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8" r:id="rId3"/>
    <p:sldId id="267" r:id="rId4"/>
    <p:sldId id="391" r:id="rId5"/>
    <p:sldId id="567" r:id="rId6"/>
    <p:sldId id="568" r:id="rId7"/>
    <p:sldId id="569" r:id="rId8"/>
    <p:sldId id="570" r:id="rId9"/>
    <p:sldId id="571" r:id="rId10"/>
    <p:sldId id="572" r:id="rId11"/>
    <p:sldId id="270" r:id="rId12"/>
    <p:sldId id="285" r:id="rId13"/>
    <p:sldId id="278" r:id="rId14"/>
    <p:sldId id="540" r:id="rId15"/>
    <p:sldId id="546" r:id="rId16"/>
    <p:sldId id="580" r:id="rId17"/>
    <p:sldId id="581" r:id="rId18"/>
    <p:sldId id="582" r:id="rId19"/>
    <p:sldId id="550" r:id="rId20"/>
    <p:sldId id="583" r:id="rId21"/>
    <p:sldId id="584" r:id="rId22"/>
    <p:sldId id="585" r:id="rId23"/>
    <p:sldId id="280" r:id="rId24"/>
    <p:sldId id="554" r:id="rId25"/>
    <p:sldId id="586" r:id="rId26"/>
    <p:sldId id="587" r:id="rId27"/>
    <p:sldId id="588" r:id="rId28"/>
    <p:sldId id="553" r:id="rId29"/>
    <p:sldId id="594" r:id="rId30"/>
    <p:sldId id="277" r:id="rId31"/>
    <p:sldId id="273" r:id="rId32"/>
    <p:sldId id="274" r:id="rId33"/>
    <p:sldId id="276" r:id="rId34"/>
    <p:sldId id="595" r:id="rId35"/>
    <p:sldId id="456" r:id="rId36"/>
    <p:sldId id="445" r:id="rId37"/>
    <p:sldId id="446" r:id="rId38"/>
    <p:sldId id="293" r:id="rId39"/>
    <p:sldId id="596" r:id="rId40"/>
    <p:sldId id="597" r:id="rId41"/>
    <p:sldId id="300" r:id="rId42"/>
    <p:sldId id="573" r:id="rId43"/>
    <p:sldId id="574" r:id="rId44"/>
    <p:sldId id="575" r:id="rId45"/>
    <p:sldId id="576" r:id="rId46"/>
    <p:sldId id="577" r:id="rId47"/>
    <p:sldId id="578" r:id="rId48"/>
    <p:sldId id="579" r:id="rId49"/>
    <p:sldId id="562" r:id="rId50"/>
    <p:sldId id="589" r:id="rId51"/>
    <p:sldId id="590" r:id="rId52"/>
    <p:sldId id="591" r:id="rId53"/>
    <p:sldId id="592" r:id="rId54"/>
    <p:sldId id="593" r:id="rId55"/>
    <p:sldId id="294" r:id="rId56"/>
    <p:sldId id="295" r:id="rId57"/>
    <p:sldId id="296" r:id="rId58"/>
    <p:sldId id="30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78003" autoAdjust="0"/>
  </p:normalViewPr>
  <p:slideViewPr>
    <p:cSldViewPr snapToGrid="0">
      <p:cViewPr varScale="1">
        <p:scale>
          <a:sx n="51" d="100"/>
          <a:sy n="51" d="100"/>
        </p:scale>
        <p:origin x="-12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43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866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774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34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43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257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</a:t>
            </a:r>
          </a:p>
          <a:p>
            <a:r>
              <a:rPr lang="en-US" dirty="0"/>
              <a:t>Chess</a:t>
            </a:r>
          </a:p>
          <a:p>
            <a:r>
              <a:rPr lang="en-US" dirty="0"/>
              <a:t>Market</a:t>
            </a:r>
          </a:p>
          <a:p>
            <a:r>
              <a:rPr lang="en-US" dirty="0"/>
              <a:t>Comic</a:t>
            </a:r>
          </a:p>
          <a:p>
            <a:r>
              <a:rPr lang="en-US" dirty="0"/>
              <a:t>Library</a:t>
            </a:r>
          </a:p>
          <a:p>
            <a:r>
              <a:rPr lang="en-US" dirty="0"/>
              <a:t>Park</a:t>
            </a:r>
          </a:p>
          <a:p>
            <a:r>
              <a:rPr lang="en-US" dirty="0"/>
              <a:t>Swimming pool</a:t>
            </a:r>
          </a:p>
          <a:p>
            <a:r>
              <a:rPr lang="en-US" dirty="0"/>
              <a:t>Stadium</a:t>
            </a:r>
          </a:p>
          <a:p>
            <a:r>
              <a:rPr lang="en-US" dirty="0"/>
              <a:t>music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967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4361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9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1320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958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056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2516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12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9" r:id="rId16"/>
    <p:sldLayoutId id="2147483681" r:id="rId17"/>
    <p:sldLayoutId id="2147483686" r:id="rId18"/>
    <p:sldLayoutId id="2147483694" r:id="rId19"/>
    <p:sldLayoutId id="214748369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microsoft.com/office/2007/relationships/media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microsoft.com/office/2007/relationships/media" Target="../media/media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microsoft.com/office/2007/relationships/media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microsoft.com/office/2007/relationships/media" Target="../media/media3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microsoft.com/office/2007/relationships/media" Target="../media/media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4.mp3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5.mp3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microsoft.com/office/2007/relationships/media" Target="../media/media6.mp4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>
                <a:solidFill>
                  <a:srgbClr val="7030A0"/>
                </a:solidFill>
                <a:latin typeface="Comic Sans MS" panose="030F0702030302020204" pitchFamily="66" charset="0"/>
              </a:rPr>
              <a:t>Lesson 3.2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55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AAD98905-512B-9884-B341-40982A92EEDB}"/>
              </a:ext>
            </a:extLst>
          </p:cNvPr>
          <p:cNvSpPr/>
          <p:nvPr/>
        </p:nvSpPr>
        <p:spPr>
          <a:xfrm>
            <a:off x="134141" y="0"/>
            <a:ext cx="4496854" cy="136226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NGOC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LAM PRIMARY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HauLe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7030A0"/>
                </a:solidFill>
              </a:rPr>
              <a:t>We’re </a:t>
            </a:r>
            <a:r>
              <a:rPr lang="en-US" sz="3500" dirty="0">
                <a:solidFill>
                  <a:srgbClr val="7030A0"/>
                </a:solidFill>
              </a:rPr>
              <a:t>doing martial arts at </a:t>
            </a:r>
          </a:p>
          <a:p>
            <a:r>
              <a:rPr lang="en-US" sz="3500" dirty="0">
                <a:solidFill>
                  <a:srgbClr val="7030A0"/>
                </a:solidFill>
              </a:rPr>
              <a:t>the 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927110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school.</a:t>
            </a: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4F28B97F-47FE-418F-BDA7-87F06576AC89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517F90-B527-4B00-A6C7-81A88922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55" y="1513601"/>
            <a:ext cx="4074533" cy="2922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720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285F72-F005-4AF3-ADC0-058F03D4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5" y="459754"/>
            <a:ext cx="5950238" cy="2843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1AC966-3312-474B-8941-09E5EA8C3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236" y="261258"/>
            <a:ext cx="5809861" cy="3247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AD5752-4DEB-44ED-B33D-20525994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" y="3210393"/>
            <a:ext cx="5728996" cy="3209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7185AD-FB47-4AC3-825B-99A2BE3AC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204" y="3470988"/>
            <a:ext cx="5728996" cy="31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8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F4D334-C4D4-406B-BE7D-5C7918F07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18" y="2044950"/>
            <a:ext cx="8235120" cy="3935098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xmlns="" id="{B0C8AE3D-4682-4BE1-9441-073AF80D4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00049.43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2463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xmlns="" id="{B0C8AE3D-4682-4BE1-9441-073AF80D4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0302" end="69918.43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D021AB-0485-446E-89A0-3A1C478CE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258" y="1859375"/>
            <a:ext cx="648743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5109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xmlns="" id="{B0C8AE3D-4682-4BE1-9441-073AF80D4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57936" end="42657.43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2E0EB9-C228-4FE5-9825-3DB89DAF8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846" y="2172220"/>
            <a:ext cx="6344535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2837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8" y="532586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xmlns="" id="{B0C8AE3D-4682-4BE1-9441-073AF80D4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5619" end="1905.43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59F5F3-C1A9-4736-AA77-4A3B2F400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582" y="1941843"/>
            <a:ext cx="5252457" cy="43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4970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xmlns="" id="{F0A12505-F063-45CC-B246-598620466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931303-0CA9-45A8-8FE2-A108C4CFA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7" y="1520054"/>
            <a:ext cx="3237470" cy="149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1C3FA9-5A44-4D5F-B1AB-A983ADAFE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604" y="2508422"/>
            <a:ext cx="8547046" cy="3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2472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xmlns="" id="{F0A12505-F063-45CC-B246-598620466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1146" end="74125.56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55" y="1598527"/>
            <a:ext cx="2596983" cy="18304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4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xmlns="" id="{F0A12505-F063-45CC-B246-598620466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71402" end="45173.56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936" y="2197832"/>
            <a:ext cx="8164064" cy="364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1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xmlns="" id="{F0A12505-F063-45CC-B246-598620466F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0009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44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5D8542-5E96-46E7-8F5C-8C5599BD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63" y="2014752"/>
            <a:ext cx="10717121" cy="416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CBEF021-7B17-400D-8E88-FEDD4BAD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63" y="247308"/>
            <a:ext cx="3237470" cy="14942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57FEA08-6091-4FEF-8C16-926F45C9A8BE}"/>
              </a:ext>
            </a:extLst>
          </p:cNvPr>
          <p:cNvSpPr/>
          <p:nvPr/>
        </p:nvSpPr>
        <p:spPr>
          <a:xfrm>
            <a:off x="7352523" y="3598743"/>
            <a:ext cx="3191069" cy="464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BED832C-DAA5-4DA9-A516-12E0988012A2}"/>
              </a:ext>
            </a:extLst>
          </p:cNvPr>
          <p:cNvSpPr/>
          <p:nvPr/>
        </p:nvSpPr>
        <p:spPr>
          <a:xfrm>
            <a:off x="5122254" y="4678837"/>
            <a:ext cx="4291912" cy="560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25334C1-DC6D-40EE-BA7E-254E4CFB0E00}"/>
              </a:ext>
            </a:extLst>
          </p:cNvPr>
          <p:cNvSpPr/>
          <p:nvPr/>
        </p:nvSpPr>
        <p:spPr>
          <a:xfrm>
            <a:off x="5952931" y="5343710"/>
            <a:ext cx="4758612" cy="47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55" y="1598527"/>
            <a:ext cx="3061558" cy="21579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106480-6601-4EDC-8084-34D1A90182FB}"/>
              </a:ext>
            </a:extLst>
          </p:cNvPr>
          <p:cNvSpPr/>
          <p:nvPr/>
        </p:nvSpPr>
        <p:spPr>
          <a:xfrm>
            <a:off x="5990252" y="2743201"/>
            <a:ext cx="1740791" cy="321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719FAB-1D61-4F21-83C6-D699D6854189}"/>
              </a:ext>
            </a:extLst>
          </p:cNvPr>
          <p:cNvSpPr/>
          <p:nvPr/>
        </p:nvSpPr>
        <p:spPr>
          <a:xfrm>
            <a:off x="6811346" y="4068147"/>
            <a:ext cx="2725883" cy="397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A70C04-F297-47B4-92F3-FD523DC334EF}"/>
              </a:ext>
            </a:extLst>
          </p:cNvPr>
          <p:cNvSpPr/>
          <p:nvPr/>
        </p:nvSpPr>
        <p:spPr>
          <a:xfrm>
            <a:off x="7296539" y="4517308"/>
            <a:ext cx="3004457" cy="7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3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34" y="2197832"/>
            <a:ext cx="8740966" cy="3906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0D6F86-982E-4517-BF3B-DE728A7142FE}"/>
              </a:ext>
            </a:extLst>
          </p:cNvPr>
          <p:cNvSpPr/>
          <p:nvPr/>
        </p:nvSpPr>
        <p:spPr>
          <a:xfrm>
            <a:off x="6845642" y="3429000"/>
            <a:ext cx="3571103" cy="5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23025F5-5847-4A5B-9394-6D959CD57FE1}"/>
              </a:ext>
            </a:extLst>
          </p:cNvPr>
          <p:cNvSpPr/>
          <p:nvPr/>
        </p:nvSpPr>
        <p:spPr>
          <a:xfrm>
            <a:off x="6587412" y="4016599"/>
            <a:ext cx="2836506" cy="734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32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E9C13AA-C9A4-4E1C-A877-F8EEB48E71BB}"/>
              </a:ext>
            </a:extLst>
          </p:cNvPr>
          <p:cNvSpPr/>
          <p:nvPr/>
        </p:nvSpPr>
        <p:spPr>
          <a:xfrm>
            <a:off x="7183729" y="2668554"/>
            <a:ext cx="2837349" cy="295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D816E4-90F0-40E8-9457-3F82951F6837}"/>
              </a:ext>
            </a:extLst>
          </p:cNvPr>
          <p:cNvSpPr/>
          <p:nvPr/>
        </p:nvSpPr>
        <p:spPr>
          <a:xfrm>
            <a:off x="5952089" y="3433664"/>
            <a:ext cx="2426801" cy="311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89F5097-3949-470D-9D03-0537537D283A}"/>
              </a:ext>
            </a:extLst>
          </p:cNvPr>
          <p:cNvSpPr/>
          <p:nvPr/>
        </p:nvSpPr>
        <p:spPr>
          <a:xfrm>
            <a:off x="6941975" y="3790263"/>
            <a:ext cx="3247053" cy="47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44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47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99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7383" y="1"/>
            <a:ext cx="3181739" cy="60468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SING &amp;FREEZE!!!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2" name="What Are You Doing- Song 1 - Action Verbs Set 1 - Learn English Kids">
            <a:hlinkClick r:id="" action="ppaction://media"/>
            <a:extLst>
              <a:ext uri="{FF2B5EF4-FFF2-40B4-BE49-F238E27FC236}">
                <a16:creationId xmlns:a16="http://schemas.microsoft.com/office/drawing/2014/main" xmlns="" id="{C272BBE2-807F-2CD6-AD96-1EC2147163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81" y="442451"/>
            <a:ext cx="11872451" cy="5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/m/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xmlns="" val="42373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3A72AA-0CB3-477E-B6AD-81C6E3231DBC}"/>
              </a:ext>
            </a:extLst>
          </p:cNvPr>
          <p:cNvSpPr/>
          <p:nvPr/>
        </p:nvSpPr>
        <p:spPr>
          <a:xfrm>
            <a:off x="2864589" y="4506054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8BB970-0F35-47F0-8627-B9FEF5161707}"/>
              </a:ext>
            </a:extLst>
          </p:cNvPr>
          <p:cNvSpPr/>
          <p:nvPr/>
        </p:nvSpPr>
        <p:spPr>
          <a:xfrm>
            <a:off x="7245177" y="4506053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comic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C0E9D5-CC48-42E2-9544-68E9B8E2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9" y="699398"/>
            <a:ext cx="10269383" cy="2972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FD4A06-DF28-4DED-A229-5111E0009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9" y="3429000"/>
            <a:ext cx="2561730" cy="2972215"/>
          </a:xfrm>
          <a:prstGeom prst="rect">
            <a:avLst/>
          </a:prstGeom>
        </p:spPr>
      </p:pic>
      <p:pic>
        <p:nvPicPr>
          <p:cNvPr id="13" name="CD2 TRACK 15">
            <a:hlinkClick r:id="" action="ppaction://media"/>
            <a:extLst>
              <a:ext uri="{FF2B5EF4-FFF2-40B4-BE49-F238E27FC236}">
                <a16:creationId xmlns:a16="http://schemas.microsoft.com/office/drawing/2014/main" xmlns="" id="{4AABB28F-4CA8-42C6-8AB2-5953E4331B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5902" end="8310.06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92691" y="5502236"/>
            <a:ext cx="406400" cy="406400"/>
          </a:xfrm>
          <a:prstGeom prst="rect">
            <a:avLst/>
          </a:prstGeom>
        </p:spPr>
      </p:pic>
      <p:pic>
        <p:nvPicPr>
          <p:cNvPr id="14" name="CD2 TRACK 15">
            <a:hlinkClick r:id="" action="ppaction://media"/>
            <a:extLst>
              <a:ext uri="{FF2B5EF4-FFF2-40B4-BE49-F238E27FC236}">
                <a16:creationId xmlns:a16="http://schemas.microsoft.com/office/drawing/2014/main" xmlns="" id="{FB422BCF-C591-479D-A1C9-245B1C1576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1880" end="3164.06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39394" y="5502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5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64C286-7C22-492B-B1D0-4E40A9D0848B}"/>
              </a:ext>
            </a:extLst>
          </p:cNvPr>
          <p:cNvSpPr txBox="1"/>
          <p:nvPr/>
        </p:nvSpPr>
        <p:spPr>
          <a:xfrm>
            <a:off x="2156593" y="2743293"/>
            <a:ext cx="82218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I’m reading a comic book at home.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D14DCB-3392-41F1-BB7D-504AAE48A898}"/>
              </a:ext>
            </a:extLst>
          </p:cNvPr>
          <p:cNvSpPr txBox="1"/>
          <p:nvPr/>
        </p:nvSpPr>
        <p:spPr>
          <a:xfrm>
            <a:off x="2828393" y="3449425"/>
            <a:ext cx="72071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Tom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F7174F-6907-4BEA-A298-AC41016B4220}"/>
              </a:ext>
            </a:extLst>
          </p:cNvPr>
          <p:cNvSpPr txBox="1"/>
          <p:nvPr/>
        </p:nvSpPr>
        <p:spPr>
          <a:xfrm>
            <a:off x="3484524" y="4155557"/>
            <a:ext cx="78997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I’m swimming the swimming pool.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746F42-D57E-427A-9192-CF801C875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8" y="500540"/>
            <a:ext cx="6746952" cy="183022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305C664-BC63-4B38-864C-E32038F3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yriadPro-It"/>
              </a:rPr>
              <a:t>I’m reading a comic book at home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CD2 TRACK 16">
            <a:hlinkClick r:id="" action="ppaction://media"/>
            <a:extLst>
              <a:ext uri="{FF2B5EF4-FFF2-40B4-BE49-F238E27FC236}">
                <a16:creationId xmlns:a16="http://schemas.microsoft.com/office/drawing/2014/main" xmlns="" id="{2C1ACEE2-76A5-43C3-ADFD-EE0503C3F5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06665" y="121245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8B6384-BE80-4916-ABF0-A5F99B491705}"/>
              </a:ext>
            </a:extLst>
          </p:cNvPr>
          <p:cNvSpPr txBox="1"/>
          <p:nvPr/>
        </p:nvSpPr>
        <p:spPr>
          <a:xfrm>
            <a:off x="3731634" y="4921490"/>
            <a:ext cx="82241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Mom and Dad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C0CD13-4C87-42A2-A2CE-618E1F4F6002}"/>
              </a:ext>
            </a:extLst>
          </p:cNvPr>
          <p:cNvSpPr txBox="1"/>
          <p:nvPr/>
        </p:nvSpPr>
        <p:spPr>
          <a:xfrm>
            <a:off x="4015517" y="5611384"/>
            <a:ext cx="7019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We’re walking at the market.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670AFF-B438-487A-87AB-132E0B4EDB1A}"/>
              </a:ext>
            </a:extLst>
          </p:cNvPr>
          <p:cNvSpPr txBox="1"/>
          <p:nvPr/>
        </p:nvSpPr>
        <p:spPr>
          <a:xfrm>
            <a:off x="1972831" y="2053399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Lucy?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264811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</a:t>
            </a:r>
            <a:r>
              <a:rPr lang="en-US" sz="3000" dirty="0" smtClean="0">
                <a:solidFill>
                  <a:srgbClr val="FF0000"/>
                </a:solidFill>
              </a:rPr>
              <a:t>Clap </a:t>
            </a:r>
            <a:r>
              <a:rPr lang="en-US" sz="3000" dirty="0">
                <a:solidFill>
                  <a:srgbClr val="FF0000"/>
                </a:solidFill>
              </a:rPr>
              <a:t>and repeat when you hear /</a:t>
            </a:r>
            <a:r>
              <a:rPr lang="en-US" sz="3000" dirty="0">
                <a:solidFill>
                  <a:srgbClr val="00B050"/>
                </a:solidFill>
              </a:rPr>
              <a:t>m</a:t>
            </a:r>
            <a:r>
              <a:rPr lang="en-US" sz="3000" dirty="0">
                <a:solidFill>
                  <a:srgbClr val="FF0000"/>
                </a:solidFill>
              </a:rPr>
              <a:t>/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30833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74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Design about brainstorming concept . Vector illustration Stock Vector Image  &amp; Art - Ala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470" y="-1932972"/>
            <a:ext cx="12342470" cy="990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Đong 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552" y="4003875"/>
            <a:ext cx="2438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Oval 38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085" name="Oval 37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02</a:t>
            </a:r>
          </a:p>
        </p:txBody>
      </p:sp>
      <p:sp>
        <p:nvSpPr>
          <p:cNvPr id="2083" name="Oval 35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03</a:t>
            </a:r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04</a:t>
            </a:r>
          </a:p>
        </p:txBody>
      </p:sp>
      <p:sp>
        <p:nvSpPr>
          <p:cNvPr id="2081" name="Oval 33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05</a:t>
            </a:r>
          </a:p>
        </p:txBody>
      </p:sp>
      <p:sp>
        <p:nvSpPr>
          <p:cNvPr id="2080" name="Oval 32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06</a:t>
            </a:r>
          </a:p>
        </p:txBody>
      </p:sp>
      <p:sp>
        <p:nvSpPr>
          <p:cNvPr id="2079" name="Oval 31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07</a:t>
            </a:r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08</a:t>
            </a:r>
          </a:p>
        </p:txBody>
      </p:sp>
      <p:sp>
        <p:nvSpPr>
          <p:cNvPr id="2077" name="Oval 29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09</a:t>
            </a:r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75" name="Oval 27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074" name="Oval 26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073" name="Oval 25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17</a:t>
            </a: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19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23</a:t>
            </a: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24</a:t>
            </a: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0000FF"/>
                </a:solidFill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srgbClr val="0000FF"/>
                </a:solidFill>
                <a:latin typeface="Arial" panose="020B0604020202020204" pitchFamily="34" charset="0"/>
              </a:rPr>
              <a:t>26</a:t>
            </a: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0000FF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0000FF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4883552" y="4385840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0000FF"/>
                </a:solidFill>
                <a:latin typeface="Arial" panose="020B0604020202020204" pitchFamily="34" charset="0"/>
              </a:rPr>
              <a:t>29</a:t>
            </a:r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4883552" y="4384875"/>
            <a:ext cx="1676400" cy="1600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0000FF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4289" y="3808071"/>
            <a:ext cx="4317357" cy="275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70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3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7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9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7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2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1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1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9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4" presetID="1" presetClass="entr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6" grpId="0" animBg="1"/>
      <p:bldP spid="2085" grpId="0" animBg="1"/>
      <p:bldP spid="2084" grpId="0" animBg="1"/>
      <p:bldP spid="2083" grpId="0" animBg="1"/>
      <p:bldP spid="2082" grpId="0" animBg="1"/>
      <p:bldP spid="2081" grpId="0" animBg="1"/>
      <p:bldP spid="2080" grpId="0" animBg="1"/>
      <p:bldP spid="2079" grpId="0" animBg="1"/>
      <p:bldP spid="2078" grpId="0" animBg="1"/>
      <p:bldP spid="2077" grpId="0" animBg="1"/>
      <p:bldP spid="2076" grpId="0" animBg="1"/>
      <p:bldP spid="2075" grpId="0" animBg="1"/>
      <p:bldP spid="2074" grpId="0" animBg="1"/>
      <p:bldP spid="2073" grpId="0" animBg="1"/>
      <p:bldP spid="2072" grpId="0" animBg="1"/>
      <p:bldP spid="2067" grpId="0" animBg="1"/>
      <p:bldP spid="2066" grpId="0" animBg="1"/>
      <p:bldP spid="2065" grpId="0" animBg="1"/>
      <p:bldP spid="2064" grpId="0" animBg="1"/>
      <p:bldP spid="2063" grpId="0" animBg="1"/>
      <p:bldP spid="2062" grpId="0" animBg="1"/>
      <p:bldP spid="2061" grpId="0" animBg="1"/>
      <p:bldP spid="2060" grpId="0" animBg="1"/>
      <p:bldP spid="2059" grpId="0" animBg="1"/>
      <p:bldP spid="2058" grpId="0" animBg="1"/>
      <p:bldP spid="2057" grpId="0" animBg="1"/>
      <p:bldP spid="2056" grpId="0" animBg="1"/>
      <p:bldP spid="2055" grpId="0" animBg="1"/>
      <p:bldP spid="2054" grpId="0" animBg="1"/>
      <p:bldP spid="2053" grpId="0" animBg="1"/>
      <p:bldP spid="2052" grpId="0" animBg="1"/>
      <p:bldP spid="2" grpId="0" animBg="1"/>
      <p:bldP spid="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AAA8CF-8DD4-C9D1-2FD9-59D836DA37C5}"/>
              </a:ext>
            </a:extLst>
          </p:cNvPr>
          <p:cNvSpPr txBox="1"/>
          <p:nvPr/>
        </p:nvSpPr>
        <p:spPr>
          <a:xfrm>
            <a:off x="232880" y="1031555"/>
            <a:ext cx="62235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5000" dirty="0">
                <a:solidFill>
                  <a:srgbClr val="FF0000"/>
                </a:solidFill>
              </a:rPr>
              <a:t>MAKING A CHANT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3007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7032" y="457200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3528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3074" name="Picture 2" descr="Free Vector | Realistic talent show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96352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690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607" y="1726328"/>
            <a:ext cx="436539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Phonics: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1006" y="1997839"/>
            <a:ext cx="70723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Sentence patterns: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605" y="2378711"/>
            <a:ext cx="43270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Beginning, middle sound </a:t>
            </a:r>
            <a:r>
              <a:rPr lang="en-US" sz="3600" i="1">
                <a:solidFill>
                  <a:srgbClr val="FF0000"/>
                </a:solidFill>
              </a:rPr>
              <a:t>/m/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603" y="3695019"/>
            <a:ext cx="436539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>
                <a:solidFill>
                  <a:schemeClr val="accent5"/>
                </a:solidFill>
              </a:rPr>
              <a:t>m</a:t>
            </a:r>
            <a:r>
              <a:rPr lang="en-US" sz="3600" i="1">
                <a:solidFill>
                  <a:schemeClr val="accent5"/>
                </a:solidFill>
              </a:rPr>
              <a:t>arket, co</a:t>
            </a:r>
            <a:r>
              <a:rPr lang="en-US" sz="3600" i="1" u="sng">
                <a:solidFill>
                  <a:schemeClr val="accent5"/>
                </a:solidFill>
              </a:rPr>
              <a:t>m</a:t>
            </a:r>
            <a:r>
              <a:rPr lang="en-US" sz="3600" i="1">
                <a:solidFill>
                  <a:schemeClr val="accent5"/>
                </a:solidFill>
              </a:rPr>
              <a:t>ic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1004" y="2759585"/>
            <a:ext cx="70723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Q- What are you doing?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1004" y="3464188"/>
            <a:ext cx="70723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A- I’m </a:t>
            </a:r>
            <a:r>
              <a:rPr lang="en-US" sz="3600" i="1" dirty="0">
                <a:solidFill>
                  <a:srgbClr val="FF000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at the </a:t>
            </a:r>
            <a:r>
              <a:rPr lang="en-US" sz="3600" i="1" dirty="0">
                <a:solidFill>
                  <a:srgbClr val="00B050"/>
                </a:solidFill>
              </a:rPr>
              <a:t>library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xmlns="" id="{D5ADFA74-8F83-C37B-A377-D6D3928F9AE7}"/>
              </a:ext>
            </a:extLst>
          </p:cNvPr>
          <p:cNvSpPr/>
          <p:nvPr/>
        </p:nvSpPr>
        <p:spPr>
          <a:xfrm>
            <a:off x="4781000" y="4213002"/>
            <a:ext cx="70723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A- We’re </a:t>
            </a:r>
            <a:r>
              <a:rPr lang="en-US" sz="3600" i="1" dirty="0">
                <a:solidFill>
                  <a:srgbClr val="FF0000"/>
                </a:solidFill>
              </a:rPr>
              <a:t>swimming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at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>
                <a:solidFill>
                  <a:srgbClr val="00B050"/>
                </a:solidFill>
              </a:rPr>
              <a:t>pool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88265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xmlns="" id="{ABB48672-02BA-B1E8-0693-E70443F3D48D}"/>
              </a:ext>
            </a:extLst>
          </p:cNvPr>
          <p:cNvSpPr/>
          <p:nvPr/>
        </p:nvSpPr>
        <p:spPr>
          <a:xfrm>
            <a:off x="3743455" y="1118979"/>
            <a:ext cx="4705090" cy="462390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xmlns="" id="{AAF661AF-6EA1-7021-3A5A-2CB2C78EDFBA}"/>
              </a:ext>
            </a:extLst>
          </p:cNvPr>
          <p:cNvSpPr/>
          <p:nvPr/>
        </p:nvSpPr>
        <p:spPr>
          <a:xfrm>
            <a:off x="5640547" y="2975694"/>
            <a:ext cx="1306970" cy="128441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xmlns="" id="{DC4C886A-2C37-D2BA-9EBC-B04B29E9330D}"/>
              </a:ext>
            </a:extLst>
          </p:cNvPr>
          <p:cNvGrpSpPr/>
          <p:nvPr/>
        </p:nvGrpSpPr>
        <p:grpSpPr>
          <a:xfrm>
            <a:off x="3542492" y="1036320"/>
            <a:ext cx="5065060" cy="4772572"/>
            <a:chOff x="2608119" y="84826"/>
            <a:chExt cx="6975762" cy="668834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xmlns="" id="{9E446AA7-061C-B82B-F9C8-86B23C8ABDF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xmlns="" id="{F8C0EF24-38BB-E77D-D2DB-F5B5452E5962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xmlns="" id="{BBDEBEC8-CA38-C32C-A04C-0E6F8AC4B96D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xmlns="" id="{09422713-29A0-F4DB-DE19-C90560D0A02E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xmlns="" id="{E9B7EA51-FE57-B50C-69D9-9C29DB3CE366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xmlns="" id="{9A8E2334-A60B-AF5B-D7D3-69690BF8CFF4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xmlns="" id="{6A39BC20-B70C-35EA-1401-566A80A94230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xmlns="" id="{8B07CC03-DEC3-5166-7AAD-71942170A3CF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xmlns="" id="{048E7B53-6304-ED1A-10DD-94302A700B03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xmlns="" id="{A1F60292-267D-92B1-F5D2-F19DD2D18C44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xmlns="" id="{5708D6F4-2A1B-78C7-28CE-212B6AB4C8F7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xmlns="" id="{BD53DDCC-A091-9294-545D-606B19E92DB2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xmlns="" id="{3D67A11B-0DA1-537C-9BE3-13A56C3C2F48}"/>
              </a:ext>
            </a:extLst>
          </p:cNvPr>
          <p:cNvGrpSpPr/>
          <p:nvPr/>
        </p:nvGrpSpPr>
        <p:grpSpPr>
          <a:xfrm>
            <a:off x="5442515" y="2766598"/>
            <a:ext cx="1306970" cy="1284418"/>
            <a:chOff x="5196000" y="2529000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xmlns="" id="{5C6EBF1E-5EA0-E277-984A-7C7A70BDCD61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xmlns="" id="{6FF0BBB8-0834-FFB4-3F80-A9AD1FD16BF6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xmlns="" id="{92384480-F163-5B1F-9DCE-274E18DC7D61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xmlns="" id="{49C11FFC-0519-C8CA-D065-DC68C612CD5E}"/>
              </a:ext>
            </a:extLst>
          </p:cNvPr>
          <p:cNvSpPr/>
          <p:nvPr/>
        </p:nvSpPr>
        <p:spPr>
          <a:xfrm rot="10800000">
            <a:off x="5813682" y="726376"/>
            <a:ext cx="522786" cy="5137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0" name="Heptagon 29">
            <a:hlinkClick r:id="rId2" action="ppaction://hlinksldjump"/>
            <a:extLst>
              <a:ext uri="{FF2B5EF4-FFF2-40B4-BE49-F238E27FC236}">
                <a16:creationId xmlns:a16="http://schemas.microsoft.com/office/drawing/2014/main" xmlns="" id="{E0DF12BA-801A-8B15-599A-1327C86149FF}"/>
              </a:ext>
            </a:extLst>
          </p:cNvPr>
          <p:cNvSpPr/>
          <p:nvPr/>
        </p:nvSpPr>
        <p:spPr>
          <a:xfrm>
            <a:off x="662121" y="1118979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</a:t>
            </a:r>
          </a:p>
        </p:txBody>
      </p:sp>
      <p:sp>
        <p:nvSpPr>
          <p:cNvPr id="31" name="Heptagon 30">
            <a:hlinkClick r:id="rId3" action="ppaction://hlinksldjump"/>
            <a:extLst>
              <a:ext uri="{FF2B5EF4-FFF2-40B4-BE49-F238E27FC236}">
                <a16:creationId xmlns:a16="http://schemas.microsoft.com/office/drawing/2014/main" xmlns="" id="{E4EC2D34-99B3-7FB9-6ED5-CBEDAF88AC6B}"/>
              </a:ext>
            </a:extLst>
          </p:cNvPr>
          <p:cNvSpPr/>
          <p:nvPr/>
        </p:nvSpPr>
        <p:spPr>
          <a:xfrm>
            <a:off x="686006" y="299168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2</a:t>
            </a:r>
          </a:p>
        </p:txBody>
      </p:sp>
      <p:sp>
        <p:nvSpPr>
          <p:cNvPr id="32" name="Heptagon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587864ED-DB33-1725-A647-D8654B89D201}"/>
              </a:ext>
            </a:extLst>
          </p:cNvPr>
          <p:cNvSpPr/>
          <p:nvPr/>
        </p:nvSpPr>
        <p:spPr>
          <a:xfrm>
            <a:off x="709891" y="4870036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3</a:t>
            </a:r>
          </a:p>
        </p:txBody>
      </p:sp>
      <p:sp>
        <p:nvSpPr>
          <p:cNvPr id="33" name="Heptagon 3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5BE6051-C26B-790F-8EDD-C06F90E49420}"/>
              </a:ext>
            </a:extLst>
          </p:cNvPr>
          <p:cNvSpPr/>
          <p:nvPr/>
        </p:nvSpPr>
        <p:spPr>
          <a:xfrm>
            <a:off x="10174247" y="152900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4</a:t>
            </a:r>
          </a:p>
        </p:txBody>
      </p:sp>
      <p:sp>
        <p:nvSpPr>
          <p:cNvPr id="34" name="Heptagon 3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5D14F61-978C-B316-B6F8-907B70AAA76A}"/>
              </a:ext>
            </a:extLst>
          </p:cNvPr>
          <p:cNvSpPr/>
          <p:nvPr/>
        </p:nvSpPr>
        <p:spPr>
          <a:xfrm>
            <a:off x="10174247" y="3286307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263FF72-1362-8E2D-6C63-C5E0E510AE67}"/>
              </a:ext>
            </a:extLst>
          </p:cNvPr>
          <p:cNvSpPr txBox="1"/>
          <p:nvPr/>
        </p:nvSpPr>
        <p:spPr>
          <a:xfrm>
            <a:off x="5140228" y="5776260"/>
            <a:ext cx="19508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Calibri"/>
              </a:rPr>
              <a:t>Next Part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ptagon 28">
            <a:extLst>
              <a:ext uri="{FF2B5EF4-FFF2-40B4-BE49-F238E27FC236}">
                <a16:creationId xmlns:a16="http://schemas.microsoft.com/office/drawing/2014/main" xmlns="" id="{6B6E4A85-56E1-4550-8079-B2EDD6188C31}"/>
              </a:ext>
            </a:extLst>
          </p:cNvPr>
          <p:cNvSpPr/>
          <p:nvPr/>
        </p:nvSpPr>
        <p:spPr>
          <a:xfrm>
            <a:off x="10263158" y="5043614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995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2779" y="1325661"/>
            <a:ext cx="3405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Home-link: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971" y="2465723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en-US" sz="3600" i="1" dirty="0" smtClean="0">
                <a:solidFill>
                  <a:srgbClr val="0070C0"/>
                </a:solidFill>
              </a:rPr>
              <a:t>37).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56-SB</a:t>
            </a:r>
            <a:r>
              <a:rPr lang="en-US" sz="3600" i="1" dirty="0">
                <a:solidFill>
                  <a:srgbClr val="0070C0"/>
                </a:solidFill>
              </a:rPr>
              <a:t>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7667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285" y="5659275"/>
            <a:ext cx="917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Thank you and have a great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3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E2D46-2BD1-423D-9726-81808C0D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75" y="4154110"/>
            <a:ext cx="2529744" cy="2125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763FDB3-9262-4EE1-8607-C2F35901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573" y="1294013"/>
            <a:ext cx="2872946" cy="2720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I’m </a:t>
            </a:r>
            <a:r>
              <a:rPr lang="en-US" sz="3000" dirty="0">
                <a:solidFill>
                  <a:srgbClr val="0070C0"/>
                </a:solidFill>
              </a:rPr>
              <a:t>playing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</a:rPr>
              <a:t>chess</a:t>
            </a:r>
            <a:r>
              <a:rPr lang="en-US" sz="3000" dirty="0">
                <a:solidFill>
                  <a:schemeClr val="tx1"/>
                </a:solidFill>
              </a:rPr>
              <a:t> at </a:t>
            </a:r>
            <a:r>
              <a:rPr lang="en-US" sz="3000" dirty="0">
                <a:solidFill>
                  <a:srgbClr val="0070C0"/>
                </a:solidFill>
              </a:rPr>
              <a:t>home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968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skating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park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50658E-AA2F-4BF8-968F-A31D5780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74" y="1511229"/>
            <a:ext cx="2878822" cy="2810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BC891E-F6B8-4CEE-8663-791268F9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74" y="4372648"/>
            <a:ext cx="2711809" cy="194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95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0" y="1377778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3396048" y="4090509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watching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</a:rPr>
              <a:t>TV</a:t>
            </a:r>
            <a:r>
              <a:rPr lang="en-US" sz="3000" dirty="0">
                <a:solidFill>
                  <a:schemeClr val="tx1"/>
                </a:solidFill>
              </a:rPr>
              <a:t> at </a:t>
            </a:r>
            <a:r>
              <a:rPr lang="en-US" sz="3000" dirty="0">
                <a:solidFill>
                  <a:srgbClr val="0070C0"/>
                </a:solidFill>
              </a:rPr>
              <a:t>home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7F466E-7E03-4B4A-81CF-3C8F8848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67" y="3748534"/>
            <a:ext cx="3470038" cy="2533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8678F9-AEB4-44AD-9836-5779ECFA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206" y="903552"/>
            <a:ext cx="3185030" cy="2741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642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98854" y="1434634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3379572" y="4078332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reading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library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A18BA9-74D4-4850-88A9-281C9D3E0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78"/>
          <a:stretch/>
        </p:blipFill>
        <p:spPr>
          <a:xfrm>
            <a:off x="8099673" y="771569"/>
            <a:ext cx="2591162" cy="2327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3FEEC6-38A6-497D-A657-8DFA1E55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673" y="3155670"/>
            <a:ext cx="2821989" cy="2952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43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185351" y="1402914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3379572" y="4078332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playing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water park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F85C17-CA9B-44EE-ADC4-9F2E8BCE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157" y="3123950"/>
            <a:ext cx="2783360" cy="3086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5B0830-5E94-4B96-B59C-93C9F21E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171" y="531769"/>
            <a:ext cx="4200525" cy="224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400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eating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market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6D3CAC-7C02-485B-BA4B-06771124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68" y="3535262"/>
            <a:ext cx="2810238" cy="2938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1983CA-075F-436F-B009-0A0F670DB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4" y="1079045"/>
            <a:ext cx="2946794" cy="3097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185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swimming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pool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8CDAB-185C-403F-9D10-4C5D2F8E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1331496"/>
            <a:ext cx="3750826" cy="276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1C40EE-807C-4F7A-B78B-EE035C65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84" y="3429000"/>
            <a:ext cx="3136050" cy="2847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749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16A0A0-5B6C-420B-BC28-FF4C3E8E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929" y="1453796"/>
            <a:ext cx="5850409" cy="45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7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320807-8DA6-42E1-8718-3B6666BC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56" y="1396315"/>
            <a:ext cx="3173215" cy="344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reading books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library.</a:t>
            </a:r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xmlns="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47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DB3DE6-6D93-4774-85B4-AC9E47C2C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59" y="610758"/>
            <a:ext cx="6067940" cy="56364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049AF11-E205-437D-85EE-993CF43EBBC3}"/>
              </a:ext>
            </a:extLst>
          </p:cNvPr>
          <p:cNvSpPr/>
          <p:nvPr/>
        </p:nvSpPr>
        <p:spPr>
          <a:xfrm>
            <a:off x="7179276" y="5353448"/>
            <a:ext cx="2842054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3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69153-7129-48F7-8E36-60FD9715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26" y="533400"/>
            <a:ext cx="5800725" cy="5791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9849A61-697A-4FD3-9B08-8172DDDE3162}"/>
              </a:ext>
            </a:extLst>
          </p:cNvPr>
          <p:cNvSpPr/>
          <p:nvPr/>
        </p:nvSpPr>
        <p:spPr>
          <a:xfrm>
            <a:off x="7475838" y="5477016"/>
            <a:ext cx="2619632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88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90A883-7C63-4B9B-B50E-F38467540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44" y="614362"/>
            <a:ext cx="5695950" cy="56292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2591E32-98BD-4E8C-9D27-04B6ECB644F2}"/>
              </a:ext>
            </a:extLst>
          </p:cNvPr>
          <p:cNvSpPr/>
          <p:nvPr/>
        </p:nvSpPr>
        <p:spPr>
          <a:xfrm>
            <a:off x="7834183" y="5505204"/>
            <a:ext cx="1631093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0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3C86B2-7E31-41CE-9A53-BEEAEB9D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45" y="512978"/>
            <a:ext cx="8086725" cy="5895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2591E32-98BD-4E8C-9D27-04B6ECB644F2}"/>
              </a:ext>
            </a:extLst>
          </p:cNvPr>
          <p:cNvSpPr/>
          <p:nvPr/>
        </p:nvSpPr>
        <p:spPr>
          <a:xfrm>
            <a:off x="5078625" y="5443420"/>
            <a:ext cx="5263979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6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0AEFDF-A414-4F0B-BCE5-93BE8296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217" y="556227"/>
            <a:ext cx="6248400" cy="58769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94C2C66E-84C7-41AE-9A5B-A98E8ED1FF04}"/>
              </a:ext>
            </a:extLst>
          </p:cNvPr>
          <p:cNvSpPr/>
          <p:nvPr/>
        </p:nvSpPr>
        <p:spPr>
          <a:xfrm>
            <a:off x="7438767" y="5282782"/>
            <a:ext cx="2409568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3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library, stadium, park, water park, market, swimming pool.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58035" y="1815293"/>
            <a:ext cx="683396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 I’m </a:t>
            </a:r>
            <a:r>
              <a:rPr lang="en-US" sz="3600" dirty="0">
                <a:solidFill>
                  <a:schemeClr val="accent5"/>
                </a:solidFill>
              </a:rPr>
              <a:t>swimming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pool.</a:t>
            </a: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We are </a:t>
            </a:r>
            <a:r>
              <a:rPr lang="en-US" sz="3600" dirty="0">
                <a:solidFill>
                  <a:srgbClr val="0070C0"/>
                </a:solidFill>
              </a:rPr>
              <a:t>reading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library.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>
                <a:solidFill>
                  <a:schemeClr val="accent5"/>
                </a:solidFill>
              </a:rPr>
              <a:t>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56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running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B274CF-E772-4262-B71F-D7A695CF8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784" y="1341601"/>
            <a:ext cx="2570204" cy="345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E5AACCA-74E4-4E26-A1C3-A0728930FDFB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2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playing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water park.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07125A-67B3-4D5B-8A35-9BF25AEC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19" y="1306556"/>
            <a:ext cx="3019425" cy="339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7A5B28-C279-46AF-B68F-69942541B138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0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swimming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pool.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726EA3-1109-4BFF-A7E6-CB090409B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476" y="1373231"/>
            <a:ext cx="303847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4B1F346-620D-4819-BBA8-D680C958E9EA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4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7030A0"/>
                </a:solidFill>
              </a:rPr>
              <a:t>We’re </a:t>
            </a:r>
            <a:r>
              <a:rPr lang="en-US" sz="3500" dirty="0">
                <a:solidFill>
                  <a:srgbClr val="7030A0"/>
                </a:solidFill>
              </a:rPr>
              <a:t>eating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market.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209894-7929-4E20-A9C8-42D802011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95" y="1314450"/>
            <a:ext cx="3237359" cy="345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F28B97F-47FE-418F-BDA7-87F06576AC89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2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4805</TotalTime>
  <Words>700</Words>
  <Application>Microsoft Office PowerPoint</Application>
  <PresentationFormat>Custom</PresentationFormat>
  <Paragraphs>200</Paragraphs>
  <Slides>58</Slides>
  <Notes>11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353</cp:revision>
  <dcterms:created xsi:type="dcterms:W3CDTF">2023-01-31T08:21:18Z</dcterms:created>
  <dcterms:modified xsi:type="dcterms:W3CDTF">2024-01-03T05:39:52Z</dcterms:modified>
</cp:coreProperties>
</file>