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54" r:id="rId3"/>
    <p:sldId id="302" r:id="rId4"/>
    <p:sldId id="292" r:id="rId5"/>
    <p:sldId id="360" r:id="rId6"/>
    <p:sldId id="384" r:id="rId7"/>
    <p:sldId id="334" r:id="rId8"/>
    <p:sldId id="346" r:id="rId9"/>
    <p:sldId id="368" r:id="rId10"/>
    <p:sldId id="369" r:id="rId11"/>
    <p:sldId id="370" r:id="rId12"/>
    <p:sldId id="372" r:id="rId13"/>
    <p:sldId id="374" r:id="rId14"/>
    <p:sldId id="375" r:id="rId15"/>
    <p:sldId id="376" r:id="rId16"/>
    <p:sldId id="378" r:id="rId17"/>
    <p:sldId id="315" r:id="rId18"/>
    <p:sldId id="379" r:id="rId19"/>
    <p:sldId id="381" r:id="rId20"/>
    <p:sldId id="382" r:id="rId21"/>
    <p:sldId id="383" r:id="rId22"/>
    <p:sldId id="331" r:id="rId23"/>
    <p:sldId id="295" r:id="rId24"/>
    <p:sldId id="329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912433" y="3826480"/>
            <a:ext cx="5313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Would you like some pizza?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C017-2829-4F44-B46E-FE8C94CE225F}"/>
              </a:ext>
            </a:extLst>
          </p:cNvPr>
          <p:cNvSpPr txBox="1"/>
          <p:nvPr/>
        </p:nvSpPr>
        <p:spPr>
          <a:xfrm>
            <a:off x="3177915" y="1738859"/>
            <a:ext cx="715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like     some    would   pizza    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F0BD7-087D-4D00-A9D9-BC358AC9B0EC}"/>
              </a:ext>
            </a:extLst>
          </p:cNvPr>
          <p:cNvSpPr txBox="1"/>
          <p:nvPr/>
        </p:nvSpPr>
        <p:spPr>
          <a:xfrm>
            <a:off x="2908704" y="896447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</p:spTree>
    <p:extLst>
      <p:ext uri="{BB962C8B-B14F-4D97-AF65-F5344CB8AC3E}">
        <p14:creationId xmlns:p14="http://schemas.microsoft.com/office/powerpoint/2010/main" val="41097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2908704" y="4278655"/>
            <a:ext cx="5376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there are some carrots.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ED820-822D-48D9-BEF1-11DADC68FEE0}"/>
              </a:ext>
            </a:extLst>
          </p:cNvPr>
          <p:cNvSpPr txBox="1"/>
          <p:nvPr/>
        </p:nvSpPr>
        <p:spPr>
          <a:xfrm>
            <a:off x="2908704" y="896447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DA38B-6381-4486-8B80-F7328BE3DE63}"/>
              </a:ext>
            </a:extLst>
          </p:cNvPr>
          <p:cNvSpPr txBox="1"/>
          <p:nvPr/>
        </p:nvSpPr>
        <p:spPr>
          <a:xfrm>
            <a:off x="2443395" y="2210482"/>
            <a:ext cx="785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carrots      are      some      Yes        there</a:t>
            </a:r>
          </a:p>
        </p:txBody>
      </p:sp>
    </p:spTree>
    <p:extLst>
      <p:ext uri="{BB962C8B-B14F-4D97-AF65-F5344CB8AC3E}">
        <p14:creationId xmlns:p14="http://schemas.microsoft.com/office/powerpoint/2010/main" val="38270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32701"/>
            <a:ext cx="5093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are three apples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E055E-7D34-4C6A-92B6-2BBA7AB92226}"/>
              </a:ext>
            </a:extLst>
          </p:cNvPr>
          <p:cNvSpPr txBox="1"/>
          <p:nvPr/>
        </p:nvSpPr>
        <p:spPr>
          <a:xfrm>
            <a:off x="3013635" y="859128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C90B-9D9B-4A3D-9F66-F03C21FCC2C7}"/>
              </a:ext>
            </a:extLst>
          </p:cNvPr>
          <p:cNvSpPr txBox="1"/>
          <p:nvPr/>
        </p:nvSpPr>
        <p:spPr>
          <a:xfrm>
            <a:off x="2908704" y="2203554"/>
            <a:ext cx="855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there      No,         apples        are       three</a:t>
            </a:r>
          </a:p>
        </p:txBody>
      </p:sp>
    </p:spTree>
    <p:extLst>
      <p:ext uri="{BB962C8B-B14F-4D97-AF65-F5344CB8AC3E}">
        <p14:creationId xmlns:p14="http://schemas.microsoft.com/office/powerpoint/2010/main" val="22985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4225240" y="3798970"/>
            <a:ext cx="348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 potato?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0056A-30E5-4A37-9C18-49EFF65B489A}"/>
              </a:ext>
            </a:extLst>
          </p:cNvPr>
          <p:cNvSpPr txBox="1"/>
          <p:nvPr/>
        </p:nvSpPr>
        <p:spPr>
          <a:xfrm>
            <a:off x="3013636" y="797572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A1FEB-D4BC-457E-B7C3-61C314752518}"/>
              </a:ext>
            </a:extLst>
          </p:cNvPr>
          <p:cNvSpPr txBox="1"/>
          <p:nvPr/>
        </p:nvSpPr>
        <p:spPr>
          <a:xfrm>
            <a:off x="3013636" y="2298271"/>
            <a:ext cx="695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     there       potato?      Is</a:t>
            </a:r>
          </a:p>
        </p:txBody>
      </p:sp>
    </p:spTree>
    <p:extLst>
      <p:ext uri="{BB962C8B-B14F-4D97-AF65-F5344CB8AC3E}">
        <p14:creationId xmlns:p14="http://schemas.microsoft.com/office/powerpoint/2010/main" val="16060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86" y="352269"/>
            <a:ext cx="6521115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886996"/>
            <a:ext cx="5372100" cy="20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301" y="3085007"/>
            <a:ext cx="5305425" cy="1047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0AB5F-CD72-4414-92BE-ABE542A96618}"/>
              </a:ext>
            </a:extLst>
          </p:cNvPr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See the next slide to know how to play the game</a:t>
            </a:r>
          </a:p>
        </p:txBody>
      </p:sp>
    </p:spTree>
    <p:extLst>
      <p:ext uri="{BB962C8B-B14F-4D97-AF65-F5344CB8AC3E}">
        <p14:creationId xmlns:p14="http://schemas.microsoft.com/office/powerpoint/2010/main" val="196110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0175"/>
            <a:ext cx="944880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86" y="352269"/>
            <a:ext cx="6521115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886996"/>
            <a:ext cx="5372100" cy="20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301" y="3085007"/>
            <a:ext cx="5305425" cy="1047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14556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46">
            <a:hlinkClick r:id="" action="ppaction://media"/>
            <a:extLst>
              <a:ext uri="{FF2B5EF4-FFF2-40B4-BE49-F238E27FC236}">
                <a16:creationId xmlns:a16="http://schemas.microsoft.com/office/drawing/2014/main" id="{ED8D94C1-6898-45AF-950B-80FAFE34F0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569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0278" y="66986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664AF-D255-46F5-8345-B0AC48234749}"/>
              </a:ext>
            </a:extLst>
          </p:cNvPr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D9DD4-1AFD-4D02-A896-E78D5B412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19" y="1493004"/>
            <a:ext cx="10611656" cy="3723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07521-CC8F-416D-B4B2-55D77459971C}"/>
              </a:ext>
            </a:extLst>
          </p:cNvPr>
          <p:cNvSpPr txBox="1"/>
          <p:nvPr/>
        </p:nvSpPr>
        <p:spPr>
          <a:xfrm>
            <a:off x="4691921" y="3739652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53D28-3E5D-4FB3-8B64-4EE613411445}"/>
              </a:ext>
            </a:extLst>
          </p:cNvPr>
          <p:cNvSpPr txBox="1"/>
          <p:nvPr/>
        </p:nvSpPr>
        <p:spPr>
          <a:xfrm>
            <a:off x="5381469" y="4316532"/>
            <a:ext cx="20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38E20-0B53-4BCD-8837-06AC722243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197" y="486689"/>
            <a:ext cx="1557510" cy="106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C5E12-7DDF-42BB-BD8D-7192FFA43D68}"/>
              </a:ext>
            </a:extLst>
          </p:cNvPr>
          <p:cNvSpPr txBox="1"/>
          <p:nvPr/>
        </p:nvSpPr>
        <p:spPr>
          <a:xfrm>
            <a:off x="5056803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POST-SPEAKING</a:t>
            </a:r>
          </a:p>
        </p:txBody>
      </p:sp>
    </p:spTree>
    <p:extLst>
      <p:ext uri="{BB962C8B-B14F-4D97-AF65-F5344CB8AC3E}">
        <p14:creationId xmlns:p14="http://schemas.microsoft.com/office/powerpoint/2010/main" val="18324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664AF-D255-46F5-8345-B0AC48234749}"/>
              </a:ext>
            </a:extLst>
          </p:cNvPr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E38A-ECE0-4B76-83A3-EB108AC29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33" y="2200431"/>
            <a:ext cx="11284696" cy="3166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286D5-26A8-4958-A82E-75BC831E1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30" y="1102654"/>
            <a:ext cx="7010445" cy="891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CF386-F319-4D3A-BF47-0E1BD302F9D9}"/>
              </a:ext>
            </a:extLst>
          </p:cNvPr>
          <p:cNvSpPr txBox="1"/>
          <p:nvPr/>
        </p:nvSpPr>
        <p:spPr>
          <a:xfrm>
            <a:off x="5912171" y="3907749"/>
            <a:ext cx="196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41FE3-2FFB-4D9B-8FAC-DDF54891176B}"/>
              </a:ext>
            </a:extLst>
          </p:cNvPr>
          <p:cNvSpPr txBox="1"/>
          <p:nvPr/>
        </p:nvSpPr>
        <p:spPr>
          <a:xfrm>
            <a:off x="5311515" y="2213981"/>
            <a:ext cx="22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19EBD-6D0C-4B60-BFD8-C9E82B0FA1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931" y="497568"/>
            <a:ext cx="1557510" cy="1066579"/>
          </a:xfrm>
          <a:prstGeom prst="rect">
            <a:avLst/>
          </a:prstGeom>
        </p:spPr>
      </p:pic>
      <p:pic>
        <p:nvPicPr>
          <p:cNvPr id="3" name="TRACK 46">
            <a:hlinkClick r:id="" action="ppaction://media"/>
            <a:extLst>
              <a:ext uri="{FF2B5EF4-FFF2-40B4-BE49-F238E27FC236}">
                <a16:creationId xmlns:a16="http://schemas.microsoft.com/office/drawing/2014/main" id="{CC56254D-EF89-4C33-8499-09E3AA3B56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6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22886" y="72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02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4C5E5-B63A-4DCC-86CF-117D229DF9BE}"/>
              </a:ext>
            </a:extLst>
          </p:cNvPr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0245-B6AD-403B-9252-37E071BF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4" y="1495424"/>
            <a:ext cx="10753178" cy="4267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5A89B-5606-4E74-B35F-C12DBEFB51FE}"/>
              </a:ext>
            </a:extLst>
          </p:cNvPr>
          <p:cNvSpPr txBox="1"/>
          <p:nvPr/>
        </p:nvSpPr>
        <p:spPr>
          <a:xfrm>
            <a:off x="5216577" y="4167269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3B1C5-8F56-4AC5-9B70-1BBBCF532CCA}"/>
              </a:ext>
            </a:extLst>
          </p:cNvPr>
          <p:cNvSpPr txBox="1"/>
          <p:nvPr/>
        </p:nvSpPr>
        <p:spPr>
          <a:xfrm>
            <a:off x="5021705" y="4813600"/>
            <a:ext cx="56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there is a donut</a:t>
            </a:r>
          </a:p>
        </p:txBody>
      </p:sp>
    </p:spTree>
    <p:extLst>
      <p:ext uri="{BB962C8B-B14F-4D97-AF65-F5344CB8AC3E}">
        <p14:creationId xmlns:p14="http://schemas.microsoft.com/office/powerpoint/2010/main" val="2709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B0A946-7423-4FC6-9A23-56310CBAE60F}"/>
              </a:ext>
            </a:extLst>
          </p:cNvPr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0E638-5659-48BB-8959-5A791EF9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1" y="2125636"/>
            <a:ext cx="11330789" cy="3315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D74BE-AC75-4BB2-B466-92D37D82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3" y="1113897"/>
            <a:ext cx="3371850" cy="63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AEB82-4420-480F-87F6-B7FD1298C080}"/>
              </a:ext>
            </a:extLst>
          </p:cNvPr>
          <p:cNvSpPr txBox="1"/>
          <p:nvPr/>
        </p:nvSpPr>
        <p:spPr>
          <a:xfrm>
            <a:off x="5786203" y="2458391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an apple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D881A-08D2-4199-9D86-81A0BA92A75F}"/>
              </a:ext>
            </a:extLst>
          </p:cNvPr>
          <p:cNvSpPr txBox="1"/>
          <p:nvPr/>
        </p:nvSpPr>
        <p:spPr>
          <a:xfrm>
            <a:off x="5201586" y="3925339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there 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3DE88-8928-4F38-97A1-5282025AEEFC}"/>
              </a:ext>
            </a:extLst>
          </p:cNvPr>
          <p:cNvSpPr txBox="1"/>
          <p:nvPr/>
        </p:nvSpPr>
        <p:spPr>
          <a:xfrm>
            <a:off x="5201586" y="4421770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aren’t</a:t>
            </a:r>
          </a:p>
        </p:txBody>
      </p:sp>
    </p:spTree>
    <p:extLst>
      <p:ext uri="{BB962C8B-B14F-4D97-AF65-F5344CB8AC3E}">
        <p14:creationId xmlns:p14="http://schemas.microsoft.com/office/powerpoint/2010/main" val="5138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109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all vocabularies learnt in Unit 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playing a board game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87)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57)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124 SB)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8.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a board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7AAAC-DFC0-46D5-AA7E-04D4D5731639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86F6-4B58-4D76-98D2-B039425E1D43}"/>
              </a:ext>
            </a:extLst>
          </p:cNvPr>
          <p:cNvSpPr txBox="1"/>
          <p:nvPr/>
        </p:nvSpPr>
        <p:spPr>
          <a:xfrm>
            <a:off x="652071" y="3056042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30835" y="4965563"/>
            <a:ext cx="33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Do__ __ 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B5122-46CD-4F49-BBB1-CE3E7D52CB8F}"/>
              </a:ext>
            </a:extLst>
          </p:cNvPr>
          <p:cNvSpPr txBox="1"/>
          <p:nvPr/>
        </p:nvSpPr>
        <p:spPr>
          <a:xfrm>
            <a:off x="652071" y="2115426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Cu__ __ __ 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BC759-F6EF-4CFB-AF2B-A800D127C2B1}"/>
              </a:ext>
            </a:extLst>
          </p:cNvPr>
          <p:cNvSpPr txBox="1"/>
          <p:nvPr/>
        </p:nvSpPr>
        <p:spPr>
          <a:xfrm>
            <a:off x="577120" y="39963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Ca__ __ __ 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62D22-DBFC-442C-8488-985E91491908}"/>
              </a:ext>
            </a:extLst>
          </p:cNvPr>
          <p:cNvSpPr txBox="1"/>
          <p:nvPr/>
        </p:nvSpPr>
        <p:spPr>
          <a:xfrm>
            <a:off x="652071" y="1308608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No__ __ __ __ 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F111F-FD3A-48E5-9B31-5F5C898E9D2A}"/>
              </a:ext>
            </a:extLst>
          </p:cNvPr>
          <p:cNvSpPr txBox="1"/>
          <p:nvPr/>
        </p:nvSpPr>
        <p:spPr>
          <a:xfrm>
            <a:off x="4586990" y="130860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Noodles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9942B-ED9B-4E82-AD34-40C880E6DC90}"/>
              </a:ext>
            </a:extLst>
          </p:cNvPr>
          <p:cNvSpPr txBox="1"/>
          <p:nvPr/>
        </p:nvSpPr>
        <p:spPr>
          <a:xfrm>
            <a:off x="4586990" y="232757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Cupcake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EC522-0C6F-4D1F-8ADC-95C6D084B05E}"/>
              </a:ext>
            </a:extLst>
          </p:cNvPr>
          <p:cNvSpPr txBox="1"/>
          <p:nvPr/>
        </p:nvSpPr>
        <p:spPr>
          <a:xfrm>
            <a:off x="4586990" y="321732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Banana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D726E-F2AD-451E-97D8-5834FFB312EA}"/>
              </a:ext>
            </a:extLst>
          </p:cNvPr>
          <p:cNvSpPr txBox="1"/>
          <p:nvPr/>
        </p:nvSpPr>
        <p:spPr>
          <a:xfrm>
            <a:off x="4586990" y="4096244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Carrot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86990" y="496556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Donut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4FA19-865F-4BC4-B411-420E8C9D5F21}"/>
              </a:ext>
            </a:extLst>
          </p:cNvPr>
          <p:cNvSpPr txBox="1"/>
          <p:nvPr/>
        </p:nvSpPr>
        <p:spPr>
          <a:xfrm>
            <a:off x="1848787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Pi__ __ 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AEC03-FB37-481E-B25E-2BFB92ADE87C}"/>
              </a:ext>
            </a:extLst>
          </p:cNvPr>
          <p:cNvSpPr txBox="1"/>
          <p:nvPr/>
        </p:nvSpPr>
        <p:spPr>
          <a:xfrm>
            <a:off x="1848787" y="383055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Ap__ __ 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FA836-524A-49BB-B5B1-8E94E2BE2B1E}"/>
              </a:ext>
            </a:extLst>
          </p:cNvPr>
          <p:cNvSpPr txBox="1"/>
          <p:nvPr/>
        </p:nvSpPr>
        <p:spPr>
          <a:xfrm>
            <a:off x="1848787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To__ __ __ 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5A8-AC36-4F7B-A67A-712B8F9C3541}"/>
              </a:ext>
            </a:extLst>
          </p:cNvPr>
          <p:cNvSpPr txBox="1"/>
          <p:nvPr/>
        </p:nvSpPr>
        <p:spPr>
          <a:xfrm>
            <a:off x="1848787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On__ 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09F0-2C6A-4D07-AC97-EEF2C90A3892}"/>
              </a:ext>
            </a:extLst>
          </p:cNvPr>
          <p:cNvSpPr txBox="1"/>
          <p:nvPr/>
        </p:nvSpPr>
        <p:spPr>
          <a:xfrm>
            <a:off x="1848787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Ca__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500DA-8D21-4636-B1BD-80CB1BFE5DE3}"/>
              </a:ext>
            </a:extLst>
          </p:cNvPr>
          <p:cNvSpPr txBox="1"/>
          <p:nvPr/>
        </p:nvSpPr>
        <p:spPr>
          <a:xfrm>
            <a:off x="1848787" y="2087384"/>
            <a:ext cx="445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Ch__ __ __ __ 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9CD07-3D32-49CF-9D0D-7E2308000940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85BA4-17B3-4EAD-B0EC-41F9C3E61055}"/>
              </a:ext>
            </a:extLst>
          </p:cNvPr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Pizza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03481-982D-4611-A582-14464118BB83}"/>
              </a:ext>
            </a:extLst>
          </p:cNvPr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Chicken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54440-8096-43C5-A806-0D00CAD1B52D}"/>
              </a:ext>
            </a:extLst>
          </p:cNvPr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958CF-1D67-47A5-8903-D7CB1BBD063A}"/>
              </a:ext>
            </a:extLst>
          </p:cNvPr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BEDE5-3476-48E0-A4F7-A4C66059A67E}"/>
              </a:ext>
            </a:extLst>
          </p:cNvPr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Onion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77C4A-D3F2-449C-AA0D-0F8CBF4EC752}"/>
              </a:ext>
            </a:extLst>
          </p:cNvPr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22075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760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are three bananas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bananas      are       there         </a:t>
            </a:r>
            <a:r>
              <a:rPr lang="en-US" sz="3600" dirty="0" err="1">
                <a:solidFill>
                  <a:srgbClr val="00B0F0"/>
                </a:solidFill>
              </a:rPr>
              <a:t>There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6438</TotalTime>
  <Words>392</Words>
  <Application>Microsoft Office PowerPoint</Application>
  <PresentationFormat>Màn hình rộng</PresentationFormat>
  <Paragraphs>94</Paragraphs>
  <Slides>25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129</cp:revision>
  <dcterms:created xsi:type="dcterms:W3CDTF">2020-12-08T03:17:05Z</dcterms:created>
  <dcterms:modified xsi:type="dcterms:W3CDTF">2022-08-02T02:32:13Z</dcterms:modified>
</cp:coreProperties>
</file>