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53" r:id="rId3"/>
    <p:sldId id="302" r:id="rId4"/>
    <p:sldId id="292" r:id="rId5"/>
    <p:sldId id="360" r:id="rId6"/>
    <p:sldId id="368" r:id="rId7"/>
    <p:sldId id="334" r:id="rId8"/>
    <p:sldId id="344" r:id="rId9"/>
    <p:sldId id="369" r:id="rId10"/>
    <p:sldId id="370" r:id="rId11"/>
    <p:sldId id="371" r:id="rId12"/>
    <p:sldId id="372" r:id="rId13"/>
    <p:sldId id="373" r:id="rId14"/>
    <p:sldId id="374" r:id="rId15"/>
    <p:sldId id="335" r:id="rId16"/>
    <p:sldId id="379" r:id="rId17"/>
    <p:sldId id="381" r:id="rId18"/>
    <p:sldId id="382" r:id="rId19"/>
    <p:sldId id="383" r:id="rId20"/>
    <p:sldId id="346" r:id="rId21"/>
    <p:sldId id="375" r:id="rId22"/>
    <p:sldId id="384" r:id="rId23"/>
    <p:sldId id="385" r:id="rId24"/>
    <p:sldId id="386" r:id="rId25"/>
    <p:sldId id="387" r:id="rId26"/>
    <p:sldId id="388" r:id="rId27"/>
    <p:sldId id="315" r:id="rId28"/>
    <p:sldId id="367" r:id="rId29"/>
    <p:sldId id="331" r:id="rId30"/>
    <p:sldId id="295" r:id="rId31"/>
    <p:sldId id="329" r:id="rId32"/>
    <p:sldId id="33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: Listen and draw lines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33614" y="-41098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</a:t>
            </a:r>
            <a:r>
              <a:rPr lang="en-US" sz="1800" b="1" baseline="0" dirty="0">
                <a:solidFill>
                  <a:schemeClr val="bg1"/>
                </a:solidFill>
              </a:rPr>
              <a:t>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Review&amp; Practice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0D769-1581-4426-9CC0-AEDD480F1EDF}"/>
              </a:ext>
            </a:extLst>
          </p:cNvPr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5BDCE-0CB2-400A-A39F-195104151F81}"/>
              </a:ext>
            </a:extLst>
          </p:cNvPr>
          <p:cNvSpPr/>
          <p:nvPr/>
        </p:nvSpPr>
        <p:spPr>
          <a:xfrm>
            <a:off x="1079293" y="2018729"/>
            <a:ext cx="10702976" cy="286232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 Kids, would you like some food? We have lots of food here.</a:t>
            </a:r>
          </a:p>
          <a:p>
            <a:r>
              <a:rPr lang="en-US" sz="3600" b="1" dirty="0"/>
              <a:t>Lucy</a:t>
            </a:r>
            <a:r>
              <a:rPr lang="en-US" sz="3600" dirty="0"/>
              <a:t>:__________________? I love chicken!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Yes, there is some chicken. </a:t>
            </a:r>
          </a:p>
          <a:p>
            <a:r>
              <a:rPr lang="en-US" sz="3600" b="1" dirty="0"/>
              <a:t>Lucy</a:t>
            </a:r>
            <a:r>
              <a:rPr lang="en-US" sz="3600" dirty="0"/>
              <a:t>: Great!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215EB-165D-4A43-B5BA-7442088AB1D5}"/>
              </a:ext>
            </a:extLst>
          </p:cNvPr>
          <p:cNvSpPr/>
          <p:nvPr/>
        </p:nvSpPr>
        <p:spPr>
          <a:xfrm>
            <a:off x="2223530" y="3105834"/>
            <a:ext cx="3872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any chicken</a:t>
            </a:r>
          </a:p>
        </p:txBody>
      </p:sp>
      <p:pic>
        <p:nvPicPr>
          <p:cNvPr id="6" name="CD3-TRACK 68">
            <a:hlinkClick r:id="" action="ppaction://media"/>
            <a:extLst>
              <a:ext uri="{FF2B5EF4-FFF2-40B4-BE49-F238E27FC236}">
                <a16:creationId xmlns:a16="http://schemas.microsoft.com/office/drawing/2014/main" id="{73A2040A-1661-4973-A584-E7E32E061F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0" end="75347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4732" y="343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67A479-33D7-49AB-B84E-A1F64F6777AD}"/>
              </a:ext>
            </a:extLst>
          </p:cNvPr>
          <p:cNvSpPr/>
          <p:nvPr/>
        </p:nvSpPr>
        <p:spPr>
          <a:xfrm>
            <a:off x="1369101" y="1779525"/>
            <a:ext cx="9723620" cy="286232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And you, Tom? </a:t>
            </a:r>
          </a:p>
          <a:p>
            <a:r>
              <a:rPr lang="en-US" sz="3600" b="1" dirty="0"/>
              <a:t>Tom</a:t>
            </a:r>
            <a:r>
              <a:rPr lang="en-US" sz="3600" dirty="0"/>
              <a:t>:__________________? I want some eggs and tomatoes.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Eggs and tomatoes? OK, here you are. </a:t>
            </a:r>
          </a:p>
          <a:p>
            <a:r>
              <a:rPr lang="en-US" sz="3600" b="1" dirty="0"/>
              <a:t>Tom</a:t>
            </a:r>
            <a:r>
              <a:rPr lang="en-US" sz="3600" dirty="0"/>
              <a:t>: Thanks!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A821F-E171-433B-A738-290EE9268640}"/>
              </a:ext>
            </a:extLst>
          </p:cNvPr>
          <p:cNvSpPr/>
          <p:nvPr/>
        </p:nvSpPr>
        <p:spPr>
          <a:xfrm>
            <a:off x="2560163" y="2239993"/>
            <a:ext cx="3670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there any eggs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DF9C0-DF23-41CF-826C-6A85A288B597}"/>
              </a:ext>
            </a:extLst>
          </p:cNvPr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pic>
        <p:nvPicPr>
          <p:cNvPr id="5" name="CD3-TRACK 68">
            <a:hlinkClick r:id="" action="ppaction://media"/>
            <a:extLst>
              <a:ext uri="{FF2B5EF4-FFF2-40B4-BE49-F238E27FC236}">
                <a16:creationId xmlns:a16="http://schemas.microsoft.com/office/drawing/2014/main" id="{8586B90B-7778-4D12-B5FC-7BF8EC6A48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498" end="52003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272" y="629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6D3C4-BAB2-4C35-8CAB-78EA3CF508DF}"/>
              </a:ext>
            </a:extLst>
          </p:cNvPr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ECBF2-9EAE-40E5-B6E3-77DFBD335A4B}"/>
              </a:ext>
            </a:extLst>
          </p:cNvPr>
          <p:cNvSpPr/>
          <p:nvPr/>
        </p:nvSpPr>
        <p:spPr>
          <a:xfrm>
            <a:off x="1369102" y="2274838"/>
            <a:ext cx="9144000" cy="230832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Would you like some pizza, Jill? You love pizza. </a:t>
            </a:r>
          </a:p>
          <a:p>
            <a:r>
              <a:rPr lang="en-US" sz="3600" b="1" dirty="0"/>
              <a:t>Jill</a:t>
            </a:r>
            <a:r>
              <a:rPr lang="en-US" sz="3600" dirty="0"/>
              <a:t>:_____________. I really love pizza.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OK.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26F40-A6E6-4E76-AC02-66AA678A5178}"/>
              </a:ext>
            </a:extLst>
          </p:cNvPr>
          <p:cNvSpPr/>
          <p:nvPr/>
        </p:nvSpPr>
        <p:spPr>
          <a:xfrm>
            <a:off x="2422891" y="3290342"/>
            <a:ext cx="2214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please</a:t>
            </a:r>
          </a:p>
        </p:txBody>
      </p:sp>
      <p:pic>
        <p:nvPicPr>
          <p:cNvPr id="5" name="CD3-TRACK 68">
            <a:hlinkClick r:id="" action="ppaction://media"/>
            <a:extLst>
              <a:ext uri="{FF2B5EF4-FFF2-40B4-BE49-F238E27FC236}">
                <a16:creationId xmlns:a16="http://schemas.microsoft.com/office/drawing/2014/main" id="{1F58DB81-F6ED-4312-9588-7407B94C28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34" end="37463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6596" y="666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CC283-8C8E-40A2-B767-2A9AE302F933}"/>
              </a:ext>
            </a:extLst>
          </p:cNvPr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52DF9-19AB-4D45-948E-A7323092FEE8}"/>
              </a:ext>
            </a:extLst>
          </p:cNvPr>
          <p:cNvSpPr/>
          <p:nvPr/>
        </p:nvSpPr>
        <p:spPr>
          <a:xfrm>
            <a:off x="2073639" y="1742369"/>
            <a:ext cx="9348866" cy="341632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Mr. Brown</a:t>
            </a:r>
            <a:r>
              <a:rPr lang="en-US" sz="3600" dirty="0"/>
              <a:t>: How about you, Alfie? Would you like some pizza too?</a:t>
            </a:r>
          </a:p>
          <a:p>
            <a:r>
              <a:rPr lang="en-US" sz="3600" b="1" dirty="0"/>
              <a:t>Alfie</a:t>
            </a:r>
            <a:r>
              <a:rPr lang="en-US" sz="3600" dirty="0"/>
              <a:t>:____________. Is there any fish?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Yes, there is some fish. </a:t>
            </a:r>
          </a:p>
          <a:p>
            <a:r>
              <a:rPr lang="en-US" sz="3600" b="1" dirty="0"/>
              <a:t>Alfie</a:t>
            </a:r>
            <a:r>
              <a:rPr lang="en-US" sz="3600" dirty="0"/>
              <a:t>:_______________________?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1882C-C707-47ED-951F-2C0FB4904604}"/>
              </a:ext>
            </a:extLst>
          </p:cNvPr>
          <p:cNvSpPr/>
          <p:nvPr/>
        </p:nvSpPr>
        <p:spPr>
          <a:xfrm>
            <a:off x="3299911" y="2804198"/>
            <a:ext cx="218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thanks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A4DD-351C-4FC8-9162-E3C7362E087F}"/>
              </a:ext>
            </a:extLst>
          </p:cNvPr>
          <p:cNvSpPr/>
          <p:nvPr/>
        </p:nvSpPr>
        <p:spPr>
          <a:xfrm>
            <a:off x="3530182" y="3887000"/>
            <a:ext cx="419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 I have fish please</a:t>
            </a:r>
          </a:p>
        </p:txBody>
      </p:sp>
      <p:pic>
        <p:nvPicPr>
          <p:cNvPr id="6" name="CD3-TRACK 68">
            <a:hlinkClick r:id="" action="ppaction://media"/>
            <a:extLst>
              <a:ext uri="{FF2B5EF4-FFF2-40B4-BE49-F238E27FC236}">
                <a16:creationId xmlns:a16="http://schemas.microsoft.com/office/drawing/2014/main" id="{16C3CE9C-7EDC-4BDA-AB34-6E0729FE93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316" end="18330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3524" y="343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155B5-C51B-499F-ADB9-2B3F0C528CC5}"/>
              </a:ext>
            </a:extLst>
          </p:cNvPr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88963-788D-437C-A823-41304AA662B2}"/>
              </a:ext>
            </a:extLst>
          </p:cNvPr>
          <p:cNvSpPr/>
          <p:nvPr/>
        </p:nvSpPr>
        <p:spPr>
          <a:xfrm>
            <a:off x="1968708" y="1720840"/>
            <a:ext cx="8179633" cy="230832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Ben</a:t>
            </a:r>
            <a:r>
              <a:rPr lang="en-US" sz="3600" dirty="0"/>
              <a:t>: Are there any cupcakes, Dad?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:_____________________. </a:t>
            </a:r>
          </a:p>
          <a:p>
            <a:r>
              <a:rPr lang="en-US" sz="3600" b="1" dirty="0"/>
              <a:t>Ben</a:t>
            </a:r>
            <a:r>
              <a:rPr lang="en-US" sz="3600" dirty="0"/>
              <a:t>: Can I have two cupcakes? </a:t>
            </a:r>
          </a:p>
          <a:p>
            <a:r>
              <a:rPr lang="en-US" sz="3600" b="1" dirty="0"/>
              <a:t>Mr</a:t>
            </a:r>
            <a:r>
              <a:rPr lang="en-US" sz="3600" dirty="0"/>
              <a:t>. Brown: Just cupcakes? 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03AA1-27AF-4D57-BBF1-3325F9AEC55E}"/>
              </a:ext>
            </a:extLst>
          </p:cNvPr>
          <p:cNvSpPr/>
          <p:nvPr/>
        </p:nvSpPr>
        <p:spPr>
          <a:xfrm>
            <a:off x="4381320" y="2228671"/>
            <a:ext cx="449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are ten cupcakes</a:t>
            </a:r>
          </a:p>
        </p:txBody>
      </p:sp>
      <p:pic>
        <p:nvPicPr>
          <p:cNvPr id="5" name="CD3-TRACK 68">
            <a:hlinkClick r:id="" action="ppaction://media"/>
            <a:extLst>
              <a:ext uri="{FF2B5EF4-FFF2-40B4-BE49-F238E27FC236}">
                <a16:creationId xmlns:a16="http://schemas.microsoft.com/office/drawing/2014/main" id="{CFCB77F9-406B-4323-868F-162E9A22C6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38741" y="343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Post-Listening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20490-D560-4CEB-AC2C-64902B6BE220}"/>
              </a:ext>
            </a:extLst>
          </p:cNvPr>
          <p:cNvSpPr txBox="1"/>
          <p:nvPr/>
        </p:nvSpPr>
        <p:spPr>
          <a:xfrm>
            <a:off x="224288" y="461192"/>
            <a:ext cx="5731174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PRACTICE ASKING AND ANSWERING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668DD-B4C1-4645-AAC5-C74A433B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1" y="2805883"/>
            <a:ext cx="6896100" cy="35909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EB0B2-8F7C-4CE4-B045-B277E92273CC}"/>
              </a:ext>
            </a:extLst>
          </p:cNvPr>
          <p:cNvSpPr/>
          <p:nvPr/>
        </p:nvSpPr>
        <p:spPr>
          <a:xfrm>
            <a:off x="362309" y="1110144"/>
            <a:ext cx="573117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Student A: Ask: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1. Is there a_____?/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Are there any_____?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B8BEB-9613-44D5-8183-899784EEE0F8}"/>
              </a:ext>
            </a:extLst>
          </p:cNvPr>
          <p:cNvSpPr/>
          <p:nvPr/>
        </p:nvSpPr>
        <p:spPr>
          <a:xfrm>
            <a:off x="6215871" y="1110144"/>
            <a:ext cx="589723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Student B: Answer: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1. No, there____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Yes, There are______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20490-D560-4CEB-AC2C-64902B6BE220}"/>
              </a:ext>
            </a:extLst>
          </p:cNvPr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TAKE TURNS ASKING AND ANSWERING.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EB0B2-8F7C-4CE4-B045-B277E92273CC}"/>
              </a:ext>
            </a:extLst>
          </p:cNvPr>
          <p:cNvSpPr/>
          <p:nvPr/>
        </p:nvSpPr>
        <p:spPr>
          <a:xfrm>
            <a:off x="224288" y="1143813"/>
            <a:ext cx="573117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B: Ask: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1. Is there a_____?/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Are there any_____?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B8BEB-9613-44D5-8183-899784EEE0F8}"/>
              </a:ext>
            </a:extLst>
          </p:cNvPr>
          <p:cNvSpPr/>
          <p:nvPr/>
        </p:nvSpPr>
        <p:spPr>
          <a:xfrm>
            <a:off x="6172378" y="1143813"/>
            <a:ext cx="589723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A: Answer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1. Yes, there ____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No, there _____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263B5-2B00-4DF2-BE16-C4083D872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821" y="2713820"/>
            <a:ext cx="6929707" cy="36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WHAT FOOD HE/SHE WANTS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A: 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B: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EBC93-9EA0-408A-8265-E81E8297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4" y="3253045"/>
            <a:ext cx="2476500" cy="24765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168FD-1B64-474C-9BFA-DFC5933D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73" y="3253045"/>
            <a:ext cx="2814909" cy="226565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TAKE TURN-ASK YOUR FRIEND WHAT FOOD HE/SHE WANTS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B: 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A: Answers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7FF96-DAF1-4D2D-B377-81722D8F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8" y="3509574"/>
            <a:ext cx="4657725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C2097-15D9-4A56-805E-C3CAE77E2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59" y="3354314"/>
            <a:ext cx="2125560" cy="22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529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34005-86E6-44DD-AD5D-FE41395D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0" y="704759"/>
            <a:ext cx="10477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5C929-5E14-4C3B-B40A-008D4A4B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5" y="359703"/>
            <a:ext cx="10477500" cy="389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487B3-05DB-4842-AF75-3317783C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03" y="4423283"/>
            <a:ext cx="8343513" cy="1649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728C8-1E46-4D2D-8FDC-179464FC6A8F}"/>
              </a:ext>
            </a:extLst>
          </p:cNvPr>
          <p:cNvSpPr txBox="1"/>
          <p:nvPr/>
        </p:nvSpPr>
        <p:spPr>
          <a:xfrm>
            <a:off x="8298612" y="5248139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6506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FAE50-7ABB-4197-BF45-191DB11E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5" y="359703"/>
            <a:ext cx="10477500" cy="389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2CF464-CB4F-4615-87EC-9EBB76BF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40" y="4500652"/>
            <a:ext cx="8812814" cy="1641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74503-4C90-4F74-901A-9C5B1998CC96}"/>
              </a:ext>
            </a:extLst>
          </p:cNvPr>
          <p:cNvSpPr txBox="1"/>
          <p:nvPr/>
        </p:nvSpPr>
        <p:spPr>
          <a:xfrm>
            <a:off x="8367623" y="4500652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77843-19F7-4CEF-91C2-15EF27219E2F}"/>
              </a:ext>
            </a:extLst>
          </p:cNvPr>
          <p:cNvSpPr txBox="1"/>
          <p:nvPr/>
        </p:nvSpPr>
        <p:spPr>
          <a:xfrm>
            <a:off x="8306552" y="5294281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26976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7DB16-27BA-4A8C-A07A-DB12AF2486EA}"/>
              </a:ext>
            </a:extLst>
          </p:cNvPr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2BEC7-6D48-4931-8003-A3D48F5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6" y="1138237"/>
            <a:ext cx="10631811" cy="4865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D6BA1B-F118-4925-A6AE-3761DDC0926F}"/>
              </a:ext>
            </a:extLst>
          </p:cNvPr>
          <p:cNvSpPr/>
          <p:nvPr/>
        </p:nvSpPr>
        <p:spPr>
          <a:xfrm>
            <a:off x="6296294" y="4572802"/>
            <a:ext cx="266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five cupcakes</a:t>
            </a:r>
          </a:p>
        </p:txBody>
      </p:sp>
    </p:spTree>
    <p:extLst>
      <p:ext uri="{BB962C8B-B14F-4D97-AF65-F5344CB8AC3E}">
        <p14:creationId xmlns:p14="http://schemas.microsoft.com/office/powerpoint/2010/main" val="187012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64D9F-54A1-467C-A57B-EF25704A973A}"/>
              </a:ext>
            </a:extLst>
          </p:cNvPr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44B5F-77CF-4E8D-9FA8-B7A2B43D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4" y="1571624"/>
            <a:ext cx="10849048" cy="4156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715C7A-1C0B-428B-AFD8-74623E7BFB0A}"/>
              </a:ext>
            </a:extLst>
          </p:cNvPr>
          <p:cNvSpPr/>
          <p:nvPr/>
        </p:nvSpPr>
        <p:spPr>
          <a:xfrm>
            <a:off x="5054090" y="2088395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a donut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E89B2-7FDF-4554-A6FA-A8815846C43C}"/>
              </a:ext>
            </a:extLst>
          </p:cNvPr>
          <p:cNvSpPr/>
          <p:nvPr/>
        </p:nvSpPr>
        <p:spPr>
          <a:xfrm>
            <a:off x="5226619" y="3908167"/>
            <a:ext cx="162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9A221-24D4-4F2E-B5DF-3DA01D01686E}"/>
              </a:ext>
            </a:extLst>
          </p:cNvPr>
          <p:cNvSpPr/>
          <p:nvPr/>
        </p:nvSpPr>
        <p:spPr>
          <a:xfrm>
            <a:off x="5054090" y="4588037"/>
            <a:ext cx="2848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isn’t</a:t>
            </a:r>
          </a:p>
        </p:txBody>
      </p:sp>
    </p:spTree>
    <p:extLst>
      <p:ext uri="{BB962C8B-B14F-4D97-AF65-F5344CB8AC3E}">
        <p14:creationId xmlns:p14="http://schemas.microsoft.com/office/powerpoint/2010/main" val="76670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0B58C-CA32-438D-9A6F-1DAC989CAD52}"/>
              </a:ext>
            </a:extLst>
          </p:cNvPr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0A00-5F1D-4670-B976-464E57C1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1396131"/>
            <a:ext cx="11113013" cy="4245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0E880F-E8E2-4CA4-ACB6-FF9AAE6175BC}"/>
              </a:ext>
            </a:extLst>
          </p:cNvPr>
          <p:cNvSpPr/>
          <p:nvPr/>
        </p:nvSpPr>
        <p:spPr>
          <a:xfrm>
            <a:off x="7400475" y="1639821"/>
            <a:ext cx="1988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2A0A0-0DB0-41F6-97DA-5A26469D260B}"/>
              </a:ext>
            </a:extLst>
          </p:cNvPr>
          <p:cNvSpPr/>
          <p:nvPr/>
        </p:nvSpPr>
        <p:spPr>
          <a:xfrm>
            <a:off x="5088596" y="2206676"/>
            <a:ext cx="2046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7FCC7-F273-400E-95B0-0468DA1EB5CC}"/>
              </a:ext>
            </a:extLst>
          </p:cNvPr>
          <p:cNvSpPr/>
          <p:nvPr/>
        </p:nvSpPr>
        <p:spPr>
          <a:xfrm>
            <a:off x="7358673" y="3683078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45277-CBCC-44DD-952B-C18FE031E010}"/>
              </a:ext>
            </a:extLst>
          </p:cNvPr>
          <p:cNvSpPr/>
          <p:nvPr/>
        </p:nvSpPr>
        <p:spPr>
          <a:xfrm>
            <a:off x="5278377" y="4330508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324604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475862"/>
            <a:ext cx="186612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DHA on </a:t>
            </a:r>
            <a:r>
              <a:rPr lang="en-US" b="1" dirty="0" err="1">
                <a:solidFill>
                  <a:schemeClr val="bg1"/>
                </a:solidFill>
              </a:rPr>
              <a:t>Eduhome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576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9357" y="438539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 to play the games.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33" y="1380930"/>
            <a:ext cx="10856596" cy="46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vocabularies about food.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Listen to people ask and answer about food.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Read and answer questions about food.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vocabularies about food.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 and answer questions about food.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29829-A0BA-4281-9CEF-84BC50F1BB2D}"/>
              </a:ext>
            </a:extLst>
          </p:cNvPr>
          <p:cNvSpPr/>
          <p:nvPr/>
        </p:nvSpPr>
        <p:spPr>
          <a:xfrm>
            <a:off x="3314129" y="4182288"/>
            <a:ext cx="677877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Listen to people ask and answer about food.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86)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56)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123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63E156-E78B-451E-929F-18F066B7A31C}"/>
              </a:ext>
            </a:extLst>
          </p:cNvPr>
          <p:cNvSpPr txBox="1"/>
          <p:nvPr/>
        </p:nvSpPr>
        <p:spPr>
          <a:xfrm>
            <a:off x="2209801" y="473670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do you remember? </a:t>
            </a:r>
            <a:r>
              <a:rPr lang="en-US" sz="3600" i="1" dirty="0">
                <a:solidFill>
                  <a:schemeClr val="accent2"/>
                </a:solidFill>
              </a:rPr>
              <a:t>Click here</a:t>
            </a:r>
            <a:r>
              <a:rPr lang="en-US" sz="3600" i="1" dirty="0">
                <a:solidFill>
                  <a:srgbClr val="00B0F0"/>
                </a:solidFill>
              </a:rPr>
              <a:t>. There are 8 kinds of food.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AA05-E0F6-4A13-9067-EF50D7EF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1451" y="0"/>
            <a:ext cx="2533650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3CD5F-FA69-434B-9DBD-945B5B22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3351" y="871321"/>
            <a:ext cx="2495550" cy="246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40188-EA72-466F-B07D-65D488422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461" y="546776"/>
            <a:ext cx="2466975" cy="2562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01C74-7B6B-4C91-84CE-A328803D8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8101" y="1195387"/>
            <a:ext cx="2400300" cy="252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51971-C57F-4E81-9007-789E998AFB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977" y="41331"/>
            <a:ext cx="2517483" cy="244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2BEAC-82F3-408B-8212-DF56D30D1B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461" y="243913"/>
            <a:ext cx="3301051" cy="2442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52B78-3210-44AE-8B7C-910B6865D0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2188" y="994509"/>
            <a:ext cx="2735124" cy="2466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C0382-E85A-4ABE-B5E5-A5408270B7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2100" y="792020"/>
            <a:ext cx="2370816" cy="190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57A50-1A39-47CA-AFE2-004DD9B0D12B}"/>
              </a:ext>
            </a:extLst>
          </p:cNvPr>
          <p:cNvSpPr txBox="1"/>
          <p:nvPr/>
        </p:nvSpPr>
        <p:spPr>
          <a:xfrm>
            <a:off x="4448126" y="3597779"/>
            <a:ext cx="3667891" cy="2753273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546 L 0.63659 0.4185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14 -0.04005 L -0.67292 0.52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63672 0.4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65547 0.532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63815 0.4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6526 0.359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8086 0.5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58177 0.45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CCD93-375D-4244-A299-0059EBFA7FBC}"/>
              </a:ext>
            </a:extLst>
          </p:cNvPr>
          <p:cNvSpPr txBox="1"/>
          <p:nvPr/>
        </p:nvSpPr>
        <p:spPr>
          <a:xfrm>
            <a:off x="3252866" y="569626"/>
            <a:ext cx="527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Who is she/ Who is he?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2352-E15E-4A7E-BFAE-271CB4BF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" y="2183956"/>
            <a:ext cx="2524125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B2979-7CE2-43C2-86A9-C5A1B749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73" y="2183956"/>
            <a:ext cx="2505075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9E255-477B-4BB7-8A17-7FE77DE3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713" y="2110098"/>
            <a:ext cx="265142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E5D53-26A6-4BFF-B114-E9956210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032" y="2052948"/>
            <a:ext cx="2505075" cy="299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E495C-7972-467E-B404-3D27B6AB2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727" y="2122043"/>
            <a:ext cx="2533650" cy="293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638A9A-C8FE-467D-AEC9-191569C38811}"/>
              </a:ext>
            </a:extLst>
          </p:cNvPr>
          <p:cNvSpPr/>
          <p:nvPr/>
        </p:nvSpPr>
        <p:spPr>
          <a:xfrm>
            <a:off x="509666" y="4227226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4BF73E-1B5C-42F1-9629-95E93BF7E112}"/>
              </a:ext>
            </a:extLst>
          </p:cNvPr>
          <p:cNvSpPr/>
          <p:nvPr/>
        </p:nvSpPr>
        <p:spPr>
          <a:xfrm>
            <a:off x="7727430" y="4326808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76350-B283-4704-BB45-19B8C48919C1}"/>
              </a:ext>
            </a:extLst>
          </p:cNvPr>
          <p:cNvSpPr/>
          <p:nvPr/>
        </p:nvSpPr>
        <p:spPr>
          <a:xfrm>
            <a:off x="5228343" y="4277193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0C8D7C-0631-4D70-AA9D-9A71A20EC944}"/>
              </a:ext>
            </a:extLst>
          </p:cNvPr>
          <p:cNvSpPr/>
          <p:nvPr/>
        </p:nvSpPr>
        <p:spPr>
          <a:xfrm>
            <a:off x="2910793" y="4295648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D4475-CBE3-41C1-B126-91D1F45C271A}"/>
              </a:ext>
            </a:extLst>
          </p:cNvPr>
          <p:cNvSpPr/>
          <p:nvPr/>
        </p:nvSpPr>
        <p:spPr>
          <a:xfrm>
            <a:off x="9988994" y="4369240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3-TRACK 68">
            <a:hlinkClick r:id="" action="ppaction://media"/>
            <a:extLst>
              <a:ext uri="{FF2B5EF4-FFF2-40B4-BE49-F238E27FC236}">
                <a16:creationId xmlns:a16="http://schemas.microsoft.com/office/drawing/2014/main" id="{128C1A14-ACF3-4A26-AFE9-62A6AEE4D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4583" y="-3240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540A6A-2387-4034-8EC9-A43ED6A2C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544" y="642781"/>
            <a:ext cx="10382168" cy="2786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534BA-881D-48D2-B988-DBDEF668C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557" y="4206844"/>
            <a:ext cx="10358155" cy="20083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3B80FB-67A4-4E34-A1BE-B2EA86F176FF}"/>
              </a:ext>
            </a:extLst>
          </p:cNvPr>
          <p:cNvCxnSpPr/>
          <p:nvPr/>
        </p:nvCxnSpPr>
        <p:spPr>
          <a:xfrm>
            <a:off x="2323475" y="3297836"/>
            <a:ext cx="8214610" cy="1019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D3E8D1-E5F3-48E9-BF91-26A83B05ACA2}"/>
              </a:ext>
            </a:extLst>
          </p:cNvPr>
          <p:cNvCxnSpPr/>
          <p:nvPr/>
        </p:nvCxnSpPr>
        <p:spPr>
          <a:xfrm flipH="1">
            <a:off x="4317167" y="3308257"/>
            <a:ext cx="254833" cy="1023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A31C0-1B52-446E-8FA8-8FE44C9DA136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6386628" y="3429000"/>
            <a:ext cx="12007" cy="777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D253A4-6836-4FA7-858C-3279E7E48A03}"/>
              </a:ext>
            </a:extLst>
          </p:cNvPr>
          <p:cNvCxnSpPr/>
          <p:nvPr/>
        </p:nvCxnSpPr>
        <p:spPr>
          <a:xfrm>
            <a:off x="8454452" y="3308257"/>
            <a:ext cx="0" cy="1008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322670-50A5-4B6C-A8C2-1AEB094D6B42}"/>
              </a:ext>
            </a:extLst>
          </p:cNvPr>
          <p:cNvCxnSpPr/>
          <p:nvPr/>
        </p:nvCxnSpPr>
        <p:spPr>
          <a:xfrm flipH="1">
            <a:off x="2443397" y="3429000"/>
            <a:ext cx="7734924" cy="888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53D44-39C1-4EF5-BF42-9B13E1CDF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997" y="11690"/>
            <a:ext cx="6162514" cy="8780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3FA717-8C17-4B49-A418-ECE91A82FB53}"/>
              </a:ext>
            </a:extLst>
          </p:cNvPr>
          <p:cNvSpPr/>
          <p:nvPr/>
        </p:nvSpPr>
        <p:spPr>
          <a:xfrm>
            <a:off x="1219557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16CA8C-E8AD-45C3-B51F-D14188676AA9}"/>
              </a:ext>
            </a:extLst>
          </p:cNvPr>
          <p:cNvSpPr/>
          <p:nvPr/>
        </p:nvSpPr>
        <p:spPr>
          <a:xfrm>
            <a:off x="3235263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2AE8A5-81F6-40F6-96D0-B4F15399653F}"/>
              </a:ext>
            </a:extLst>
          </p:cNvPr>
          <p:cNvSpPr/>
          <p:nvPr/>
        </p:nvSpPr>
        <p:spPr>
          <a:xfrm>
            <a:off x="5212862" y="617115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142920-904A-40FC-990F-7E56DCA49858}"/>
              </a:ext>
            </a:extLst>
          </p:cNvPr>
          <p:cNvSpPr/>
          <p:nvPr/>
        </p:nvSpPr>
        <p:spPr>
          <a:xfrm>
            <a:off x="7354728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F498F-8E99-4583-954E-DF1AF9126BD4}"/>
              </a:ext>
            </a:extLst>
          </p:cNvPr>
          <p:cNvSpPr/>
          <p:nvPr/>
        </p:nvSpPr>
        <p:spPr>
          <a:xfrm>
            <a:off x="9431053" y="62783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42621-FE75-466A-91C2-7A0F1E299A9D}"/>
              </a:ext>
            </a:extLst>
          </p:cNvPr>
          <p:cNvSpPr txBox="1"/>
          <p:nvPr/>
        </p:nvSpPr>
        <p:spPr>
          <a:xfrm>
            <a:off x="52340" y="2336895"/>
            <a:ext cx="1483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on track 68 to hear the sound </a:t>
            </a:r>
          </a:p>
          <a:p>
            <a:endParaRPr lang="en-US" sz="2000" i="1" dirty="0">
              <a:solidFill>
                <a:srgbClr val="00B0F0"/>
              </a:solidFill>
            </a:endParaRPr>
          </a:p>
          <a:p>
            <a:r>
              <a:rPr lang="en-US" sz="2000" i="1" dirty="0">
                <a:solidFill>
                  <a:srgbClr val="00B0F0"/>
                </a:solidFill>
              </a:rPr>
              <a:t>Click on the number to see the answer.</a:t>
            </a:r>
          </a:p>
        </p:txBody>
      </p:sp>
      <p:pic>
        <p:nvPicPr>
          <p:cNvPr id="2" name="CD3-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3965" y="3335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8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7994</TotalTime>
  <Words>640</Words>
  <Application>Microsoft Office PowerPoint</Application>
  <PresentationFormat>Màn hình rộng</PresentationFormat>
  <Paragraphs>119</Paragraphs>
  <Slides>32</Slides>
  <Notes>1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144</cp:revision>
  <dcterms:created xsi:type="dcterms:W3CDTF">2020-12-08T03:17:05Z</dcterms:created>
  <dcterms:modified xsi:type="dcterms:W3CDTF">2022-08-02T02:32:24Z</dcterms:modified>
</cp:coreProperties>
</file>