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0" r:id="rId2"/>
    <p:sldId id="352" r:id="rId3"/>
    <p:sldId id="302" r:id="rId4"/>
    <p:sldId id="292" r:id="rId5"/>
    <p:sldId id="360" r:id="rId6"/>
    <p:sldId id="368" r:id="rId7"/>
    <p:sldId id="369" r:id="rId8"/>
    <p:sldId id="370" r:id="rId9"/>
    <p:sldId id="334" r:id="rId10"/>
    <p:sldId id="346" r:id="rId11"/>
    <p:sldId id="366" r:id="rId12"/>
    <p:sldId id="371" r:id="rId13"/>
    <p:sldId id="372" r:id="rId14"/>
    <p:sldId id="373" r:id="rId15"/>
    <p:sldId id="374" r:id="rId16"/>
    <p:sldId id="379" r:id="rId17"/>
    <p:sldId id="380" r:id="rId18"/>
    <p:sldId id="386" r:id="rId19"/>
    <p:sldId id="381" r:id="rId20"/>
    <p:sldId id="382" r:id="rId21"/>
    <p:sldId id="385" r:id="rId22"/>
    <p:sldId id="383" r:id="rId23"/>
    <p:sldId id="384" r:id="rId24"/>
    <p:sldId id="347" r:id="rId25"/>
    <p:sldId id="378" r:id="rId26"/>
    <p:sldId id="375" r:id="rId27"/>
    <p:sldId id="376" r:id="rId28"/>
    <p:sldId id="377" r:id="rId29"/>
    <p:sldId id="315" r:id="rId30"/>
    <p:sldId id="387" r:id="rId31"/>
    <p:sldId id="331" r:id="rId32"/>
    <p:sldId id="295" r:id="rId33"/>
    <p:sldId id="329" r:id="rId34"/>
    <p:sldId id="34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4657"/>
  </p:normalViewPr>
  <p:slideViewPr>
    <p:cSldViewPr snapToGrid="0">
      <p:cViewPr varScale="1">
        <p:scale>
          <a:sx n="71" d="100"/>
          <a:sy n="71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True 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09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7.xml"/><Relationship Id="rId7" Type="http://schemas.openxmlformats.org/officeDocument/2006/relationships/slide" Target="slide2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24.xml"/><Relationship Id="rId5" Type="http://schemas.openxmlformats.org/officeDocument/2006/relationships/slide" Target="slide19.xml"/><Relationship Id="rId10" Type="http://schemas.openxmlformats.org/officeDocument/2006/relationships/slide" Target="slide22.xml"/><Relationship Id="rId4" Type="http://schemas.openxmlformats.org/officeDocument/2006/relationships/slide" Target="slide20.xml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eduhome.com.vn/DHALesson?idGrade=3&amp;idSubject=1&amp;idSeries=119&amp;idTheme=1068&amp;IdLevel=2&amp;idThemeServer=7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121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09359-39BC-4338-B1CA-1E2633AC4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55" y="1550623"/>
            <a:ext cx="11549489" cy="44163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E5E634-26C5-45CE-8B24-A65E07453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55" y="297538"/>
            <a:ext cx="98202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95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541790-6F4B-4536-BAD6-578C868A9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92" y="429479"/>
            <a:ext cx="7581432" cy="47473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420D20-4E28-43AE-9AC5-48D656144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224" y="1076011"/>
            <a:ext cx="3962400" cy="628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AC93E-9781-4898-B7A9-8585C7D99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6311" y="2134541"/>
            <a:ext cx="1886107" cy="6686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984171" y="1076011"/>
            <a:ext cx="28924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8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42C980-8C86-4C3E-BD8A-E880CA63F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510" y="1418365"/>
            <a:ext cx="7581432" cy="4747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6A540A-13DC-439B-9FEC-AA2623D9CC86}"/>
              </a:ext>
            </a:extLst>
          </p:cNvPr>
          <p:cNvSpPr txBox="1"/>
          <p:nvPr/>
        </p:nvSpPr>
        <p:spPr>
          <a:xfrm>
            <a:off x="1430937" y="494676"/>
            <a:ext cx="978857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You have 5 minutes to read and remember the text. </a:t>
            </a:r>
          </a:p>
        </p:txBody>
      </p:sp>
    </p:spTree>
    <p:extLst>
      <p:ext uri="{BB962C8B-B14F-4D97-AF65-F5344CB8AC3E}">
        <p14:creationId xmlns:p14="http://schemas.microsoft.com/office/powerpoint/2010/main" val="1513103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child, child&#10;&#10;Description automatically generated">
            <a:extLst>
              <a:ext uri="{FF2B5EF4-FFF2-40B4-BE49-F238E27FC236}">
                <a16:creationId xmlns:a16="http://schemas.microsoft.com/office/drawing/2014/main" id="{EDADC276-9C01-4A30-B6E2-8A509B208B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826" y="397655"/>
            <a:ext cx="8664315" cy="577621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8424BD31-42C8-4231-989E-1FE21D164FD2}"/>
              </a:ext>
            </a:extLst>
          </p:cNvPr>
          <p:cNvSpPr/>
          <p:nvPr/>
        </p:nvSpPr>
        <p:spPr>
          <a:xfrm>
            <a:off x="179882" y="1394084"/>
            <a:ext cx="2803160" cy="2818151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Let’s play a game</a:t>
            </a:r>
          </a:p>
        </p:txBody>
      </p:sp>
    </p:spTree>
    <p:extLst>
      <p:ext uri="{BB962C8B-B14F-4D97-AF65-F5344CB8AC3E}">
        <p14:creationId xmlns:p14="http://schemas.microsoft.com/office/powerpoint/2010/main" val="163169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8884A-3448-461B-8338-1140565C17E3}"/>
              </a:ext>
            </a:extLst>
          </p:cNvPr>
          <p:cNvSpPr txBox="1"/>
          <p:nvPr/>
        </p:nvSpPr>
        <p:spPr>
          <a:xfrm>
            <a:off x="6607915" y="3685188"/>
            <a:ext cx="4985987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class is divided into 2 groups.</a:t>
            </a:r>
          </a:p>
          <a:p>
            <a:r>
              <a:rPr lang="en-US" sz="2000" dirty="0"/>
              <a:t>Each group takes turn to choose the star.</a:t>
            </a:r>
          </a:p>
          <a:p>
            <a:r>
              <a:rPr lang="en-US" sz="2000" dirty="0"/>
              <a:t>Teacher click on each star chosen by students. Students answer the questions. If they have the correct answer, they earn the points for each question.</a:t>
            </a:r>
          </a:p>
          <a:p>
            <a:r>
              <a:rPr lang="en-US" sz="2000" dirty="0"/>
              <a:t>There is one lucky and one unlucky star</a:t>
            </a: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704E4E-F582-4F83-9A69-246DF18115FB}"/>
              </a:ext>
            </a:extLst>
          </p:cNvPr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sp>
        <p:nvSpPr>
          <p:cNvPr id="5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DD5D58AE-B2D9-4885-B231-7D73A439D721}"/>
              </a:ext>
            </a:extLst>
          </p:cNvPr>
          <p:cNvSpPr/>
          <p:nvPr/>
        </p:nvSpPr>
        <p:spPr>
          <a:xfrm>
            <a:off x="956340" y="1241726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A819C3D7-C849-4AC4-801E-83D805705F75}"/>
              </a:ext>
            </a:extLst>
          </p:cNvPr>
          <p:cNvSpPr/>
          <p:nvPr/>
        </p:nvSpPr>
        <p:spPr>
          <a:xfrm>
            <a:off x="3492506" y="1082128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FAAAB33B-60B4-480F-BEC2-86389D904D32}"/>
              </a:ext>
            </a:extLst>
          </p:cNvPr>
          <p:cNvSpPr/>
          <p:nvPr/>
        </p:nvSpPr>
        <p:spPr>
          <a:xfrm>
            <a:off x="5930358" y="464729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43D13AF2-3E73-474E-A2AA-DDE3D5CCEAE5}"/>
              </a:ext>
            </a:extLst>
          </p:cNvPr>
          <p:cNvSpPr/>
          <p:nvPr/>
        </p:nvSpPr>
        <p:spPr>
          <a:xfrm>
            <a:off x="1565192" y="3103608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B9DDD802-5700-4778-913C-90DBC70580D6}"/>
              </a:ext>
            </a:extLst>
          </p:cNvPr>
          <p:cNvSpPr/>
          <p:nvPr/>
        </p:nvSpPr>
        <p:spPr>
          <a:xfrm>
            <a:off x="4700315" y="3115582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B746923D-827D-4759-AE97-D8412C25E66C}"/>
              </a:ext>
            </a:extLst>
          </p:cNvPr>
          <p:cNvSpPr/>
          <p:nvPr/>
        </p:nvSpPr>
        <p:spPr>
          <a:xfrm>
            <a:off x="6627629" y="1974996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AB1889D5-813B-459D-BC98-8BB946EFBF83}"/>
              </a:ext>
            </a:extLst>
          </p:cNvPr>
          <p:cNvSpPr/>
          <p:nvPr/>
        </p:nvSpPr>
        <p:spPr>
          <a:xfrm>
            <a:off x="8811461" y="354935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54">
            <a:hlinkClick r:id="rId2" action="ppaction://hlinksldjump"/>
            <a:extLst>
              <a:ext uri="{FF2B5EF4-FFF2-40B4-BE49-F238E27FC236}">
                <a16:creationId xmlns:a16="http://schemas.microsoft.com/office/drawing/2014/main" id="{B5E49973-0F0F-4898-A773-46904A73998E}"/>
              </a:ext>
            </a:extLst>
          </p:cNvPr>
          <p:cNvSpPr/>
          <p:nvPr/>
        </p:nvSpPr>
        <p:spPr>
          <a:xfrm>
            <a:off x="9419265" y="1887493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F2BFFF-D9C6-42CA-8ED4-3B6DFE3F6F2E}"/>
              </a:ext>
            </a:extLst>
          </p:cNvPr>
          <p:cNvSpPr txBox="1"/>
          <p:nvPr/>
        </p:nvSpPr>
        <p:spPr>
          <a:xfrm>
            <a:off x="1520142" y="155275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3" action="ppaction://hlinksldjump"/>
              </a:rPr>
              <a:t>1</a:t>
            </a:r>
            <a:endParaRPr lang="en-US" sz="35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2F4412-5084-4042-B64B-F09E72F6326A}"/>
              </a:ext>
            </a:extLst>
          </p:cNvPr>
          <p:cNvSpPr txBox="1"/>
          <p:nvPr/>
        </p:nvSpPr>
        <p:spPr>
          <a:xfrm>
            <a:off x="4047370" y="1388867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4" action="ppaction://hlinksldjump"/>
              </a:rPr>
              <a:t>2</a:t>
            </a:r>
            <a:endParaRPr lang="en-US" sz="35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2602CE-774C-44C2-9074-7AE7CE155ADA}"/>
              </a:ext>
            </a:extLst>
          </p:cNvPr>
          <p:cNvSpPr txBox="1"/>
          <p:nvPr/>
        </p:nvSpPr>
        <p:spPr>
          <a:xfrm>
            <a:off x="6485222" y="805690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5" action="ppaction://hlinksldjump"/>
              </a:rPr>
              <a:t>3</a:t>
            </a:r>
            <a:endParaRPr lang="en-US" sz="35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57B07-94B1-49E8-A8A2-994475842318}"/>
              </a:ext>
            </a:extLst>
          </p:cNvPr>
          <p:cNvSpPr txBox="1"/>
          <p:nvPr/>
        </p:nvSpPr>
        <p:spPr>
          <a:xfrm>
            <a:off x="9419265" y="73616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6" action="ppaction://hlinksldjump"/>
              </a:rPr>
              <a:t>4</a:t>
            </a:r>
            <a:endParaRPr lang="en-US" sz="35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B7551-AB71-4040-A4AB-8DB24AC2E015}"/>
              </a:ext>
            </a:extLst>
          </p:cNvPr>
          <p:cNvSpPr txBox="1"/>
          <p:nvPr/>
        </p:nvSpPr>
        <p:spPr>
          <a:xfrm>
            <a:off x="2120056" y="3433645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7" action="ppaction://hlinksldjump"/>
              </a:rPr>
              <a:t>5</a:t>
            </a:r>
            <a:endParaRPr lang="en-US" sz="35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4044AA-19ED-4110-A279-2FFC1038376D}"/>
              </a:ext>
            </a:extLst>
          </p:cNvPr>
          <p:cNvSpPr txBox="1"/>
          <p:nvPr/>
        </p:nvSpPr>
        <p:spPr>
          <a:xfrm>
            <a:off x="5255179" y="343621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8" action="ppaction://hlinksldjump"/>
              </a:rPr>
              <a:t>6</a:t>
            </a:r>
            <a:endParaRPr lang="en-US" sz="35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1E7B78-D54F-45D3-984A-F81B38327AF7}"/>
              </a:ext>
            </a:extLst>
          </p:cNvPr>
          <p:cNvSpPr txBox="1"/>
          <p:nvPr/>
        </p:nvSpPr>
        <p:spPr>
          <a:xfrm>
            <a:off x="7182493" y="2311069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9" action="ppaction://hlinksldjump"/>
              </a:rPr>
              <a:t>7</a:t>
            </a:r>
            <a:endParaRPr lang="en-US" sz="35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1BDC51-A5B8-4A16-8529-9EBD7D2A3EB3}"/>
              </a:ext>
            </a:extLst>
          </p:cNvPr>
          <p:cNvSpPr txBox="1"/>
          <p:nvPr/>
        </p:nvSpPr>
        <p:spPr>
          <a:xfrm>
            <a:off x="9931848" y="225291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10" action="ppaction://hlinksldjump"/>
              </a:rPr>
              <a:t>8</a:t>
            </a:r>
            <a:endParaRPr lang="en-US" sz="3500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9C5B17-D7D5-45AB-B1F2-C44BD4EA7922}"/>
              </a:ext>
            </a:extLst>
          </p:cNvPr>
          <p:cNvSpPr/>
          <p:nvPr/>
        </p:nvSpPr>
        <p:spPr>
          <a:xfrm>
            <a:off x="115703" y="388546"/>
            <a:ext cx="3037531" cy="5211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hlinkClick r:id="rId11" action="ppaction://hlinksldjump"/>
              </a:rPr>
              <a:t>Continue the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1" animBg="1"/>
      <p:bldP spid="5" grpId="2" animBg="1"/>
      <p:bldP spid="6" grpId="1" animBg="1"/>
      <p:bldP spid="6" grpId="2" animBg="1"/>
      <p:bldP spid="7" grpId="1" animBg="1"/>
      <p:bldP spid="7" grpId="2" animBg="1"/>
      <p:bldP spid="8" grpId="1" animBg="1"/>
      <p:bldP spid="8" grpId="2" animBg="1"/>
      <p:bldP spid="9" grpId="1" animBg="1"/>
      <p:bldP spid="9" grpId="2" animBg="1"/>
      <p:bldP spid="10" grpId="1" animBg="1"/>
      <p:bldP spid="10" grpId="2" animBg="1"/>
      <p:bldP spid="11" grpId="1" animBg="1"/>
      <p:bldP spid="11" grpId="2" animBg="1"/>
      <p:bldP spid="12" grpId="1" animBg="1"/>
      <p:bldP spid="12" grpId="2" animBg="1"/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4091797" y="2278024"/>
            <a:ext cx="5348377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They often eat steak.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6805808" y="3752164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3876136" y="3752163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468DABEB-4C07-44F2-9EA6-6392F5DFB2E9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10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0E29B17F-CE13-46B6-8310-4267E6822133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3640348" y="2295277"/>
            <a:ext cx="5883214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They don’t eat noodles.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6805808" y="3752164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3272287" y="3752165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E34B671C-7BCD-4B81-A9C0-3DAC133FA75C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15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15576273-07FE-427B-8642-E166E685C126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5D4E12-798D-40B1-B348-945D217FB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673" y="1393166"/>
            <a:ext cx="3788165" cy="3631052"/>
          </a:xfrm>
          <a:prstGeom prst="rect">
            <a:avLst/>
          </a:prstGeom>
        </p:spPr>
      </p:pic>
      <p:sp>
        <p:nvSpPr>
          <p:cNvPr id="3" name="Star: 10 Points 2">
            <a:extLst>
              <a:ext uri="{FF2B5EF4-FFF2-40B4-BE49-F238E27FC236}">
                <a16:creationId xmlns:a16="http://schemas.microsoft.com/office/drawing/2014/main" id="{38028674-DF87-4B4C-BD34-CA2FFD0C09DE}"/>
              </a:ext>
            </a:extLst>
          </p:cNvPr>
          <p:cNvSpPr/>
          <p:nvPr/>
        </p:nvSpPr>
        <p:spPr>
          <a:xfrm>
            <a:off x="759122" y="1172858"/>
            <a:ext cx="4848048" cy="4071667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CONGRATULATION. YOU EARN 30 POINTS</a:t>
            </a:r>
          </a:p>
        </p:txBody>
      </p:sp>
      <p:sp>
        <p:nvSpPr>
          <p:cNvPr id="4" name="Arrow: Curved Up 3">
            <a:hlinkClick r:id="rId4" action="ppaction://hlinksldjump"/>
            <a:extLst>
              <a:ext uri="{FF2B5EF4-FFF2-40B4-BE49-F238E27FC236}">
                <a16:creationId xmlns:a16="http://schemas.microsoft.com/office/drawing/2014/main" id="{3B94932C-A5E4-4853-936A-214C502C4C55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8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3493265" y="2295277"/>
            <a:ext cx="5193101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His favorite food is </a:t>
            </a:r>
            <a:r>
              <a:rPr lang="en-US" sz="3600" dirty="0" err="1">
                <a:solidFill>
                  <a:srgbClr val="00B0F0"/>
                </a:solidFill>
              </a:rPr>
              <a:t>phở</a:t>
            </a:r>
            <a:r>
              <a:rPr lang="en-US" sz="3600" dirty="0">
                <a:solidFill>
                  <a:srgbClr val="00B0F0"/>
                </a:solidFill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3665793" y="3769417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6805808" y="3769416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BE7F3FC3-E72D-4085-BAB8-4EF10FC00F34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10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A722CC2F-3501-4572-BFF3-5AB6532FDC06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4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833" y="481487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91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3640348" y="2295277"/>
            <a:ext cx="4886531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They eat with chopsticks.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3476012" y="3752164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6835432" y="3751187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247513F5-5C59-4A5C-A24F-ECFB51EF88A7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15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FBC93CCC-62D4-473C-8468-CB2AAA5419C3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0 Points 1">
            <a:extLst>
              <a:ext uri="{FF2B5EF4-FFF2-40B4-BE49-F238E27FC236}">
                <a16:creationId xmlns:a16="http://schemas.microsoft.com/office/drawing/2014/main" id="{8A218045-4411-43CA-8B1E-04CD9ADAEB71}"/>
              </a:ext>
            </a:extLst>
          </p:cNvPr>
          <p:cNvSpPr/>
          <p:nvPr/>
        </p:nvSpPr>
        <p:spPr>
          <a:xfrm>
            <a:off x="759122" y="1172858"/>
            <a:ext cx="4848048" cy="4071667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OH, NO.YOU LOSE 20 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A5AEC-76AE-4C02-99A6-8040B229B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82434"/>
            <a:ext cx="4123424" cy="3976159"/>
          </a:xfrm>
          <a:prstGeom prst="rect">
            <a:avLst/>
          </a:prstGeom>
        </p:spPr>
      </p:pic>
      <p:sp>
        <p:nvSpPr>
          <p:cNvPr id="4" name="Arrow: Curved Up 3">
            <a:hlinkClick r:id="rId4" action="ppaction://hlinksldjump"/>
            <a:extLst>
              <a:ext uri="{FF2B5EF4-FFF2-40B4-BE49-F238E27FC236}">
                <a16:creationId xmlns:a16="http://schemas.microsoft.com/office/drawing/2014/main" id="{5A417244-0CAD-426F-B7F8-6F331BE20A48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2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3640348" y="2295277"/>
            <a:ext cx="4642874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They don’t use a spoon.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6805808" y="3752164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3272287" y="3752165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60067590-99FC-4DC2-B8DF-6979A0494236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10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7BE32424-640D-460A-AC2A-698689C28AD8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7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3640348" y="2295277"/>
            <a:ext cx="3305713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They use a knife.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6805808" y="3752164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3272287" y="3752165"/>
            <a:ext cx="188055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46464B2C-8098-4952-8B38-CAEE80648CA5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15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7C737A46-7E98-468E-A9B4-134EB129AA84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2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46" y="-83974"/>
            <a:ext cx="12248039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499" y="422208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49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838336-D272-4C94-A872-0D9D644DFAAF}"/>
              </a:ext>
            </a:extLst>
          </p:cNvPr>
          <p:cNvSpPr txBox="1"/>
          <p:nvPr/>
        </p:nvSpPr>
        <p:spPr>
          <a:xfrm>
            <a:off x="4871049" y="346316"/>
            <a:ext cx="5614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Matching – click on each box on the left to see the answer.</a:t>
            </a:r>
          </a:p>
          <a:p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CF9B8-493B-47BF-A852-14BF76C0EE57}"/>
              </a:ext>
            </a:extLst>
          </p:cNvPr>
          <p:cNvSpPr txBox="1"/>
          <p:nvPr/>
        </p:nvSpPr>
        <p:spPr>
          <a:xfrm>
            <a:off x="934574" y="1760764"/>
            <a:ext cx="489980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My favorite food is____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5A7BDA-8977-48A3-AA3B-82EED964AEE9}"/>
              </a:ext>
            </a:extLst>
          </p:cNvPr>
          <p:cNvSpPr txBox="1"/>
          <p:nvPr/>
        </p:nvSpPr>
        <p:spPr>
          <a:xfrm>
            <a:off x="955928" y="2793203"/>
            <a:ext cx="489980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I don’t use a____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BB54A6-CC36-42AE-9B9D-1439E93A3211}"/>
              </a:ext>
            </a:extLst>
          </p:cNvPr>
          <p:cNvSpPr txBox="1"/>
          <p:nvPr/>
        </p:nvSpPr>
        <p:spPr>
          <a:xfrm>
            <a:off x="955928" y="3976819"/>
            <a:ext cx="489980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I eat fish with____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42B032-DE82-4185-BB8D-94360D875104}"/>
              </a:ext>
            </a:extLst>
          </p:cNvPr>
          <p:cNvSpPr txBox="1"/>
          <p:nvPr/>
        </p:nvSpPr>
        <p:spPr>
          <a:xfrm>
            <a:off x="934575" y="5009258"/>
            <a:ext cx="489980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I often 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51840-FA7E-45E0-92C8-E8C0CCA26168}"/>
              </a:ext>
            </a:extLst>
          </p:cNvPr>
          <p:cNvSpPr txBox="1"/>
          <p:nvPr/>
        </p:nvSpPr>
        <p:spPr>
          <a:xfrm>
            <a:off x="8548732" y="1761739"/>
            <a:ext cx="2579343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eat pizza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07A5BC-0D46-4EE8-85F8-EBD4058F87AB}"/>
              </a:ext>
            </a:extLst>
          </p:cNvPr>
          <p:cNvSpPr txBox="1"/>
          <p:nvPr/>
        </p:nvSpPr>
        <p:spPr>
          <a:xfrm>
            <a:off x="8548729" y="2793203"/>
            <a:ext cx="2579343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chopsticks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BD00FE-4C00-484A-A11F-23BC084D71C0}"/>
              </a:ext>
            </a:extLst>
          </p:cNvPr>
          <p:cNvSpPr txBox="1"/>
          <p:nvPr/>
        </p:nvSpPr>
        <p:spPr>
          <a:xfrm>
            <a:off x="8548730" y="3973156"/>
            <a:ext cx="2579343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 fork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9FC9F-9282-46A7-B753-4DA2B05E1C85}"/>
              </a:ext>
            </a:extLst>
          </p:cNvPr>
          <p:cNvSpPr txBox="1"/>
          <p:nvPr/>
        </p:nvSpPr>
        <p:spPr>
          <a:xfrm>
            <a:off x="8548731" y="4979254"/>
            <a:ext cx="2579343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noodles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205583-772D-4410-AF7C-33AA1E3C2A84}"/>
              </a:ext>
            </a:extLst>
          </p:cNvPr>
          <p:cNvSpPr/>
          <p:nvPr/>
        </p:nvSpPr>
        <p:spPr>
          <a:xfrm>
            <a:off x="481054" y="539130"/>
            <a:ext cx="3503786" cy="7644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/>
              <a:t>Pre-Writing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19F6E2-3446-4A54-A179-5859354A56EE}"/>
              </a:ext>
            </a:extLst>
          </p:cNvPr>
          <p:cNvCxnSpPr>
            <a:stCxn id="3" idx="3"/>
          </p:cNvCxnSpPr>
          <p:nvPr/>
        </p:nvCxnSpPr>
        <p:spPr>
          <a:xfrm>
            <a:off x="5834377" y="2083930"/>
            <a:ext cx="2714352" cy="30919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F6283F-F649-49FE-AC4F-99F08689A584}"/>
              </a:ext>
            </a:extLst>
          </p:cNvPr>
          <p:cNvCxnSpPr>
            <a:cxnSpLocks/>
          </p:cNvCxnSpPr>
          <p:nvPr/>
        </p:nvCxnSpPr>
        <p:spPr>
          <a:xfrm>
            <a:off x="5805619" y="3079022"/>
            <a:ext cx="2646847" cy="10233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45C34F-46F1-4766-B982-6E7C6A2A7575}"/>
              </a:ext>
            </a:extLst>
          </p:cNvPr>
          <p:cNvCxnSpPr>
            <a:stCxn id="5" idx="3"/>
            <a:endCxn id="10" idx="1"/>
          </p:cNvCxnSpPr>
          <p:nvPr/>
        </p:nvCxnSpPr>
        <p:spPr>
          <a:xfrm flipV="1">
            <a:off x="5855731" y="3116369"/>
            <a:ext cx="2692998" cy="1183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A626B2-CFD1-402D-AEA2-3239A9AD6533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834378" y="2122118"/>
            <a:ext cx="2646847" cy="32103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79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9D5923-E182-40AE-9FD5-079929794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14" y="1868774"/>
            <a:ext cx="9182100" cy="3810000"/>
          </a:xfrm>
          <a:prstGeom prst="rect">
            <a:avLst/>
          </a:prstGeom>
          <a:ln w="57150">
            <a:solidFill>
              <a:srgbClr val="FF0000"/>
            </a:solidFill>
            <a:prstDash val="sysDash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C0E22F-3CF3-4F81-8D74-492A2AD5EDA9}"/>
              </a:ext>
            </a:extLst>
          </p:cNvPr>
          <p:cNvSpPr/>
          <p:nvPr/>
        </p:nvSpPr>
        <p:spPr>
          <a:xfrm>
            <a:off x="2086131" y="524656"/>
            <a:ext cx="8739266" cy="7644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/>
              <a:t>Answer the questions about 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892BE-50FF-4472-8A1F-08103347C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19" y="480166"/>
            <a:ext cx="1339590" cy="7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89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A2C403-7185-4DFF-A99D-E145C1DCE8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59" y="528640"/>
            <a:ext cx="9028759" cy="1120045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A7DBCE0D-C4C4-4E61-AA7D-EBDB4B2D5229}"/>
              </a:ext>
            </a:extLst>
          </p:cNvPr>
          <p:cNvSpPr/>
          <p:nvPr/>
        </p:nvSpPr>
        <p:spPr>
          <a:xfrm>
            <a:off x="254695" y="1904065"/>
            <a:ext cx="9953469" cy="4317167"/>
          </a:xfrm>
          <a:prstGeom prst="round2DiagRect">
            <a:avLst/>
          </a:prstGeom>
          <a:solidFill>
            <a:schemeClr val="bg1"/>
          </a:solidFill>
          <a:ln w="57150" cmpd="thickThin">
            <a:solidFill>
              <a:srgbClr val="FF0000"/>
            </a:solidFill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331F20-6CA4-428E-AADF-F73833663270}"/>
              </a:ext>
            </a:extLst>
          </p:cNvPr>
          <p:cNvCxnSpPr/>
          <p:nvPr/>
        </p:nvCxnSpPr>
        <p:spPr>
          <a:xfrm>
            <a:off x="861618" y="2538958"/>
            <a:ext cx="8469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AFE856-3651-4CD2-8C7C-2F530A0767E1}"/>
              </a:ext>
            </a:extLst>
          </p:cNvPr>
          <p:cNvCxnSpPr/>
          <p:nvPr/>
        </p:nvCxnSpPr>
        <p:spPr>
          <a:xfrm>
            <a:off x="996707" y="3198598"/>
            <a:ext cx="8469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6F4C8C-6D26-4E08-BEB9-16CFF50A43CB}"/>
              </a:ext>
            </a:extLst>
          </p:cNvPr>
          <p:cNvCxnSpPr/>
          <p:nvPr/>
        </p:nvCxnSpPr>
        <p:spPr>
          <a:xfrm>
            <a:off x="996707" y="4002688"/>
            <a:ext cx="8469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A702C4-4C7B-4E00-BCD0-30599D3D3180}"/>
              </a:ext>
            </a:extLst>
          </p:cNvPr>
          <p:cNvCxnSpPr/>
          <p:nvPr/>
        </p:nvCxnSpPr>
        <p:spPr>
          <a:xfrm>
            <a:off x="1096779" y="4761875"/>
            <a:ext cx="8469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018418-A08E-42A5-92EA-D10D5A8B75C9}"/>
              </a:ext>
            </a:extLst>
          </p:cNvPr>
          <p:cNvCxnSpPr/>
          <p:nvPr/>
        </p:nvCxnSpPr>
        <p:spPr>
          <a:xfrm>
            <a:off x="1171728" y="5526061"/>
            <a:ext cx="8469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9364A90-AABC-4352-BB75-D4A2F15FC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543" y="1926083"/>
            <a:ext cx="800100" cy="647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AD0FB1-F3D2-43E2-84C6-19F65A500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98" y="5565965"/>
            <a:ext cx="800100" cy="647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886EFD-F435-4009-9E03-65A0B0746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136" y="459261"/>
            <a:ext cx="1807526" cy="11801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6566DB-7539-4D35-90BD-4F90B79CB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6959" y="2249933"/>
            <a:ext cx="1426485" cy="12595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B0B36A-1DA6-4096-9C44-03EAD01D9C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005" y="3917923"/>
            <a:ext cx="1426485" cy="11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85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125F8D-1D13-4235-BDEC-1FC11A4DF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9" y="404968"/>
            <a:ext cx="7419975" cy="771525"/>
          </a:xfrm>
          <a:prstGeom prst="rect">
            <a:avLst/>
          </a:prstGeom>
        </p:spPr>
      </p:pic>
      <p:sp>
        <p:nvSpPr>
          <p:cNvPr id="4" name="Speech Bubble: Rectangle with Corners Rounded 8">
            <a:extLst>
              <a:ext uri="{FF2B5EF4-FFF2-40B4-BE49-F238E27FC236}">
                <a16:creationId xmlns:a16="http://schemas.microsoft.com/office/drawing/2014/main" id="{258C21CF-156F-4127-8FC3-498E7BB0BF3E}"/>
              </a:ext>
            </a:extLst>
          </p:cNvPr>
          <p:cNvSpPr/>
          <p:nvPr/>
        </p:nvSpPr>
        <p:spPr>
          <a:xfrm>
            <a:off x="2500894" y="1768840"/>
            <a:ext cx="8097152" cy="3007297"/>
          </a:xfrm>
          <a:prstGeom prst="wedgeRoundRectCallout">
            <a:avLst>
              <a:gd name="adj1" fmla="val -44217"/>
              <a:gd name="adj2" fmla="val 89632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Hello, my name is……..I’m from……………………………………………………………………………………………………………………………………………………………………………………………………………..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34939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Reading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Read information about eating in Vietnam.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Writing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Write about eating in students’ house.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77532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Click here to play the games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261" y="1950720"/>
            <a:ext cx="9272051" cy="405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26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Reading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Eating in Vietnam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Writing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Students’ eating at home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85)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55)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122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</a:t>
            </a:r>
            <a:r>
              <a:rPr lang="en-US" sz="3600" i="1">
                <a:solidFill>
                  <a:srgbClr val="0070C0"/>
                </a:solidFill>
              </a:rPr>
              <a:t>the consolidation games </a:t>
            </a:r>
            <a:r>
              <a:rPr lang="en-US" sz="3600" i="1" dirty="0">
                <a:solidFill>
                  <a:srgbClr val="0070C0"/>
                </a:solidFill>
              </a:rPr>
              <a:t>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A8F8A0-7C2E-4979-AA94-0009605BE458}"/>
              </a:ext>
            </a:extLst>
          </p:cNvPr>
          <p:cNvSpPr txBox="1"/>
          <p:nvPr/>
        </p:nvSpPr>
        <p:spPr>
          <a:xfrm>
            <a:off x="2548329" y="465655"/>
            <a:ext cx="810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What food is behind these boxes?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5981A-7C76-43FA-B0CE-7307BB0664F2}"/>
              </a:ext>
            </a:extLst>
          </p:cNvPr>
          <p:cNvSpPr txBox="1"/>
          <p:nvPr/>
        </p:nvSpPr>
        <p:spPr>
          <a:xfrm>
            <a:off x="5429861" y="1515621"/>
            <a:ext cx="1798819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Phở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520" y="3236820"/>
            <a:ext cx="3594964" cy="2324974"/>
          </a:xfrm>
          <a:prstGeom prst="rect">
            <a:avLst/>
          </a:prstGeom>
        </p:spPr>
      </p:pic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7252FBC-3E30-4327-B0E7-E7B943BFD7F6}"/>
              </a:ext>
            </a:extLst>
          </p:cNvPr>
          <p:cNvSpPr/>
          <p:nvPr/>
        </p:nvSpPr>
        <p:spPr>
          <a:xfrm>
            <a:off x="4287477" y="2669296"/>
            <a:ext cx="1956975" cy="173001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200B8FA3-3622-4CE8-B6E8-F4C53532EF54}"/>
              </a:ext>
            </a:extLst>
          </p:cNvPr>
          <p:cNvSpPr/>
          <p:nvPr/>
        </p:nvSpPr>
        <p:spPr>
          <a:xfrm>
            <a:off x="6250193" y="2669296"/>
            <a:ext cx="1956975" cy="1730011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E3521FB2-AD93-4251-BE77-DD36EBB28377}"/>
              </a:ext>
            </a:extLst>
          </p:cNvPr>
          <p:cNvSpPr/>
          <p:nvPr/>
        </p:nvSpPr>
        <p:spPr>
          <a:xfrm>
            <a:off x="4283927" y="4328410"/>
            <a:ext cx="1956975" cy="1730011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B30F5731-BB6D-402F-86B1-AB410910CAF7}"/>
              </a:ext>
            </a:extLst>
          </p:cNvPr>
          <p:cNvSpPr/>
          <p:nvPr/>
        </p:nvSpPr>
        <p:spPr>
          <a:xfrm>
            <a:off x="6250194" y="4330316"/>
            <a:ext cx="1956975" cy="1730011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CE4D1D-E19C-4882-B2CA-336D78C87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634" y="2669297"/>
            <a:ext cx="3932533" cy="33891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A8F8A0-7C2E-4979-AA94-0009605BE458}"/>
              </a:ext>
            </a:extLst>
          </p:cNvPr>
          <p:cNvSpPr txBox="1"/>
          <p:nvPr/>
        </p:nvSpPr>
        <p:spPr>
          <a:xfrm>
            <a:off x="2743199" y="674557"/>
            <a:ext cx="813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What food is behind these boxes?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9CACDF-B512-4278-9D21-EB3CD6A25941}"/>
              </a:ext>
            </a:extLst>
          </p:cNvPr>
          <p:cNvSpPr txBox="1"/>
          <p:nvPr/>
        </p:nvSpPr>
        <p:spPr>
          <a:xfrm>
            <a:off x="1254177" y="5291529"/>
            <a:ext cx="236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rice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5DD4BC35-EB7E-4D70-A906-6FCD6339D288}"/>
              </a:ext>
            </a:extLst>
          </p:cNvPr>
          <p:cNvSpPr/>
          <p:nvPr/>
        </p:nvSpPr>
        <p:spPr>
          <a:xfrm>
            <a:off x="4287477" y="2669296"/>
            <a:ext cx="1956975" cy="173001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B0150486-00C7-4DAB-A18F-7CAE86B04D23}"/>
              </a:ext>
            </a:extLst>
          </p:cNvPr>
          <p:cNvSpPr/>
          <p:nvPr/>
        </p:nvSpPr>
        <p:spPr>
          <a:xfrm>
            <a:off x="6250193" y="2669296"/>
            <a:ext cx="1956975" cy="1730011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A70E49FE-00EF-4569-918E-138A1FD65DEC}"/>
              </a:ext>
            </a:extLst>
          </p:cNvPr>
          <p:cNvSpPr/>
          <p:nvPr/>
        </p:nvSpPr>
        <p:spPr>
          <a:xfrm>
            <a:off x="4283927" y="4328410"/>
            <a:ext cx="1956975" cy="1730011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E968E4F-A760-4838-9578-18B9895F4ABC}"/>
              </a:ext>
            </a:extLst>
          </p:cNvPr>
          <p:cNvSpPr/>
          <p:nvPr/>
        </p:nvSpPr>
        <p:spPr>
          <a:xfrm>
            <a:off x="6250194" y="4330316"/>
            <a:ext cx="1956975" cy="1730011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AC6F7-8827-446E-950B-3200A0B069AC}"/>
              </a:ext>
            </a:extLst>
          </p:cNvPr>
          <p:cNvSpPr txBox="1"/>
          <p:nvPr/>
        </p:nvSpPr>
        <p:spPr>
          <a:xfrm>
            <a:off x="5429861" y="1515621"/>
            <a:ext cx="1798819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Rice</a:t>
            </a:r>
          </a:p>
        </p:txBody>
      </p:sp>
    </p:spTree>
    <p:extLst>
      <p:ext uri="{BB962C8B-B14F-4D97-AF65-F5344CB8AC3E}">
        <p14:creationId xmlns:p14="http://schemas.microsoft.com/office/powerpoint/2010/main" val="17257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7726C9-0676-4803-9D97-E62A11AB6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27" y="2669296"/>
            <a:ext cx="3923241" cy="3371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A8F8A0-7C2E-4979-AA94-0009605BE458}"/>
              </a:ext>
            </a:extLst>
          </p:cNvPr>
          <p:cNvSpPr txBox="1"/>
          <p:nvPr/>
        </p:nvSpPr>
        <p:spPr>
          <a:xfrm>
            <a:off x="2743200" y="674557"/>
            <a:ext cx="730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What is behind these boxes?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9CACDF-B512-4278-9D21-EB3CD6A25941}"/>
              </a:ext>
            </a:extLst>
          </p:cNvPr>
          <p:cNvSpPr txBox="1"/>
          <p:nvPr/>
        </p:nvSpPr>
        <p:spPr>
          <a:xfrm>
            <a:off x="4766872" y="5394386"/>
            <a:ext cx="236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chopstick 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5F7FD1B-3D2C-491A-AA20-749554561ADD}"/>
              </a:ext>
            </a:extLst>
          </p:cNvPr>
          <p:cNvSpPr/>
          <p:nvPr/>
        </p:nvSpPr>
        <p:spPr>
          <a:xfrm>
            <a:off x="4287477" y="2669296"/>
            <a:ext cx="1956975" cy="173001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94749169-4F45-4318-ABF9-40B20E00487D}"/>
              </a:ext>
            </a:extLst>
          </p:cNvPr>
          <p:cNvSpPr/>
          <p:nvPr/>
        </p:nvSpPr>
        <p:spPr>
          <a:xfrm>
            <a:off x="6250193" y="2669296"/>
            <a:ext cx="1956975" cy="1730011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4C25B080-3EAD-4E9E-BAC0-6EF7485BD6B4}"/>
              </a:ext>
            </a:extLst>
          </p:cNvPr>
          <p:cNvSpPr/>
          <p:nvPr/>
        </p:nvSpPr>
        <p:spPr>
          <a:xfrm>
            <a:off x="4283927" y="4328410"/>
            <a:ext cx="1956975" cy="1730011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DDC436EC-A636-4637-B816-5CB091F68CF0}"/>
              </a:ext>
            </a:extLst>
          </p:cNvPr>
          <p:cNvSpPr/>
          <p:nvPr/>
        </p:nvSpPr>
        <p:spPr>
          <a:xfrm>
            <a:off x="6250194" y="4330316"/>
            <a:ext cx="1956975" cy="1730011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CC0C6A-830C-4077-A103-CA21334F59A4}"/>
              </a:ext>
            </a:extLst>
          </p:cNvPr>
          <p:cNvSpPr txBox="1"/>
          <p:nvPr/>
        </p:nvSpPr>
        <p:spPr>
          <a:xfrm>
            <a:off x="4646160" y="1515621"/>
            <a:ext cx="3189483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chopsticks</a:t>
            </a:r>
          </a:p>
        </p:txBody>
      </p:sp>
    </p:spTree>
    <p:extLst>
      <p:ext uri="{BB962C8B-B14F-4D97-AF65-F5344CB8AC3E}">
        <p14:creationId xmlns:p14="http://schemas.microsoft.com/office/powerpoint/2010/main" val="277292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A8F8A0-7C2E-4979-AA94-0009605BE458}"/>
              </a:ext>
            </a:extLst>
          </p:cNvPr>
          <p:cNvSpPr txBox="1"/>
          <p:nvPr/>
        </p:nvSpPr>
        <p:spPr>
          <a:xfrm>
            <a:off x="2743200" y="674557"/>
            <a:ext cx="730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Which country is behind these boxes?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AC0E3A-A0FF-4FE5-AFDE-0850C149C6B5}"/>
              </a:ext>
            </a:extLst>
          </p:cNvPr>
          <p:cNvSpPr txBox="1"/>
          <p:nvPr/>
        </p:nvSpPr>
        <p:spPr>
          <a:xfrm>
            <a:off x="4646160" y="1515621"/>
            <a:ext cx="3189483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Vietnam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160" y="3277053"/>
            <a:ext cx="3615163" cy="2371352"/>
          </a:xfrm>
          <a:prstGeom prst="rect">
            <a:avLst/>
          </a:prstGeom>
        </p:spPr>
      </p:pic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0BDAA97C-5CCD-48A0-A1DA-BAB9F13F7E35}"/>
              </a:ext>
            </a:extLst>
          </p:cNvPr>
          <p:cNvSpPr/>
          <p:nvPr/>
        </p:nvSpPr>
        <p:spPr>
          <a:xfrm>
            <a:off x="4384748" y="2435989"/>
            <a:ext cx="1956975" cy="173001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554EB568-332C-4FFB-A6B8-1A3993627F30}"/>
              </a:ext>
            </a:extLst>
          </p:cNvPr>
          <p:cNvSpPr/>
          <p:nvPr/>
        </p:nvSpPr>
        <p:spPr>
          <a:xfrm>
            <a:off x="6341722" y="4165999"/>
            <a:ext cx="1956975" cy="1730011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26883BE8-D996-49B7-AB41-4D47BEA1B00E}"/>
              </a:ext>
            </a:extLst>
          </p:cNvPr>
          <p:cNvSpPr/>
          <p:nvPr/>
        </p:nvSpPr>
        <p:spPr>
          <a:xfrm>
            <a:off x="4384746" y="4165999"/>
            <a:ext cx="1956975" cy="1730011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016F0278-59D0-4ED2-A890-D5158864CC46}"/>
              </a:ext>
            </a:extLst>
          </p:cNvPr>
          <p:cNvSpPr/>
          <p:nvPr/>
        </p:nvSpPr>
        <p:spPr>
          <a:xfrm>
            <a:off x="6341723" y="2435988"/>
            <a:ext cx="1956975" cy="1730011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6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6618</TotalTime>
  <Words>420</Words>
  <Application>Microsoft Office PowerPoint</Application>
  <PresentationFormat>Màn hình rộng</PresentationFormat>
  <Paragraphs>107</Paragraphs>
  <Slides>34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139</cp:revision>
  <dcterms:created xsi:type="dcterms:W3CDTF">2020-12-08T03:17:05Z</dcterms:created>
  <dcterms:modified xsi:type="dcterms:W3CDTF">2022-08-02T02:32:34Z</dcterms:modified>
</cp:coreProperties>
</file>