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0" r:id="rId2"/>
    <p:sldId id="348" r:id="rId3"/>
    <p:sldId id="302" r:id="rId4"/>
    <p:sldId id="292" r:id="rId5"/>
    <p:sldId id="360" r:id="rId6"/>
    <p:sldId id="368" r:id="rId7"/>
    <p:sldId id="369" r:id="rId8"/>
    <p:sldId id="370" r:id="rId9"/>
    <p:sldId id="371" r:id="rId10"/>
    <p:sldId id="334" r:id="rId11"/>
    <p:sldId id="306" r:id="rId12"/>
    <p:sldId id="359" r:id="rId13"/>
    <p:sldId id="372" r:id="rId14"/>
    <p:sldId id="344" r:id="rId15"/>
    <p:sldId id="374" r:id="rId16"/>
    <p:sldId id="373" r:id="rId17"/>
    <p:sldId id="375" r:id="rId18"/>
    <p:sldId id="376" r:id="rId19"/>
    <p:sldId id="377" r:id="rId20"/>
    <p:sldId id="378" r:id="rId21"/>
    <p:sldId id="379" r:id="rId22"/>
    <p:sldId id="380" r:id="rId23"/>
    <p:sldId id="382" r:id="rId24"/>
    <p:sldId id="383" r:id="rId25"/>
    <p:sldId id="386" r:id="rId26"/>
    <p:sldId id="384" r:id="rId27"/>
    <p:sldId id="385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400" r:id="rId37"/>
    <p:sldId id="401" r:id="rId38"/>
    <p:sldId id="402" r:id="rId39"/>
    <p:sldId id="403" r:id="rId40"/>
    <p:sldId id="395" r:id="rId41"/>
    <p:sldId id="396" r:id="rId42"/>
    <p:sldId id="397" r:id="rId43"/>
    <p:sldId id="398" r:id="rId44"/>
    <p:sldId id="399" r:id="rId45"/>
    <p:sldId id="315" r:id="rId46"/>
    <p:sldId id="404" r:id="rId47"/>
    <p:sldId id="331" r:id="rId48"/>
    <p:sldId id="295" r:id="rId49"/>
    <p:sldId id="329" r:id="rId50"/>
    <p:sldId id="34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86456" autoAdjust="0"/>
  </p:normalViewPr>
  <p:slideViewPr>
    <p:cSldViewPr snapToGrid="0">
      <p:cViewPr varScale="1">
        <p:scale>
          <a:sx n="65" d="100"/>
          <a:sy n="65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yellow shape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8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yellow shape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4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4 </a:t>
            </a:r>
            <a:r>
              <a:rPr lang="en-US" dirty="0" err="1"/>
              <a:t>cắt”would</a:t>
            </a:r>
            <a:r>
              <a:rPr lang="en-US" dirty="0"/>
              <a:t> you like some cake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117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 </a:t>
            </a:r>
          </a:p>
          <a:p>
            <a:pPr algn="ctr"/>
            <a:r>
              <a:rPr lang="en-US" sz="6600" i="1" dirty="0">
                <a:solidFill>
                  <a:schemeClr val="bg1"/>
                </a:solidFill>
              </a:rPr>
              <a:t>/</a:t>
            </a:r>
            <a:r>
              <a:rPr lang="en-US" sz="6600" i="1" dirty="0" err="1">
                <a:solidFill>
                  <a:srgbClr val="FF0000"/>
                </a:solidFill>
              </a:rPr>
              <a:t>aɪ</a:t>
            </a:r>
            <a:r>
              <a:rPr lang="en-US" sz="6600" i="1" dirty="0">
                <a:solidFill>
                  <a:schemeClr val="bg1"/>
                </a:solidFill>
              </a:rPr>
              <a:t>/ </a:t>
            </a:r>
          </a:p>
          <a:p>
            <a:pPr algn="ctr"/>
            <a:r>
              <a:rPr lang="en-US" sz="6600" i="1" dirty="0">
                <a:solidFill>
                  <a:schemeClr val="bg1"/>
                </a:solidFill>
              </a:rPr>
              <a:t>/</a:t>
            </a:r>
            <a:r>
              <a:rPr lang="en-US" sz="6600" i="1" dirty="0" err="1">
                <a:solidFill>
                  <a:srgbClr val="FF0000"/>
                </a:solidFill>
              </a:rPr>
              <a:t>ʊə</a:t>
            </a:r>
            <a:r>
              <a:rPr lang="en-US" sz="6600" i="1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3-TRACK 60">
            <a:hlinkClick r:id="" action="ppaction://media"/>
            <a:extLst>
              <a:ext uri="{FF2B5EF4-FFF2-40B4-BE49-F238E27FC236}">
                <a16:creationId xmlns:a16="http://schemas.microsoft.com/office/drawing/2014/main" id="{ECB58626-092B-4435-9855-A048C34D4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3751" y="126542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D04AC7-55CE-4F5B-8F78-93E53A32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824" y="1020581"/>
            <a:ext cx="97821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3-TRACK 61">
            <a:hlinkClick r:id="" action="ppaction://media"/>
            <a:extLst>
              <a:ext uri="{FF2B5EF4-FFF2-40B4-BE49-F238E27FC236}">
                <a16:creationId xmlns:a16="http://schemas.microsoft.com/office/drawing/2014/main" id="{BC9B3B3A-3E92-40FB-A729-C5036657C7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3732" y="2246556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0FBDC-FCB7-49E9-A667-922184A50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172" y="1025732"/>
            <a:ext cx="9647655" cy="3051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4EB618-186A-442B-84D4-E622243A88E6}"/>
              </a:ext>
            </a:extLst>
          </p:cNvPr>
          <p:cNvSpPr/>
          <p:nvPr/>
        </p:nvSpPr>
        <p:spPr>
          <a:xfrm>
            <a:off x="3457732" y="400184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aɪ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ʊə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aɪ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aɪ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ʊə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aɪ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,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fries</a:t>
            </a:r>
            <a:r>
              <a:rPr lang="en-US" sz="3600" dirty="0"/>
              <a:t>, </a:t>
            </a:r>
            <a:r>
              <a:rPr lang="en-US" sz="3600" b="1" dirty="0">
                <a:solidFill>
                  <a:srgbClr val="00B0F0"/>
                </a:solidFill>
              </a:rPr>
              <a:t>sure</a:t>
            </a:r>
            <a:r>
              <a:rPr lang="en-US" sz="3600" dirty="0"/>
              <a:t>,</a:t>
            </a:r>
          </a:p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aɪ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ʊə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aɪ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.</a:t>
            </a:r>
          </a:p>
          <a:p>
            <a:r>
              <a:rPr lang="en-US" sz="3600" dirty="0"/>
              <a:t>(x2)</a:t>
            </a:r>
          </a:p>
        </p:txBody>
      </p:sp>
    </p:spTree>
    <p:extLst>
      <p:ext uri="{BB962C8B-B14F-4D97-AF65-F5344CB8AC3E}">
        <p14:creationId xmlns:p14="http://schemas.microsoft.com/office/powerpoint/2010/main" val="933419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0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BD73F8-C000-4D9B-98B7-6F24356CE333}"/>
              </a:ext>
            </a:extLst>
          </p:cNvPr>
          <p:cNvSpPr txBox="1"/>
          <p:nvPr/>
        </p:nvSpPr>
        <p:spPr>
          <a:xfrm>
            <a:off x="1411573" y="42543"/>
            <a:ext cx="426969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BEFORE LISTENING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C27B2-1304-4BE0-8043-E77152F1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761" y="357675"/>
            <a:ext cx="5657850" cy="3448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74D11-F04D-4A15-B887-AA5A4933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471375"/>
            <a:ext cx="5562600" cy="3028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67B01-CF26-4BD1-8B0B-E6CB933E3C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39" y="3210378"/>
            <a:ext cx="4167266" cy="3289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94B2FD-8D21-4FF4-A0B5-B213D51C5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39" y="582685"/>
            <a:ext cx="5989821" cy="2888690"/>
          </a:xfrm>
          <a:prstGeom prst="rect">
            <a:avLst/>
          </a:prstGeom>
        </p:spPr>
      </p:pic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08A50408-3A10-4282-9160-142DC08FA4C0}"/>
              </a:ext>
            </a:extLst>
          </p:cNvPr>
          <p:cNvSpPr/>
          <p:nvPr/>
        </p:nvSpPr>
        <p:spPr>
          <a:xfrm>
            <a:off x="4530777" y="3696385"/>
            <a:ext cx="2529591" cy="1924926"/>
          </a:xfrm>
          <a:prstGeom prst="irregularSeal2">
            <a:avLst/>
          </a:prstGeom>
          <a:solidFill>
            <a:srgbClr val="DAF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353316857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75C137-A420-4FD9-B8FF-7E17262B7279}"/>
              </a:ext>
            </a:extLst>
          </p:cNvPr>
          <p:cNvSpPr txBox="1"/>
          <p:nvPr/>
        </p:nvSpPr>
        <p:spPr>
          <a:xfrm>
            <a:off x="167389" y="357675"/>
            <a:ext cx="426969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BEFORE LISTENING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E246DE6D-98E7-4BD3-9988-F1C2720CB10E}"/>
              </a:ext>
            </a:extLst>
          </p:cNvPr>
          <p:cNvSpPr/>
          <p:nvPr/>
        </p:nvSpPr>
        <p:spPr>
          <a:xfrm>
            <a:off x="4488364" y="526152"/>
            <a:ext cx="6858000" cy="70592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What food can you see?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DC1FE-53A3-449F-BC39-0D04EAE1BFA9}"/>
              </a:ext>
            </a:extLst>
          </p:cNvPr>
          <p:cNvSpPr txBox="1"/>
          <p:nvPr/>
        </p:nvSpPr>
        <p:spPr>
          <a:xfrm>
            <a:off x="6686077" y="3977398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pizza</a:t>
            </a:r>
          </a:p>
        </p:txBody>
      </p:sp>
      <p:pic>
        <p:nvPicPr>
          <p:cNvPr id="6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4F23F1E5-1EA7-4B02-80C1-4BA63D8802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153" y="3830376"/>
            <a:ext cx="692700" cy="7933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064043-0CA3-4E21-B472-BBCB93860278}"/>
              </a:ext>
            </a:extLst>
          </p:cNvPr>
          <p:cNvSpPr txBox="1"/>
          <p:nvPr/>
        </p:nvSpPr>
        <p:spPr>
          <a:xfrm>
            <a:off x="3070949" y="2355948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fries</a:t>
            </a:r>
          </a:p>
        </p:txBody>
      </p:sp>
      <p:pic>
        <p:nvPicPr>
          <p:cNvPr id="14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DE6D2273-8C5F-445A-9371-ABF75C3316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1045" y="2208926"/>
            <a:ext cx="692700" cy="7933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A20B3C-AB2D-4E51-9551-F2E0F2A64E07}"/>
              </a:ext>
            </a:extLst>
          </p:cNvPr>
          <p:cNvSpPr txBox="1"/>
          <p:nvPr/>
        </p:nvSpPr>
        <p:spPr>
          <a:xfrm>
            <a:off x="3070949" y="3150432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Ice cream</a:t>
            </a:r>
          </a:p>
        </p:txBody>
      </p:sp>
      <p:pic>
        <p:nvPicPr>
          <p:cNvPr id="16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C43B2256-7872-4777-A444-0AB3E34013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4654" y="3004444"/>
            <a:ext cx="692700" cy="7933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79F6FF-0B42-4D2F-B874-DF4045401158}"/>
              </a:ext>
            </a:extLst>
          </p:cNvPr>
          <p:cNvSpPr txBox="1"/>
          <p:nvPr/>
        </p:nvSpPr>
        <p:spPr>
          <a:xfrm>
            <a:off x="3085939" y="3929911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cake</a:t>
            </a:r>
          </a:p>
        </p:txBody>
      </p:sp>
      <p:pic>
        <p:nvPicPr>
          <p:cNvPr id="18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EBC5B522-5033-4912-ABF9-29551D170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6055" y="3782889"/>
            <a:ext cx="692700" cy="7933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FF1EBD-F03A-44D2-B702-C2A11F294613}"/>
              </a:ext>
            </a:extLst>
          </p:cNvPr>
          <p:cNvSpPr txBox="1"/>
          <p:nvPr/>
        </p:nvSpPr>
        <p:spPr>
          <a:xfrm>
            <a:off x="6641108" y="2355948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meat</a:t>
            </a:r>
          </a:p>
        </p:txBody>
      </p:sp>
      <p:pic>
        <p:nvPicPr>
          <p:cNvPr id="29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F6313A90-98E0-45C3-9792-BD06B4A0A9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7292" y="2101003"/>
            <a:ext cx="692700" cy="7933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E51A3EB-9F17-4DEA-8043-BFC559B7D6A5}"/>
              </a:ext>
            </a:extLst>
          </p:cNvPr>
          <p:cNvSpPr txBox="1"/>
          <p:nvPr/>
        </p:nvSpPr>
        <p:spPr>
          <a:xfrm>
            <a:off x="6661564" y="3155809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apples</a:t>
            </a:r>
          </a:p>
        </p:txBody>
      </p:sp>
      <p:pic>
        <p:nvPicPr>
          <p:cNvPr id="31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F13FE6BB-66E7-479D-A1C0-90DC3D57B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1185" y="3080859"/>
            <a:ext cx="692700" cy="7933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6BD3B0-8F1B-4124-AA06-83AA8C6D7F1A}"/>
              </a:ext>
            </a:extLst>
          </p:cNvPr>
          <p:cNvSpPr txBox="1"/>
          <p:nvPr/>
        </p:nvSpPr>
        <p:spPr>
          <a:xfrm>
            <a:off x="3118287" y="4722663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carrots</a:t>
            </a:r>
          </a:p>
        </p:txBody>
      </p:sp>
      <p:pic>
        <p:nvPicPr>
          <p:cNvPr id="20" name="Picture 19" descr="Cross">
            <a:extLst>
              <a:ext uri="{FF2B5EF4-FFF2-40B4-BE49-F238E27FC236}">
                <a16:creationId xmlns:a16="http://schemas.microsoft.com/office/drawing/2014/main" id="{0ED6BBC5-0656-441D-BFD4-F228584549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420" y="4696147"/>
            <a:ext cx="689610" cy="6807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D76341-0722-4502-B04A-0D7F57FF5203}"/>
              </a:ext>
            </a:extLst>
          </p:cNvPr>
          <p:cNvSpPr txBox="1"/>
          <p:nvPr/>
        </p:nvSpPr>
        <p:spPr>
          <a:xfrm>
            <a:off x="6683367" y="4793418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onion</a:t>
            </a:r>
          </a:p>
        </p:txBody>
      </p:sp>
      <p:pic>
        <p:nvPicPr>
          <p:cNvPr id="22" name="Picture 21" descr="Cross">
            <a:extLst>
              <a:ext uri="{FF2B5EF4-FFF2-40B4-BE49-F238E27FC236}">
                <a16:creationId xmlns:a16="http://schemas.microsoft.com/office/drawing/2014/main" id="{325BB66B-1F8E-4958-8828-E16B193529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500" y="4766902"/>
            <a:ext cx="689610" cy="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30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2F9BA-34A1-44ED-86E0-0AF2F488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1" y="1135882"/>
            <a:ext cx="3371850" cy="2409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04B04C-9867-44A6-8E3A-DC4BF6CD6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751" y="1117291"/>
            <a:ext cx="3200400" cy="2962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EA647-B8EC-415D-B627-E9A709C92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535" y="1299137"/>
            <a:ext cx="3200400" cy="2688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5FF191-BF55-49BA-B2BF-75F3149F90D3}"/>
              </a:ext>
            </a:extLst>
          </p:cNvPr>
          <p:cNvSpPr txBox="1"/>
          <p:nvPr/>
        </p:nvSpPr>
        <p:spPr>
          <a:xfrm>
            <a:off x="467193" y="411711"/>
            <a:ext cx="426969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BEFORE LISTENING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3B363C4-B2F6-4EFC-90A4-101589F7DE81}"/>
              </a:ext>
            </a:extLst>
          </p:cNvPr>
          <p:cNvSpPr/>
          <p:nvPr/>
        </p:nvSpPr>
        <p:spPr>
          <a:xfrm>
            <a:off x="4866807" y="406712"/>
            <a:ext cx="6858000" cy="70592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What does Alfie eat?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432D5-FFD3-4D5A-9957-73BBFCC90EF8}"/>
              </a:ext>
            </a:extLst>
          </p:cNvPr>
          <p:cNvSpPr txBox="1"/>
          <p:nvPr/>
        </p:nvSpPr>
        <p:spPr>
          <a:xfrm>
            <a:off x="7795347" y="5326510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pizza</a:t>
            </a:r>
          </a:p>
        </p:txBody>
      </p:sp>
      <p:pic>
        <p:nvPicPr>
          <p:cNvPr id="8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D574B3BF-7058-4882-9431-F00B648482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5423" y="5179488"/>
            <a:ext cx="692700" cy="793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16BDDE-CD42-4946-8755-18F21160D42F}"/>
              </a:ext>
            </a:extLst>
          </p:cNvPr>
          <p:cNvSpPr txBox="1"/>
          <p:nvPr/>
        </p:nvSpPr>
        <p:spPr>
          <a:xfrm>
            <a:off x="425344" y="4526530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fries</a:t>
            </a:r>
          </a:p>
        </p:txBody>
      </p:sp>
      <p:pic>
        <p:nvPicPr>
          <p:cNvPr id="10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A54CD351-8035-4A35-9EEB-40603181BB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5440" y="4379508"/>
            <a:ext cx="692700" cy="7933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EC06A8-3CCE-4E2C-B20B-5C868BA13DFF}"/>
              </a:ext>
            </a:extLst>
          </p:cNvPr>
          <p:cNvSpPr txBox="1"/>
          <p:nvPr/>
        </p:nvSpPr>
        <p:spPr>
          <a:xfrm>
            <a:off x="425344" y="5321014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Ice cream</a:t>
            </a:r>
          </a:p>
        </p:txBody>
      </p:sp>
      <p:pic>
        <p:nvPicPr>
          <p:cNvPr id="12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B2866D2E-1057-4CBB-8214-E2786F2E41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9049" y="5175026"/>
            <a:ext cx="692700" cy="7933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78DAA5-EE79-47FF-94AC-E7D3157C2D8F}"/>
              </a:ext>
            </a:extLst>
          </p:cNvPr>
          <p:cNvSpPr txBox="1"/>
          <p:nvPr/>
        </p:nvSpPr>
        <p:spPr>
          <a:xfrm>
            <a:off x="4179649" y="5299222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cake</a:t>
            </a:r>
          </a:p>
        </p:txBody>
      </p:sp>
      <p:pic>
        <p:nvPicPr>
          <p:cNvPr id="14" name="Correct Check" descr="D:\Images ETC for PPTs\Backgrounds&amp;Buttons ETC\check3.pngcheck3">
            <a:extLst>
              <a:ext uri="{FF2B5EF4-FFF2-40B4-BE49-F238E27FC236}">
                <a16:creationId xmlns:a16="http://schemas.microsoft.com/office/drawing/2014/main" id="{0D475040-164F-4EB3-A51E-339FE21AFB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765" y="5152200"/>
            <a:ext cx="692700" cy="7933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1CEE4F-18E4-437E-8BE9-AF0080A21A30}"/>
              </a:ext>
            </a:extLst>
          </p:cNvPr>
          <p:cNvSpPr txBox="1"/>
          <p:nvPr/>
        </p:nvSpPr>
        <p:spPr>
          <a:xfrm>
            <a:off x="4179649" y="4477728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meat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5E33C-F265-4908-82D5-2A5F66C7CE07}"/>
              </a:ext>
            </a:extLst>
          </p:cNvPr>
          <p:cNvSpPr txBox="1"/>
          <p:nvPr/>
        </p:nvSpPr>
        <p:spPr>
          <a:xfrm>
            <a:off x="7770834" y="4504921"/>
            <a:ext cx="199119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apples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2F0CA5-C073-42A0-9201-69BC61EE1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749" y="1270952"/>
            <a:ext cx="2776136" cy="2745290"/>
          </a:xfrm>
          <a:prstGeom prst="rect">
            <a:avLst/>
          </a:prstGeom>
        </p:spPr>
      </p:pic>
      <p:pic>
        <p:nvPicPr>
          <p:cNvPr id="22" name="Picture 21" descr="Cross">
            <a:extLst>
              <a:ext uri="{FF2B5EF4-FFF2-40B4-BE49-F238E27FC236}">
                <a16:creationId xmlns:a16="http://schemas.microsoft.com/office/drawing/2014/main" id="{6839CB22-7570-43C3-BE7E-A4D072B4F5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782" y="4451212"/>
            <a:ext cx="689610" cy="680720"/>
          </a:xfrm>
          <a:prstGeom prst="rect">
            <a:avLst/>
          </a:prstGeom>
        </p:spPr>
      </p:pic>
      <p:pic>
        <p:nvPicPr>
          <p:cNvPr id="23" name="Picture 22" descr="Cross">
            <a:extLst>
              <a:ext uri="{FF2B5EF4-FFF2-40B4-BE49-F238E27FC236}">
                <a16:creationId xmlns:a16="http://schemas.microsoft.com/office/drawing/2014/main" id="{FA1E7BCB-A1E9-47F3-84C4-B912110941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171" y="4370420"/>
            <a:ext cx="689610" cy="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77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D9AA35-ABDB-46DF-8D01-2B9267CF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939" y="1218497"/>
            <a:ext cx="8093205" cy="4001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0050EB-2D69-4F39-A2BF-DA35E36A0BBD}"/>
              </a:ext>
            </a:extLst>
          </p:cNvPr>
          <p:cNvSpPr txBox="1"/>
          <p:nvPr/>
        </p:nvSpPr>
        <p:spPr>
          <a:xfrm>
            <a:off x="467193" y="411711"/>
            <a:ext cx="426969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BEFORE LISTENING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23EC528-6F0B-4F45-B963-98B21689B09C}"/>
              </a:ext>
            </a:extLst>
          </p:cNvPr>
          <p:cNvSpPr/>
          <p:nvPr/>
        </p:nvSpPr>
        <p:spPr>
          <a:xfrm>
            <a:off x="4866807" y="406712"/>
            <a:ext cx="6858000" cy="70592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What’s the matter with Alfie?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A2ED266-1B24-4CE0-ADBB-A454716472BC}"/>
              </a:ext>
            </a:extLst>
          </p:cNvPr>
          <p:cNvSpPr/>
          <p:nvPr/>
        </p:nvSpPr>
        <p:spPr>
          <a:xfrm>
            <a:off x="2860624" y="5284964"/>
            <a:ext cx="6858000" cy="70592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He has a stomachache.</a:t>
            </a:r>
          </a:p>
        </p:txBody>
      </p:sp>
    </p:spTree>
    <p:extLst>
      <p:ext uri="{BB962C8B-B14F-4D97-AF65-F5344CB8AC3E}">
        <p14:creationId xmlns:p14="http://schemas.microsoft.com/office/powerpoint/2010/main" val="3908053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3-TRACK 63">
            <a:hlinkClick r:id="" action="ppaction://media"/>
            <a:extLst>
              <a:ext uri="{FF2B5EF4-FFF2-40B4-BE49-F238E27FC236}">
                <a16:creationId xmlns:a16="http://schemas.microsoft.com/office/drawing/2014/main" id="{DF2A595E-C1B9-4854-82AE-88525B6250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29" end="6159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28113" y="2374208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5ECDC4-A79B-4D25-BC37-1081CDAD4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7" y="487337"/>
            <a:ext cx="5295738" cy="726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05607-A4A7-47E6-AB01-FC05F254F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462" y="1378840"/>
            <a:ext cx="10104307" cy="4232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150169" y="5682538"/>
            <a:ext cx="212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number to play the audio </a:t>
            </a:r>
          </a:p>
        </p:txBody>
      </p:sp>
    </p:spTree>
    <p:extLst>
      <p:ext uri="{BB962C8B-B14F-4D97-AF65-F5344CB8AC3E}">
        <p14:creationId xmlns:p14="http://schemas.microsoft.com/office/powerpoint/2010/main" val="1580737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250" y="46033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3-TRACK 63">
            <a:hlinkClick r:id="" action="ppaction://media"/>
            <a:extLst>
              <a:ext uri="{FF2B5EF4-FFF2-40B4-BE49-F238E27FC236}">
                <a16:creationId xmlns:a16="http://schemas.microsoft.com/office/drawing/2014/main" id="{1E64B3B5-0074-4F7D-BF86-66F2EE0D72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419" end="3911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5ECDC4-A79B-4D25-BC37-1081CDAD4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7" y="487337"/>
            <a:ext cx="5295738" cy="726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A0ED39-7FA9-4BC4-922B-742399BAE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790" y="1573850"/>
            <a:ext cx="10149426" cy="4062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8B6C5-5A47-4D46-82B1-E3DE91FCF60E}"/>
              </a:ext>
            </a:extLst>
          </p:cNvPr>
          <p:cNvSpPr txBox="1"/>
          <p:nvPr/>
        </p:nvSpPr>
        <p:spPr>
          <a:xfrm>
            <a:off x="6927207" y="2767679"/>
            <a:ext cx="263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some fries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8150169" y="5682538"/>
            <a:ext cx="212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number to play the audio </a:t>
            </a:r>
          </a:p>
        </p:txBody>
      </p:sp>
    </p:spTree>
    <p:extLst>
      <p:ext uri="{BB962C8B-B14F-4D97-AF65-F5344CB8AC3E}">
        <p14:creationId xmlns:p14="http://schemas.microsoft.com/office/powerpoint/2010/main" val="199848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3-TRACK 63">
            <a:hlinkClick r:id="" action="ppaction://media"/>
            <a:extLst>
              <a:ext uri="{FF2B5EF4-FFF2-40B4-BE49-F238E27FC236}">
                <a16:creationId xmlns:a16="http://schemas.microsoft.com/office/drawing/2014/main" id="{F91A01B1-6190-4F29-8941-86414A2D2E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352" end="2247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5ECDC4-A79B-4D25-BC37-1081CDAD4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7" y="487337"/>
            <a:ext cx="5295738" cy="726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1AAF2-5641-4ED3-9328-E094484C0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15" y="1711890"/>
            <a:ext cx="10895830" cy="4250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2FB60-B73E-4B4C-9158-2066A533FF86}"/>
              </a:ext>
            </a:extLst>
          </p:cNvPr>
          <p:cNvSpPr txBox="1"/>
          <p:nvPr/>
        </p:nvSpPr>
        <p:spPr>
          <a:xfrm>
            <a:off x="3300213" y="3105834"/>
            <a:ext cx="263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please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150169" y="5682538"/>
            <a:ext cx="212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number to play the audio </a:t>
            </a:r>
          </a:p>
        </p:txBody>
      </p:sp>
    </p:spTree>
    <p:extLst>
      <p:ext uri="{BB962C8B-B14F-4D97-AF65-F5344CB8AC3E}">
        <p14:creationId xmlns:p14="http://schemas.microsoft.com/office/powerpoint/2010/main" val="141463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3-TRACK 63">
            <a:hlinkClick r:id="" action="ppaction://media"/>
            <a:extLst>
              <a:ext uri="{FF2B5EF4-FFF2-40B4-BE49-F238E27FC236}">
                <a16:creationId xmlns:a16="http://schemas.microsoft.com/office/drawing/2014/main" id="{637B8397-B942-4229-9A3C-1DC5F0B844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82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5ECDC4-A79B-4D25-BC37-1081CDAD4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7" y="487337"/>
            <a:ext cx="5295738" cy="726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41252F-8B1F-4AEA-A437-2B7B04490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988" y="1346616"/>
            <a:ext cx="9953704" cy="4775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653F4-6DB8-4009-BC9A-D9A13029F94B}"/>
              </a:ext>
            </a:extLst>
          </p:cNvPr>
          <p:cNvSpPr txBox="1"/>
          <p:nvPr/>
        </p:nvSpPr>
        <p:spPr>
          <a:xfrm>
            <a:off x="5008466" y="2527836"/>
            <a:ext cx="295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thank you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8150169" y="551738"/>
            <a:ext cx="212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number to play the audio </a:t>
            </a:r>
          </a:p>
        </p:txBody>
      </p:sp>
    </p:spTree>
    <p:extLst>
      <p:ext uri="{BB962C8B-B14F-4D97-AF65-F5344CB8AC3E}">
        <p14:creationId xmlns:p14="http://schemas.microsoft.com/office/powerpoint/2010/main" val="3655046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619056"/>
            <a:ext cx="2472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Extra 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8468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CK 44">
            <a:hlinkClick r:id="" action="ppaction://media"/>
            <a:extLst>
              <a:ext uri="{FF2B5EF4-FFF2-40B4-BE49-F238E27FC236}">
                <a16:creationId xmlns:a16="http://schemas.microsoft.com/office/drawing/2014/main" id="{2F873F40-E433-47CC-A32F-4113699665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511.4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B391DF-ADF7-4516-8633-EAE3F241E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412"/>
            <a:ext cx="5238750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E34C5-FE80-48FB-870E-EA5400307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412" y="1646419"/>
            <a:ext cx="6333813" cy="4300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48A08-F7DD-4B6B-8FE7-6599E3D6AEA5}"/>
              </a:ext>
            </a:extLst>
          </p:cNvPr>
          <p:cNvSpPr txBox="1"/>
          <p:nvPr/>
        </p:nvSpPr>
        <p:spPr>
          <a:xfrm>
            <a:off x="6670623" y="539646"/>
            <a:ext cx="415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Wordbook, p.83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359209" y="4330156"/>
            <a:ext cx="212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to play the audio </a:t>
            </a:r>
          </a:p>
        </p:txBody>
      </p:sp>
    </p:spTree>
    <p:extLst>
      <p:ext uri="{BB962C8B-B14F-4D97-AF65-F5344CB8AC3E}">
        <p14:creationId xmlns:p14="http://schemas.microsoft.com/office/powerpoint/2010/main" val="967715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44">
            <a:hlinkClick r:id="" action="ppaction://media"/>
            <a:extLst>
              <a:ext uri="{FF2B5EF4-FFF2-40B4-BE49-F238E27FC236}">
                <a16:creationId xmlns:a16="http://schemas.microsoft.com/office/drawing/2014/main" id="{B2A71D45-D5B6-4BBB-BF3B-D0DFB428DC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66" end="29111.4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B391DF-ADF7-4516-8633-EAE3F241E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412"/>
            <a:ext cx="5238750" cy="95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445AA2-4C7B-4B41-B5C9-EEED2FE56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751" y="1569530"/>
            <a:ext cx="6560071" cy="4467212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BC7FD6F-4B40-4E05-9727-39651A6555B0}"/>
              </a:ext>
            </a:extLst>
          </p:cNvPr>
          <p:cNvSpPr/>
          <p:nvPr/>
        </p:nvSpPr>
        <p:spPr>
          <a:xfrm>
            <a:off x="6805534" y="1888762"/>
            <a:ext cx="2413417" cy="18288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6045451-0EF8-400E-8BB7-55462E37AF0E}"/>
              </a:ext>
            </a:extLst>
          </p:cNvPr>
          <p:cNvSpPr/>
          <p:nvPr/>
        </p:nvSpPr>
        <p:spPr>
          <a:xfrm>
            <a:off x="5598825" y="3803136"/>
            <a:ext cx="2413417" cy="18288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FA661-0EBA-41FB-AED5-2BC31C475E8C}"/>
              </a:ext>
            </a:extLst>
          </p:cNvPr>
          <p:cNvSpPr txBox="1"/>
          <p:nvPr/>
        </p:nvSpPr>
        <p:spPr>
          <a:xfrm>
            <a:off x="6670623" y="539646"/>
            <a:ext cx="415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Wordbook, p.83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9552249" y="4330156"/>
            <a:ext cx="212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to play the audio </a:t>
            </a:r>
          </a:p>
        </p:txBody>
      </p:sp>
    </p:spTree>
    <p:extLst>
      <p:ext uri="{BB962C8B-B14F-4D97-AF65-F5344CB8AC3E}">
        <p14:creationId xmlns:p14="http://schemas.microsoft.com/office/powerpoint/2010/main" val="3441085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44">
            <a:hlinkClick r:id="" action="ppaction://media"/>
            <a:extLst>
              <a:ext uri="{FF2B5EF4-FFF2-40B4-BE49-F238E27FC236}">
                <a16:creationId xmlns:a16="http://schemas.microsoft.com/office/drawing/2014/main" id="{1DE26BF1-F9CF-4E23-9DD3-21BF270C07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083" end="19970.43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B391DF-ADF7-4516-8633-EAE3F241E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412"/>
            <a:ext cx="5238750" cy="95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2E911-444D-4E27-B8B4-8044E175A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732" y="1503885"/>
            <a:ext cx="6797258" cy="4639193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5C1C5AB-F439-4374-BC3A-8F0773EF9CDB}"/>
              </a:ext>
            </a:extLst>
          </p:cNvPr>
          <p:cNvSpPr/>
          <p:nvPr/>
        </p:nvSpPr>
        <p:spPr>
          <a:xfrm>
            <a:off x="6376636" y="1783329"/>
            <a:ext cx="2413417" cy="18288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055EE0F-1791-4663-9AC8-0BE0DDC10B6D}"/>
              </a:ext>
            </a:extLst>
          </p:cNvPr>
          <p:cNvSpPr/>
          <p:nvPr/>
        </p:nvSpPr>
        <p:spPr>
          <a:xfrm>
            <a:off x="4553652" y="3861588"/>
            <a:ext cx="3645968" cy="18288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F4874-40F9-4708-82C3-32145590F3B1}"/>
              </a:ext>
            </a:extLst>
          </p:cNvPr>
          <p:cNvSpPr txBox="1"/>
          <p:nvPr/>
        </p:nvSpPr>
        <p:spPr>
          <a:xfrm>
            <a:off x="6670623" y="539646"/>
            <a:ext cx="415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Wordbook, p.83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9359209" y="4330156"/>
            <a:ext cx="212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to play the audio </a:t>
            </a:r>
          </a:p>
        </p:txBody>
      </p:sp>
    </p:spTree>
    <p:extLst>
      <p:ext uri="{BB962C8B-B14F-4D97-AF65-F5344CB8AC3E}">
        <p14:creationId xmlns:p14="http://schemas.microsoft.com/office/powerpoint/2010/main" val="3624873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44">
            <a:hlinkClick r:id="" action="ppaction://media"/>
            <a:extLst>
              <a:ext uri="{FF2B5EF4-FFF2-40B4-BE49-F238E27FC236}">
                <a16:creationId xmlns:a16="http://schemas.microsoft.com/office/drawing/2014/main" id="{4973824C-1E80-4498-A772-A83436C3A3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3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B391DF-ADF7-4516-8633-EAE3F241E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412"/>
            <a:ext cx="5238750" cy="95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9D5D60-3C2C-4B22-95D7-35DAA6A5B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8998" y="1371912"/>
            <a:ext cx="7354550" cy="4816133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4619767-57E7-4917-8635-4C0956C87680}"/>
              </a:ext>
            </a:extLst>
          </p:cNvPr>
          <p:cNvSpPr/>
          <p:nvPr/>
        </p:nvSpPr>
        <p:spPr>
          <a:xfrm>
            <a:off x="4182255" y="1686393"/>
            <a:ext cx="2413417" cy="18288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DAA0D61-7B76-4C61-BEB3-4DE5623265E2}"/>
              </a:ext>
            </a:extLst>
          </p:cNvPr>
          <p:cNvSpPr/>
          <p:nvPr/>
        </p:nvSpPr>
        <p:spPr>
          <a:xfrm>
            <a:off x="5531370" y="3937219"/>
            <a:ext cx="2593299" cy="18288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694EDB-E247-4993-B827-41AED15333E9}"/>
              </a:ext>
            </a:extLst>
          </p:cNvPr>
          <p:cNvSpPr txBox="1"/>
          <p:nvPr/>
        </p:nvSpPr>
        <p:spPr>
          <a:xfrm>
            <a:off x="6670623" y="539646"/>
            <a:ext cx="415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Wordbook, p.83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9826569" y="4330156"/>
            <a:ext cx="212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to play the audio </a:t>
            </a:r>
          </a:p>
        </p:txBody>
      </p:sp>
    </p:spTree>
    <p:extLst>
      <p:ext uri="{BB962C8B-B14F-4D97-AF65-F5344CB8AC3E}">
        <p14:creationId xmlns:p14="http://schemas.microsoft.com/office/powerpoint/2010/main" val="1564830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1735" y="4222087"/>
            <a:ext cx="3443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Let’s write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F1CDE-F9D6-4C2B-AE1C-D6E4AE07EFEE}"/>
              </a:ext>
            </a:extLst>
          </p:cNvPr>
          <p:cNvSpPr txBox="1"/>
          <p:nvPr/>
        </p:nvSpPr>
        <p:spPr>
          <a:xfrm>
            <a:off x="0" y="-29980"/>
            <a:ext cx="426969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AFTER 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D7B9B-4035-41F5-834E-B0B78B282A21}"/>
              </a:ext>
            </a:extLst>
          </p:cNvPr>
          <p:cNvSpPr txBox="1"/>
          <p:nvPr/>
        </p:nvSpPr>
        <p:spPr>
          <a:xfrm>
            <a:off x="7255239" y="170074"/>
            <a:ext cx="415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Wordbook, p.83</a:t>
            </a:r>
          </a:p>
        </p:txBody>
      </p:sp>
    </p:spTree>
    <p:extLst>
      <p:ext uri="{BB962C8B-B14F-4D97-AF65-F5344CB8AC3E}">
        <p14:creationId xmlns:p14="http://schemas.microsoft.com/office/powerpoint/2010/main" val="332265747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6D1095-A420-4208-BBC8-2ABB8AF6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63" y="1434215"/>
            <a:ext cx="11779073" cy="2643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4D1DA-6B84-4BB4-B880-542CE3C17999}"/>
              </a:ext>
            </a:extLst>
          </p:cNvPr>
          <p:cNvSpPr txBox="1"/>
          <p:nvPr/>
        </p:nvSpPr>
        <p:spPr>
          <a:xfrm>
            <a:off x="9893508" y="1707125"/>
            <a:ext cx="10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032D1-7DF8-4907-908E-03764E7AC4B3}"/>
              </a:ext>
            </a:extLst>
          </p:cNvPr>
          <p:cNvSpPr txBox="1"/>
          <p:nvPr/>
        </p:nvSpPr>
        <p:spPr>
          <a:xfrm>
            <a:off x="4577795" y="2323476"/>
            <a:ext cx="303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378470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Pronounce /</a:t>
            </a:r>
            <a:r>
              <a:rPr lang="en-US" sz="3600" i="1" dirty="0" err="1">
                <a:solidFill>
                  <a:srgbClr val="FF0000"/>
                </a:solidFill>
              </a:rPr>
              <a:t>aɪ</a:t>
            </a:r>
            <a:r>
              <a:rPr lang="en-US" sz="3600" i="1" dirty="0">
                <a:solidFill>
                  <a:srgbClr val="0070C0"/>
                </a:solidFill>
              </a:rPr>
              <a:t>/ and /</a:t>
            </a:r>
            <a:r>
              <a:rPr lang="en-US" sz="3600" i="1" dirty="0" err="1">
                <a:solidFill>
                  <a:srgbClr val="FF0000"/>
                </a:solidFill>
              </a:rPr>
              <a:t>ʊə</a:t>
            </a:r>
            <a:r>
              <a:rPr lang="en-US" sz="3600" i="1" dirty="0">
                <a:solidFill>
                  <a:srgbClr val="0070C0"/>
                </a:solidFill>
              </a:rPr>
              <a:t>/ correctly.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Review: </a:t>
            </a:r>
            <a:r>
              <a:rPr lang="en-US" sz="3600" i="1" dirty="0">
                <a:solidFill>
                  <a:srgbClr val="00B050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               Yes, please./Sure, thanks!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               No, thank you.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Listen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Listen to friends talking about food choice at a party.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Practice</a:t>
            </a:r>
            <a:r>
              <a:rPr lang="en-US" sz="3600" i="1" dirty="0">
                <a:solidFill>
                  <a:srgbClr val="0070C0"/>
                </a:solidFill>
              </a:rPr>
              <a:t>: Practice the conversations with friends.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6C8C83-CEAF-45BB-A0DC-8890E8A9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2" y="1742138"/>
            <a:ext cx="11580995" cy="2496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1115B-5F3B-48B0-B188-89F0CE6B14A9}"/>
              </a:ext>
            </a:extLst>
          </p:cNvPr>
          <p:cNvSpPr txBox="1"/>
          <p:nvPr/>
        </p:nvSpPr>
        <p:spPr>
          <a:xfrm>
            <a:off x="7030387" y="2268906"/>
            <a:ext cx="10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eggs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261DD-40C8-4164-8085-CA10627A3DD3}"/>
              </a:ext>
            </a:extLst>
          </p:cNvPr>
          <p:cNvSpPr txBox="1"/>
          <p:nvPr/>
        </p:nvSpPr>
        <p:spPr>
          <a:xfrm>
            <a:off x="9406328" y="2268905"/>
            <a:ext cx="186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chicken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EE327-CA4A-412E-A5D9-2BA7ACB828B3}"/>
              </a:ext>
            </a:extLst>
          </p:cNvPr>
          <p:cNvSpPr txBox="1"/>
          <p:nvPr/>
        </p:nvSpPr>
        <p:spPr>
          <a:xfrm>
            <a:off x="4452077" y="2813763"/>
            <a:ext cx="257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83886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CD6255-90D1-49B8-913D-86A61B02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70" y="1611442"/>
            <a:ext cx="11950064" cy="2765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90883-A213-4763-BC7D-B71874C533F5}"/>
              </a:ext>
            </a:extLst>
          </p:cNvPr>
          <p:cNvSpPr txBox="1"/>
          <p:nvPr/>
        </p:nvSpPr>
        <p:spPr>
          <a:xfrm>
            <a:off x="7165299" y="1971780"/>
            <a:ext cx="106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B37EB-105B-488A-918D-FA8E8B6EA23F}"/>
              </a:ext>
            </a:extLst>
          </p:cNvPr>
          <p:cNvSpPr txBox="1"/>
          <p:nvPr/>
        </p:nvSpPr>
        <p:spPr>
          <a:xfrm>
            <a:off x="9439789" y="1839548"/>
            <a:ext cx="203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ice cream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36627-40E4-4119-9D49-C99325BE8450}"/>
              </a:ext>
            </a:extLst>
          </p:cNvPr>
          <p:cNvSpPr txBox="1"/>
          <p:nvPr/>
        </p:nvSpPr>
        <p:spPr>
          <a:xfrm>
            <a:off x="4751882" y="2573141"/>
            <a:ext cx="166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889818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C253CC53-1584-46A9-89D4-26672600A3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01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7185" y="628650"/>
            <a:ext cx="609600" cy="609600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4010D2B5-23BD-4264-B264-4E366B9A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255" y="413300"/>
            <a:ext cx="7071490" cy="1144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600" dirty="0">
                <a:latin typeface="Arial Black" panose="020B0A04020102020204" pitchFamily="34" charset="0"/>
              </a:rPr>
              <a:t>Which food do you hear?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51801-E150-401C-988B-D40791EB8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365" y="1905000"/>
            <a:ext cx="3228975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1DAB9-9699-439D-8DBC-28C35CE8A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985" y="1876425"/>
            <a:ext cx="3295650" cy="3105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BEFB2-995E-462F-97DD-1BB4B81C7E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6333" y="4152900"/>
            <a:ext cx="876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89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3-TRACK 63">
            <a:hlinkClick r:id="" action="ppaction://media"/>
            <a:extLst>
              <a:ext uri="{FF2B5EF4-FFF2-40B4-BE49-F238E27FC236}">
                <a16:creationId xmlns:a16="http://schemas.microsoft.com/office/drawing/2014/main" id="{ABE8CE01-243B-4651-B618-1BF1F16902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052" end="438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881856"/>
            <a:ext cx="609600" cy="609600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4010D2B5-23BD-4264-B264-4E366B9A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917" y="537521"/>
            <a:ext cx="7071490" cy="1144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600" dirty="0">
                <a:latin typeface="Arial Black" panose="020B0A04020102020204" pitchFamily="34" charset="0"/>
              </a:rPr>
              <a:t>Which food do you hear?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01406-D7E9-42E1-838E-BF803ED54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662" y="1871662"/>
            <a:ext cx="3228975" cy="3114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C4599-758C-4D18-8A64-8A775BAB0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686" y="1871662"/>
            <a:ext cx="3286125" cy="312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C87B9-0FE4-4F94-8085-432C071E6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6213" y="4186237"/>
            <a:ext cx="876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0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D3-TRACK 63">
            <a:hlinkClick r:id="" action="ppaction://media"/>
            <a:extLst>
              <a:ext uri="{FF2B5EF4-FFF2-40B4-BE49-F238E27FC236}">
                <a16:creationId xmlns:a16="http://schemas.microsoft.com/office/drawing/2014/main" id="{2FF7004D-3E48-480D-9FFD-15215FCCB9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868" end="325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5554" y="649890"/>
            <a:ext cx="609600" cy="609600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4010D2B5-23BD-4264-B264-4E366B9A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609" y="527510"/>
            <a:ext cx="7071490" cy="1144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600" dirty="0">
                <a:latin typeface="Arial Black" panose="020B0A04020102020204" pitchFamily="34" charset="0"/>
              </a:rPr>
              <a:t>Which food do you hear?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01406-D7E9-42E1-838E-BF803ED54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662" y="1871662"/>
            <a:ext cx="3228975" cy="3114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FB6D06-15D1-4A3D-A645-71EB9098C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700" y="1934027"/>
            <a:ext cx="3162300" cy="3105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95A98-AE7D-4EB3-BDF0-EED350CF2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0150" y="4257674"/>
            <a:ext cx="876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1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1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3-TRACK 63">
            <a:hlinkClick r:id="" action="ppaction://media"/>
            <a:extLst>
              <a:ext uri="{FF2B5EF4-FFF2-40B4-BE49-F238E27FC236}">
                <a16:creationId xmlns:a16="http://schemas.microsoft.com/office/drawing/2014/main" id="{9975B9A1-F067-4A01-92D6-AF2796849D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315" end="1568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8530" y="570825"/>
            <a:ext cx="609600" cy="609600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4010D2B5-23BD-4264-B264-4E366B9A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85" y="570825"/>
            <a:ext cx="7071490" cy="1144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600" dirty="0">
                <a:latin typeface="Arial Black" panose="020B0A04020102020204" pitchFamily="34" charset="0"/>
              </a:rPr>
              <a:t>Which food do you hear?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F15F-10F6-488B-958D-49732921F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343" y="1953077"/>
            <a:ext cx="3124200" cy="306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8C85A-D2E9-4E9B-BD47-9D4C99B0D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50" y="1953077"/>
            <a:ext cx="314325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108760-8B73-4CE0-B6EB-54434CED31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2243" y="4458241"/>
            <a:ext cx="876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77E56AD8-6464-4652-9C92-FCF8E8AB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07538"/>
            <a:ext cx="12115800" cy="849762"/>
          </a:xfrm>
          <a:prstGeom prst="roundRect">
            <a:avLst>
              <a:gd name="adj" fmla="val 16667"/>
            </a:avLst>
          </a:prstGeom>
          <a:solidFill>
            <a:srgbClr val="DAFC1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000" dirty="0">
                <a:latin typeface="Arial Black" panose="020B0A04020102020204" pitchFamily="34" charset="0"/>
              </a:rPr>
              <a:t>Rearrange these words to make a complete sentence. </a:t>
            </a:r>
            <a:endParaRPr lang="en-US" alt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6D1AD-160F-42CD-9632-63B016E72B41}"/>
              </a:ext>
            </a:extLst>
          </p:cNvPr>
          <p:cNvSpPr/>
          <p:nvPr/>
        </p:nvSpPr>
        <p:spPr>
          <a:xfrm>
            <a:off x="2318933" y="2228671"/>
            <a:ext cx="72931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 you      pizza      Would     some     like?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D59B045-D097-4414-82B4-954FD36FC8F9}"/>
              </a:ext>
            </a:extLst>
          </p:cNvPr>
          <p:cNvSpPr/>
          <p:nvPr/>
        </p:nvSpPr>
        <p:spPr>
          <a:xfrm>
            <a:off x="2579917" y="3429000"/>
            <a:ext cx="6613072" cy="204107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Would you like some pizza?</a:t>
            </a:r>
          </a:p>
        </p:txBody>
      </p:sp>
    </p:spTree>
    <p:extLst>
      <p:ext uri="{BB962C8B-B14F-4D97-AF65-F5344CB8AC3E}">
        <p14:creationId xmlns:p14="http://schemas.microsoft.com/office/powerpoint/2010/main" val="1634839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77E56AD8-6464-4652-9C92-FCF8E8AB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07538"/>
            <a:ext cx="12115800" cy="849762"/>
          </a:xfrm>
          <a:prstGeom prst="roundRect">
            <a:avLst>
              <a:gd name="adj" fmla="val 16667"/>
            </a:avLst>
          </a:prstGeom>
          <a:solidFill>
            <a:srgbClr val="DAFC1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000" dirty="0">
                <a:latin typeface="Arial Black" panose="020B0A04020102020204" pitchFamily="34" charset="0"/>
              </a:rPr>
              <a:t>Rearrange these words to make a complete sentence </a:t>
            </a:r>
            <a:endParaRPr lang="en-US" alt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6D1AD-160F-42CD-9632-63B016E72B41}"/>
              </a:ext>
            </a:extLst>
          </p:cNvPr>
          <p:cNvSpPr/>
          <p:nvPr/>
        </p:nvSpPr>
        <p:spPr>
          <a:xfrm>
            <a:off x="2648139" y="2196014"/>
            <a:ext cx="6204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 good     is    pizza     really     This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D59B045-D097-4414-82B4-954FD36FC8F9}"/>
              </a:ext>
            </a:extLst>
          </p:cNvPr>
          <p:cNvSpPr/>
          <p:nvPr/>
        </p:nvSpPr>
        <p:spPr>
          <a:xfrm>
            <a:off x="2806976" y="3256472"/>
            <a:ext cx="6613072" cy="204107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This pizza is really good.</a:t>
            </a:r>
          </a:p>
        </p:txBody>
      </p:sp>
    </p:spTree>
    <p:extLst>
      <p:ext uri="{BB962C8B-B14F-4D97-AF65-F5344CB8AC3E}">
        <p14:creationId xmlns:p14="http://schemas.microsoft.com/office/powerpoint/2010/main" val="341249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 animBg="1"/>
      <p:bldP spid="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77E56AD8-6464-4652-9C92-FCF8E8AB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07538"/>
            <a:ext cx="12115800" cy="849762"/>
          </a:xfrm>
          <a:prstGeom prst="roundRect">
            <a:avLst>
              <a:gd name="adj" fmla="val 16667"/>
            </a:avLst>
          </a:prstGeom>
          <a:solidFill>
            <a:srgbClr val="DAFC1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000" dirty="0">
                <a:latin typeface="Arial Black" panose="020B0A04020102020204" pitchFamily="34" charset="0"/>
              </a:rPr>
              <a:t>Rearrange these words to make a complete sentence </a:t>
            </a:r>
            <a:endParaRPr lang="en-US" alt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6D1AD-160F-42CD-9632-63B016E72B41}"/>
              </a:ext>
            </a:extLst>
          </p:cNvPr>
          <p:cNvSpPr/>
          <p:nvPr/>
        </p:nvSpPr>
        <p:spPr>
          <a:xfrm>
            <a:off x="2637971" y="2228671"/>
            <a:ext cx="63742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 fries     good     These     so      are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D59B045-D097-4414-82B4-954FD36FC8F9}"/>
              </a:ext>
            </a:extLst>
          </p:cNvPr>
          <p:cNvSpPr/>
          <p:nvPr/>
        </p:nvSpPr>
        <p:spPr>
          <a:xfrm>
            <a:off x="2449287" y="3429000"/>
            <a:ext cx="6613072" cy="204107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These fries are so good!</a:t>
            </a:r>
          </a:p>
        </p:txBody>
      </p:sp>
    </p:spTree>
    <p:extLst>
      <p:ext uri="{BB962C8B-B14F-4D97-AF65-F5344CB8AC3E}">
        <p14:creationId xmlns:p14="http://schemas.microsoft.com/office/powerpoint/2010/main" val="77435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 animBg="1"/>
      <p:bldP spid="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77E56AD8-6464-4652-9C92-FCF8E8AB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407538"/>
            <a:ext cx="12115800" cy="849762"/>
          </a:xfrm>
          <a:prstGeom prst="roundRect">
            <a:avLst>
              <a:gd name="adj" fmla="val 16667"/>
            </a:avLst>
          </a:prstGeom>
          <a:solidFill>
            <a:srgbClr val="DAFC1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000" dirty="0">
                <a:latin typeface="Arial Black" panose="020B0A04020102020204" pitchFamily="34" charset="0"/>
              </a:rPr>
              <a:t>Rearrange these words to make a complete sentence </a:t>
            </a:r>
            <a:endParaRPr lang="en-US" alt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26D1AD-160F-42CD-9632-63B016E72B41}"/>
              </a:ext>
            </a:extLst>
          </p:cNvPr>
          <p:cNvSpPr/>
          <p:nvPr/>
        </p:nvSpPr>
        <p:spPr>
          <a:xfrm>
            <a:off x="2219393" y="2228671"/>
            <a:ext cx="77532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 ice cream    you    Would     some     like?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D59B045-D097-4414-82B4-954FD36FC8F9}"/>
              </a:ext>
            </a:extLst>
          </p:cNvPr>
          <p:cNvSpPr/>
          <p:nvPr/>
        </p:nvSpPr>
        <p:spPr>
          <a:xfrm>
            <a:off x="2637971" y="3429000"/>
            <a:ext cx="6613072" cy="204107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Would you like some ice cream</a:t>
            </a:r>
          </a:p>
        </p:txBody>
      </p:sp>
    </p:spTree>
    <p:extLst>
      <p:ext uri="{BB962C8B-B14F-4D97-AF65-F5344CB8AC3E}">
        <p14:creationId xmlns:p14="http://schemas.microsoft.com/office/powerpoint/2010/main" val="1968250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39E8C-EA9B-4CC0-82FC-0978CD22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143"/>
            <a:ext cx="8464946" cy="111578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DC890D6-C350-428F-8BB9-2C69CF9C12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193" y="1318891"/>
            <a:ext cx="6233007" cy="46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172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43FC67-5B90-48C5-95A1-0ADEA49D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39" y="1458684"/>
            <a:ext cx="8799920" cy="368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16236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6B7F6-79CF-4A0D-8EED-C569B6985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51" y="791255"/>
            <a:ext cx="101441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44093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FA9E1-BEF5-4941-A5EF-AD2DC113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52" y="994002"/>
            <a:ext cx="9712642" cy="38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54538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1D71AB-8FA3-45B0-9E43-E8F219078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97" y="1162730"/>
            <a:ext cx="7920718" cy="38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5839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574" y="1838626"/>
            <a:ext cx="9075591" cy="40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4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Phonics: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0070C0"/>
                </a:solidFill>
              </a:rPr>
              <a:t>aɪ</a:t>
            </a:r>
            <a:r>
              <a:rPr lang="en-US" sz="3600" i="1" dirty="0">
                <a:solidFill>
                  <a:srgbClr val="0070C0"/>
                </a:solidFill>
              </a:rPr>
              <a:t>/ and /</a:t>
            </a:r>
            <a:r>
              <a:rPr lang="en-US" sz="3600" i="1" dirty="0" err="1">
                <a:solidFill>
                  <a:srgbClr val="0070C0"/>
                </a:solidFill>
              </a:rPr>
              <a:t>ʊə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652" y="985650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please/Sure, thanks!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No, thank you.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B4091-A7CC-4C69-82D9-1FF08D0262F3}"/>
              </a:ext>
            </a:extLst>
          </p:cNvPr>
          <p:cNvSpPr/>
          <p:nvPr/>
        </p:nvSpPr>
        <p:spPr>
          <a:xfrm>
            <a:off x="2334211" y="3863106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Listening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Listen to friends talking about food choice at a party.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83)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118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5163A8D-C3C5-48F6-88B5-5D6C8B281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65" y="2678081"/>
            <a:ext cx="3923241" cy="3402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D949D2-F8A6-480E-A158-F12EC75BAEDD}"/>
              </a:ext>
            </a:extLst>
          </p:cNvPr>
          <p:cNvSpPr txBox="1"/>
          <p:nvPr/>
        </p:nvSpPr>
        <p:spPr>
          <a:xfrm>
            <a:off x="224851" y="351444"/>
            <a:ext cx="9398183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What is behind these beautiful squares?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EF119B99-0DF9-432D-A7CF-8702BEFC8733}"/>
              </a:ext>
            </a:extLst>
          </p:cNvPr>
          <p:cNvSpPr/>
          <p:nvPr/>
        </p:nvSpPr>
        <p:spPr>
          <a:xfrm>
            <a:off x="4077615" y="2678148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6F91DCAF-5DDC-470A-BEFA-564D484BF7BE}"/>
              </a:ext>
            </a:extLst>
          </p:cNvPr>
          <p:cNvSpPr/>
          <p:nvPr/>
        </p:nvSpPr>
        <p:spPr>
          <a:xfrm>
            <a:off x="6040331" y="2678148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5A437D0-7EC1-495B-A01B-725708A7FBDA}"/>
              </a:ext>
            </a:extLst>
          </p:cNvPr>
          <p:cNvSpPr/>
          <p:nvPr/>
        </p:nvSpPr>
        <p:spPr>
          <a:xfrm>
            <a:off x="4074065" y="4337262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C615D04E-1AB2-429A-8B3D-B9D05CA94EC9}"/>
              </a:ext>
            </a:extLst>
          </p:cNvPr>
          <p:cNvSpPr/>
          <p:nvPr/>
        </p:nvSpPr>
        <p:spPr>
          <a:xfrm>
            <a:off x="6040332" y="4339168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71AAC-34BC-4C1B-A82A-EDB0E56D79C2}"/>
              </a:ext>
            </a:extLst>
          </p:cNvPr>
          <p:cNvSpPr txBox="1"/>
          <p:nvPr/>
        </p:nvSpPr>
        <p:spPr>
          <a:xfrm>
            <a:off x="8561545" y="5790274"/>
            <a:ext cx="4419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on each square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4F3AD5-2C3F-4D90-B01C-FBAAB79B7294}"/>
              </a:ext>
            </a:extLst>
          </p:cNvPr>
          <p:cNvSpPr txBox="1"/>
          <p:nvPr/>
        </p:nvSpPr>
        <p:spPr>
          <a:xfrm>
            <a:off x="5006715" y="1504166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fries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06888C-16C2-4A84-9894-5337F7E03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65" y="2656888"/>
            <a:ext cx="3923242" cy="34103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D949D2-F8A6-480E-A158-F12EC75BAEDD}"/>
              </a:ext>
            </a:extLst>
          </p:cNvPr>
          <p:cNvSpPr txBox="1"/>
          <p:nvPr/>
        </p:nvSpPr>
        <p:spPr>
          <a:xfrm>
            <a:off x="224851" y="351444"/>
            <a:ext cx="9398183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What is behind these beautiful squares?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EF119B99-0DF9-432D-A7CF-8702BEFC8733}"/>
              </a:ext>
            </a:extLst>
          </p:cNvPr>
          <p:cNvSpPr/>
          <p:nvPr/>
        </p:nvSpPr>
        <p:spPr>
          <a:xfrm>
            <a:off x="4077615" y="2678148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6F91DCAF-5DDC-470A-BEFA-564D484BF7BE}"/>
              </a:ext>
            </a:extLst>
          </p:cNvPr>
          <p:cNvSpPr/>
          <p:nvPr/>
        </p:nvSpPr>
        <p:spPr>
          <a:xfrm>
            <a:off x="6051896" y="2671878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5A437D0-7EC1-495B-A01B-725708A7FBDA}"/>
              </a:ext>
            </a:extLst>
          </p:cNvPr>
          <p:cNvSpPr/>
          <p:nvPr/>
        </p:nvSpPr>
        <p:spPr>
          <a:xfrm>
            <a:off x="4074065" y="4337262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C615D04E-1AB2-429A-8B3D-B9D05CA94EC9}"/>
              </a:ext>
            </a:extLst>
          </p:cNvPr>
          <p:cNvSpPr/>
          <p:nvPr/>
        </p:nvSpPr>
        <p:spPr>
          <a:xfrm>
            <a:off x="6040332" y="4339168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71AAC-34BC-4C1B-A82A-EDB0E56D79C2}"/>
              </a:ext>
            </a:extLst>
          </p:cNvPr>
          <p:cNvSpPr txBox="1"/>
          <p:nvPr/>
        </p:nvSpPr>
        <p:spPr>
          <a:xfrm>
            <a:off x="8561545" y="5790274"/>
            <a:ext cx="4419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on each square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4F3AD5-2C3F-4D90-B01C-FBAAB79B7294}"/>
              </a:ext>
            </a:extLst>
          </p:cNvPr>
          <p:cNvSpPr txBox="1"/>
          <p:nvPr/>
        </p:nvSpPr>
        <p:spPr>
          <a:xfrm>
            <a:off x="5006715" y="1504166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pizza</a:t>
            </a:r>
          </a:p>
        </p:txBody>
      </p:sp>
    </p:spTree>
    <p:extLst>
      <p:ext uri="{BB962C8B-B14F-4D97-AF65-F5344CB8AC3E}">
        <p14:creationId xmlns:p14="http://schemas.microsoft.com/office/powerpoint/2010/main" val="617854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86D83-A3A3-4C63-A6A1-8D3F1C7F1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65" y="2653139"/>
            <a:ext cx="3923242" cy="34141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D949D2-F8A6-480E-A158-F12EC75BAEDD}"/>
              </a:ext>
            </a:extLst>
          </p:cNvPr>
          <p:cNvSpPr txBox="1"/>
          <p:nvPr/>
        </p:nvSpPr>
        <p:spPr>
          <a:xfrm>
            <a:off x="224851" y="351444"/>
            <a:ext cx="9398183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What is behind these beautiful square?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EF119B99-0DF9-432D-A7CF-8702BEFC8733}"/>
              </a:ext>
            </a:extLst>
          </p:cNvPr>
          <p:cNvSpPr/>
          <p:nvPr/>
        </p:nvSpPr>
        <p:spPr>
          <a:xfrm>
            <a:off x="4077615" y="2678148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6F91DCAF-5DDC-470A-BEFA-564D484BF7BE}"/>
              </a:ext>
            </a:extLst>
          </p:cNvPr>
          <p:cNvSpPr/>
          <p:nvPr/>
        </p:nvSpPr>
        <p:spPr>
          <a:xfrm>
            <a:off x="6051896" y="2671878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5A437D0-7EC1-495B-A01B-725708A7FBDA}"/>
              </a:ext>
            </a:extLst>
          </p:cNvPr>
          <p:cNvSpPr/>
          <p:nvPr/>
        </p:nvSpPr>
        <p:spPr>
          <a:xfrm>
            <a:off x="4074065" y="4337262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C615D04E-1AB2-429A-8B3D-B9D05CA94EC9}"/>
              </a:ext>
            </a:extLst>
          </p:cNvPr>
          <p:cNvSpPr/>
          <p:nvPr/>
        </p:nvSpPr>
        <p:spPr>
          <a:xfrm>
            <a:off x="6040332" y="4339168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71AAC-34BC-4C1B-A82A-EDB0E56D79C2}"/>
              </a:ext>
            </a:extLst>
          </p:cNvPr>
          <p:cNvSpPr txBox="1"/>
          <p:nvPr/>
        </p:nvSpPr>
        <p:spPr>
          <a:xfrm>
            <a:off x="8561545" y="5790274"/>
            <a:ext cx="4419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on each square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4F3AD5-2C3F-4D90-B01C-FBAAB79B7294}"/>
              </a:ext>
            </a:extLst>
          </p:cNvPr>
          <p:cNvSpPr txBox="1"/>
          <p:nvPr/>
        </p:nvSpPr>
        <p:spPr>
          <a:xfrm>
            <a:off x="5006715" y="1504166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cake</a:t>
            </a:r>
          </a:p>
        </p:txBody>
      </p:sp>
    </p:spTree>
    <p:extLst>
      <p:ext uri="{BB962C8B-B14F-4D97-AF65-F5344CB8AC3E}">
        <p14:creationId xmlns:p14="http://schemas.microsoft.com/office/powerpoint/2010/main" val="1106215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FAC27-A730-4B2D-8ABA-80F39D9B0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77" y="2671878"/>
            <a:ext cx="3600925" cy="33953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D949D2-F8A6-480E-A158-F12EC75BAEDD}"/>
              </a:ext>
            </a:extLst>
          </p:cNvPr>
          <p:cNvSpPr txBox="1"/>
          <p:nvPr/>
        </p:nvSpPr>
        <p:spPr>
          <a:xfrm>
            <a:off x="224851" y="351444"/>
            <a:ext cx="9398183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What is behind these beautiful squares?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EF119B99-0DF9-432D-A7CF-8702BEFC8733}"/>
              </a:ext>
            </a:extLst>
          </p:cNvPr>
          <p:cNvSpPr/>
          <p:nvPr/>
        </p:nvSpPr>
        <p:spPr>
          <a:xfrm>
            <a:off x="4077615" y="2678148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6F91DCAF-5DDC-470A-BEFA-564D484BF7BE}"/>
              </a:ext>
            </a:extLst>
          </p:cNvPr>
          <p:cNvSpPr/>
          <p:nvPr/>
        </p:nvSpPr>
        <p:spPr>
          <a:xfrm>
            <a:off x="6051896" y="2671878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5A437D0-7EC1-495B-A01B-725708A7FBDA}"/>
              </a:ext>
            </a:extLst>
          </p:cNvPr>
          <p:cNvSpPr/>
          <p:nvPr/>
        </p:nvSpPr>
        <p:spPr>
          <a:xfrm>
            <a:off x="4074065" y="4337262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C615D04E-1AB2-429A-8B3D-B9D05CA94EC9}"/>
              </a:ext>
            </a:extLst>
          </p:cNvPr>
          <p:cNvSpPr/>
          <p:nvPr/>
        </p:nvSpPr>
        <p:spPr>
          <a:xfrm>
            <a:off x="6040332" y="4339168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71AAC-34BC-4C1B-A82A-EDB0E56D79C2}"/>
              </a:ext>
            </a:extLst>
          </p:cNvPr>
          <p:cNvSpPr txBox="1"/>
          <p:nvPr/>
        </p:nvSpPr>
        <p:spPr>
          <a:xfrm>
            <a:off x="8561545" y="5790274"/>
            <a:ext cx="4419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on each square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4F3AD5-2C3F-4D90-B01C-FBAAB79B7294}"/>
              </a:ext>
            </a:extLst>
          </p:cNvPr>
          <p:cNvSpPr txBox="1"/>
          <p:nvPr/>
        </p:nvSpPr>
        <p:spPr>
          <a:xfrm>
            <a:off x="4643163" y="1504166"/>
            <a:ext cx="2896951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ice cream</a:t>
            </a:r>
          </a:p>
        </p:txBody>
      </p:sp>
    </p:spTree>
    <p:extLst>
      <p:ext uri="{BB962C8B-B14F-4D97-AF65-F5344CB8AC3E}">
        <p14:creationId xmlns:p14="http://schemas.microsoft.com/office/powerpoint/2010/main" val="356696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48B27-0484-414F-B197-CE1A897C3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873" y="2671878"/>
            <a:ext cx="3988042" cy="33953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D949D2-F8A6-480E-A158-F12EC75BAEDD}"/>
              </a:ext>
            </a:extLst>
          </p:cNvPr>
          <p:cNvSpPr txBox="1"/>
          <p:nvPr/>
        </p:nvSpPr>
        <p:spPr>
          <a:xfrm>
            <a:off x="224851" y="351444"/>
            <a:ext cx="9398183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What is behind these beautiful squares?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EF119B99-0DF9-432D-A7CF-8702BEFC8733}"/>
              </a:ext>
            </a:extLst>
          </p:cNvPr>
          <p:cNvSpPr/>
          <p:nvPr/>
        </p:nvSpPr>
        <p:spPr>
          <a:xfrm>
            <a:off x="4077615" y="2678148"/>
            <a:ext cx="1956975" cy="1730011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6F91DCAF-5DDC-470A-BEFA-564D484BF7BE}"/>
              </a:ext>
            </a:extLst>
          </p:cNvPr>
          <p:cNvSpPr/>
          <p:nvPr/>
        </p:nvSpPr>
        <p:spPr>
          <a:xfrm>
            <a:off x="6051896" y="2671878"/>
            <a:ext cx="1956975" cy="1730011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5A437D0-7EC1-495B-A01B-725708A7FBDA}"/>
              </a:ext>
            </a:extLst>
          </p:cNvPr>
          <p:cNvSpPr/>
          <p:nvPr/>
        </p:nvSpPr>
        <p:spPr>
          <a:xfrm>
            <a:off x="4074065" y="4337262"/>
            <a:ext cx="1956975" cy="1730011"/>
          </a:xfrm>
          <a:prstGeom prst="flowChartProcess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C615D04E-1AB2-429A-8B3D-B9D05CA94EC9}"/>
              </a:ext>
            </a:extLst>
          </p:cNvPr>
          <p:cNvSpPr/>
          <p:nvPr/>
        </p:nvSpPr>
        <p:spPr>
          <a:xfrm>
            <a:off x="6040332" y="4339168"/>
            <a:ext cx="1956975" cy="1730011"/>
          </a:xfrm>
          <a:prstGeom prst="flowChartProcess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271AAC-34BC-4C1B-A82A-EDB0E56D79C2}"/>
              </a:ext>
            </a:extLst>
          </p:cNvPr>
          <p:cNvSpPr txBox="1"/>
          <p:nvPr/>
        </p:nvSpPr>
        <p:spPr>
          <a:xfrm>
            <a:off x="8561545" y="5790274"/>
            <a:ext cx="4419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on each square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4F3AD5-2C3F-4D90-B01C-FBAAB79B7294}"/>
              </a:ext>
            </a:extLst>
          </p:cNvPr>
          <p:cNvSpPr txBox="1"/>
          <p:nvPr/>
        </p:nvSpPr>
        <p:spPr>
          <a:xfrm>
            <a:off x="5039373" y="1504166"/>
            <a:ext cx="1798819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4129191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617</Words>
  <Application>Microsoft Office PowerPoint</Application>
  <PresentationFormat>Màn hình rộng</PresentationFormat>
  <Paragraphs>138</Paragraphs>
  <Slides>50</Slides>
  <Notes>6</Notes>
  <HiddenSlides>0</HiddenSlides>
  <MMClips>14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50</vt:i4>
      </vt:variant>
    </vt:vector>
  </HeadingPairs>
  <TitlesOfParts>
    <vt:vector size="55" baseType="lpstr">
      <vt:lpstr>Arial</vt:lpstr>
      <vt:lpstr>Arial Black</vt:lpstr>
      <vt:lpstr>Calibri</vt:lpstr>
      <vt:lpstr>Comic Sans MS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156</cp:revision>
  <dcterms:created xsi:type="dcterms:W3CDTF">2020-12-08T03:17:05Z</dcterms:created>
  <dcterms:modified xsi:type="dcterms:W3CDTF">2022-08-02T02:33:21Z</dcterms:modified>
</cp:coreProperties>
</file>