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3.wav" ContentType="audio/x-wav"/>
  <Override PartName="/ppt/notesSlides/notesSlide4.xml" ContentType="application/vnd.openxmlformats-officedocument.presentationml.notesSlide+xml"/>
  <Override PartName="/ppt/media/media4.wav" ContentType="audio/x-wav"/>
  <Override PartName="/ppt/notesSlides/notesSlide5.xml" ContentType="application/vnd.openxmlformats-officedocument.presentationml.notesSlide+xml"/>
  <Override PartName="/ppt/media/media5.wav" ContentType="audio/x-wav"/>
  <Override PartName="/ppt/notesSlides/notesSlide6.xml" ContentType="application/vnd.openxmlformats-officedocument.presentationml.notesSlide+xml"/>
  <Override PartName="/ppt/media/media6.wav" ContentType="audio/x-wav"/>
  <Override PartName="/ppt/notesSlides/notesSlide7.xml" ContentType="application/vnd.openxmlformats-officedocument.presentationml.notesSlide+xml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0" r:id="rId2"/>
    <p:sldId id="348" r:id="rId3"/>
    <p:sldId id="302" r:id="rId4"/>
    <p:sldId id="292" r:id="rId5"/>
    <p:sldId id="263" r:id="rId6"/>
    <p:sldId id="383" r:id="rId7"/>
    <p:sldId id="384" r:id="rId8"/>
    <p:sldId id="385" r:id="rId9"/>
    <p:sldId id="386" r:id="rId10"/>
    <p:sldId id="334" r:id="rId11"/>
    <p:sldId id="338" r:id="rId12"/>
    <p:sldId id="387" r:id="rId13"/>
    <p:sldId id="389" r:id="rId14"/>
    <p:sldId id="390" r:id="rId15"/>
    <p:sldId id="344" r:id="rId16"/>
    <p:sldId id="397" r:id="rId17"/>
    <p:sldId id="401" r:id="rId18"/>
    <p:sldId id="402" r:id="rId19"/>
    <p:sldId id="403" r:id="rId20"/>
    <p:sldId id="404" r:id="rId21"/>
    <p:sldId id="388" r:id="rId22"/>
    <p:sldId id="398" r:id="rId23"/>
    <p:sldId id="399" r:id="rId24"/>
    <p:sldId id="400" r:id="rId25"/>
    <p:sldId id="381" r:id="rId26"/>
    <p:sldId id="361" r:id="rId27"/>
    <p:sldId id="393" r:id="rId28"/>
    <p:sldId id="394" r:id="rId29"/>
    <p:sldId id="395" r:id="rId30"/>
    <p:sldId id="364" r:id="rId31"/>
    <p:sldId id="396" r:id="rId32"/>
    <p:sldId id="315" r:id="rId33"/>
    <p:sldId id="405" r:id="rId34"/>
    <p:sldId id="406" r:id="rId35"/>
    <p:sldId id="331" r:id="rId36"/>
    <p:sldId id="295" r:id="rId37"/>
    <p:sldId id="329" r:id="rId38"/>
    <p:sldId id="34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0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71" d="100"/>
          <a:sy n="71" d="100"/>
        </p:scale>
        <p:origin x="76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CD-48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6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2,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phiên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to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52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2,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phiên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to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33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2,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phiên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to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8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2,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phiên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to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18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script,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CD3-49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audio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39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tận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ts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chant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donuts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43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64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02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05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44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full audio </a:t>
            </a:r>
            <a:r>
              <a:rPr lang="en-US" dirty="0" err="1"/>
              <a:t>thì</a:t>
            </a:r>
            <a:r>
              <a:rPr lang="en-US" dirty="0"/>
              <a:t> 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click </a:t>
            </a:r>
            <a:r>
              <a:rPr lang="en-US" dirty="0" err="1"/>
              <a:t>vô</a:t>
            </a:r>
            <a:r>
              <a:rPr lang="en-US" dirty="0"/>
              <a:t> ô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nhỏ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46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2,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phiên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to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01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FF3B26-D602-44CC-83E7-D7A6F495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4C83-0843-44C2-958E-F38B60ADD49B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0DAD7-74C2-418F-8341-2BC2E24D4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6573E-5789-4800-8FC9-E90FEF36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FB96-8D94-4DBB-85C6-FB0589037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639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5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15.png"/><Relationship Id="rId2" Type="http://schemas.openxmlformats.org/officeDocument/2006/relationships/audio" Target="../media/media7.mp3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microsoft.com/office/2007/relationships/media" Target="../media/media7.mp3"/><Relationship Id="rId6" Type="http://schemas.openxmlformats.org/officeDocument/2006/relationships/audio" Target="../media/media9.wav"/><Relationship Id="rId11" Type="http://schemas.openxmlformats.org/officeDocument/2006/relationships/slideLayout" Target="../slideLayouts/slideLayout2.xml"/><Relationship Id="rId5" Type="http://schemas.microsoft.com/office/2007/relationships/media" Target="../media/media9.wav"/><Relationship Id="rId15" Type="http://schemas.openxmlformats.org/officeDocument/2006/relationships/image" Target="../media/image31.png"/><Relationship Id="rId10" Type="http://schemas.openxmlformats.org/officeDocument/2006/relationships/audio" Target="../media/media11.wav"/><Relationship Id="rId19" Type="http://schemas.openxmlformats.org/officeDocument/2006/relationships/image" Target="../media/image34.png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6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99938"/>
            <a:ext cx="12192000" cy="62581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8: Food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111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r>
              <a:rPr lang="en-US" sz="6600" i="1" dirty="0"/>
              <a:t>/</a:t>
            </a:r>
            <a:r>
              <a:rPr lang="en-US" sz="6600" i="1" dirty="0" err="1">
                <a:solidFill>
                  <a:srgbClr val="FF0000"/>
                </a:solidFill>
              </a:rPr>
              <a:t>ts</a:t>
            </a:r>
            <a:r>
              <a:rPr lang="en-US" sz="6600" i="1" dirty="0"/>
              <a:t>/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540074301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-TRACK 48">
            <a:hlinkClick r:id="" action="ppaction://media"/>
            <a:extLst>
              <a:ext uri="{FF2B5EF4-FFF2-40B4-BE49-F238E27FC236}">
                <a16:creationId xmlns:a16="http://schemas.microsoft.com/office/drawing/2014/main" id="{2B89057C-1B28-921F-DF85-AB960B05B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8802" y="1611364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0394D5-9B6A-CC37-CFA5-EF7CE873A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610" y="1291903"/>
            <a:ext cx="7072773" cy="2137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10383" y="2304661"/>
            <a:ext cx="2069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CD3 track 48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469642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ar: 5 Points 4">
            <a:extLst>
              <a:ext uri="{FF2B5EF4-FFF2-40B4-BE49-F238E27FC236}">
                <a16:creationId xmlns:a16="http://schemas.microsoft.com/office/drawing/2014/main" id="{AE160330-C5C6-79B9-BFA3-B799C03D3558}"/>
              </a:ext>
            </a:extLst>
          </p:cNvPr>
          <p:cNvSpPr/>
          <p:nvPr/>
        </p:nvSpPr>
        <p:spPr>
          <a:xfrm>
            <a:off x="757084" y="3087329"/>
            <a:ext cx="1415845" cy="1248697"/>
          </a:xfrm>
          <a:prstGeom prst="star5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D3-TRACK 49">
            <a:hlinkClick r:id="" action="ppaction://media"/>
            <a:extLst>
              <a:ext uri="{FF2B5EF4-FFF2-40B4-BE49-F238E27FC236}">
                <a16:creationId xmlns:a16="http://schemas.microsoft.com/office/drawing/2014/main" id="{2E906850-05DD-5BC3-A5DF-B67FCC121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5951" y="1599207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22BA6-B61A-A251-406D-7CC341750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80" y="502371"/>
            <a:ext cx="6632030" cy="21936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2780" y="5131836"/>
            <a:ext cx="2069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music note to hear the sound.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7675" y="940449"/>
            <a:ext cx="4311656" cy="491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958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A71950-3A53-9C6A-B8AA-4CB4EBF1F9E0}"/>
              </a:ext>
            </a:extLst>
          </p:cNvPr>
          <p:cNvSpPr txBox="1"/>
          <p:nvPr/>
        </p:nvSpPr>
        <p:spPr>
          <a:xfrm>
            <a:off x="2163096" y="1238865"/>
            <a:ext cx="8534400" cy="1323439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List the words with the same sound /</a:t>
            </a:r>
            <a:r>
              <a:rPr lang="en-US" sz="4000" dirty="0" err="1">
                <a:solidFill>
                  <a:srgbClr val="FF0000"/>
                </a:solidFill>
              </a:rPr>
              <a:t>ts</a:t>
            </a:r>
            <a:r>
              <a:rPr lang="en-US" sz="4000" dirty="0"/>
              <a:t>/. Practice saying them with a partner.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0B4CC-EA49-EA95-426D-F659A7CE2355}"/>
              </a:ext>
            </a:extLst>
          </p:cNvPr>
          <p:cNvSpPr txBox="1"/>
          <p:nvPr/>
        </p:nvSpPr>
        <p:spPr>
          <a:xfrm>
            <a:off x="699895" y="2782529"/>
            <a:ext cx="1595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robots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C7CE7-04BE-5A65-40BD-78FC9D32DB15}"/>
              </a:ext>
            </a:extLst>
          </p:cNvPr>
          <p:cNvSpPr txBox="1"/>
          <p:nvPr/>
        </p:nvSpPr>
        <p:spPr>
          <a:xfrm>
            <a:off x="788387" y="3618307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shirts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F0B4CC-EA49-EA95-426D-F659A7CE2355}"/>
              </a:ext>
            </a:extLst>
          </p:cNvPr>
          <p:cNvSpPr txBox="1"/>
          <p:nvPr/>
        </p:nvSpPr>
        <p:spPr>
          <a:xfrm>
            <a:off x="3614156" y="2766975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students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BC7CE7-04BE-5A65-40BD-78FC9D32DB15}"/>
              </a:ext>
            </a:extLst>
          </p:cNvPr>
          <p:cNvSpPr txBox="1"/>
          <p:nvPr/>
        </p:nvSpPr>
        <p:spPr>
          <a:xfrm>
            <a:off x="3702648" y="3602753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cats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0B4CC-EA49-EA95-426D-F659A7CE2355}"/>
              </a:ext>
            </a:extLst>
          </p:cNvPr>
          <p:cNvSpPr txBox="1"/>
          <p:nvPr/>
        </p:nvSpPr>
        <p:spPr>
          <a:xfrm>
            <a:off x="6061887" y="2751421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aunts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BC7CE7-04BE-5A65-40BD-78FC9D32DB15}"/>
              </a:ext>
            </a:extLst>
          </p:cNvPr>
          <p:cNvSpPr txBox="1"/>
          <p:nvPr/>
        </p:nvSpPr>
        <p:spPr>
          <a:xfrm>
            <a:off x="6150379" y="3587199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pants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F0B4CC-EA49-EA95-426D-F659A7CE2355}"/>
              </a:ext>
            </a:extLst>
          </p:cNvPr>
          <p:cNvSpPr txBox="1"/>
          <p:nvPr/>
        </p:nvSpPr>
        <p:spPr>
          <a:xfrm>
            <a:off x="8752214" y="2707878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skirts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BC7CE7-04BE-5A65-40BD-78FC9D32DB15}"/>
              </a:ext>
            </a:extLst>
          </p:cNvPr>
          <p:cNvSpPr txBox="1"/>
          <p:nvPr/>
        </p:nvSpPr>
        <p:spPr>
          <a:xfrm>
            <a:off x="8840706" y="3543656"/>
            <a:ext cx="1777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jackets</a:t>
            </a:r>
          </a:p>
        </p:txBody>
      </p:sp>
    </p:spTree>
    <p:extLst>
      <p:ext uri="{BB962C8B-B14F-4D97-AF65-F5344CB8AC3E}">
        <p14:creationId xmlns:p14="http://schemas.microsoft.com/office/powerpoint/2010/main" val="2398906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421A6-C244-A2C3-40AC-DDE216EE47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935" y="1911306"/>
            <a:ext cx="7717963" cy="4375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600" y="1118340"/>
            <a:ext cx="7521678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Where are Mrs. Brown and the kids?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E022A-39FF-8E02-7907-8E938FBEB459}"/>
              </a:ext>
            </a:extLst>
          </p:cNvPr>
          <p:cNvSpPr txBox="1"/>
          <p:nvPr/>
        </p:nvSpPr>
        <p:spPr>
          <a:xfrm>
            <a:off x="521110" y="3559277"/>
            <a:ext cx="2949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They are </a:t>
            </a:r>
            <a:r>
              <a:rPr lang="en-US" sz="4000" b="1" u="sng" dirty="0">
                <a:solidFill>
                  <a:srgbClr val="FF0000"/>
                </a:solidFill>
              </a:rPr>
              <a:t>in the kitchen.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Pre Listening</a:t>
            </a:r>
          </a:p>
        </p:txBody>
      </p:sp>
    </p:spTree>
    <p:extLst>
      <p:ext uri="{BB962C8B-B14F-4D97-AF65-F5344CB8AC3E}">
        <p14:creationId xmlns:p14="http://schemas.microsoft.com/office/powerpoint/2010/main" val="24473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580103" y="373687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Look at the picture and answer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600" y="1118340"/>
            <a:ext cx="7521678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What food can you see?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B7C47E-20EC-2976-55E9-6EE2FAC2AE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935" y="1911306"/>
            <a:ext cx="7717963" cy="4375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BD8434-6D99-87AB-4DA6-D3A064E05A49}"/>
              </a:ext>
            </a:extLst>
          </p:cNvPr>
          <p:cNvSpPr txBox="1"/>
          <p:nvPr/>
        </p:nvSpPr>
        <p:spPr>
          <a:xfrm>
            <a:off x="1307689" y="3264310"/>
            <a:ext cx="1995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apples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859703-0458-4A39-B308-D477EDDBE45D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Pre Listening</a:t>
            </a:r>
          </a:p>
        </p:txBody>
      </p:sp>
    </p:spTree>
    <p:extLst>
      <p:ext uri="{BB962C8B-B14F-4D97-AF65-F5344CB8AC3E}">
        <p14:creationId xmlns:p14="http://schemas.microsoft.com/office/powerpoint/2010/main" val="32496166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373626" y="38063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Look at the picture and answer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600" y="1118340"/>
            <a:ext cx="7521678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What food can you see?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BD8434-6D99-87AB-4DA6-D3A064E05A49}"/>
              </a:ext>
            </a:extLst>
          </p:cNvPr>
          <p:cNvSpPr txBox="1"/>
          <p:nvPr/>
        </p:nvSpPr>
        <p:spPr>
          <a:xfrm>
            <a:off x="1307689" y="3264310"/>
            <a:ext cx="1995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bananas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9F1FD-4670-150D-4974-7F0DD9315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888" y="2179211"/>
            <a:ext cx="6632420" cy="35604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6F3276-9D1E-4087-9822-55074C737C5F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Pre Listening</a:t>
            </a:r>
          </a:p>
        </p:txBody>
      </p:sp>
    </p:spTree>
    <p:extLst>
      <p:ext uri="{BB962C8B-B14F-4D97-AF65-F5344CB8AC3E}">
        <p14:creationId xmlns:p14="http://schemas.microsoft.com/office/powerpoint/2010/main" val="16032494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304800" y="318270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Look at the picture and answer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600" y="1118340"/>
            <a:ext cx="7521678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What food can you see?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BD8434-6D99-87AB-4DA6-D3A064E05A49}"/>
              </a:ext>
            </a:extLst>
          </p:cNvPr>
          <p:cNvSpPr txBox="1"/>
          <p:nvPr/>
        </p:nvSpPr>
        <p:spPr>
          <a:xfrm>
            <a:off x="1150372" y="3333136"/>
            <a:ext cx="2762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cupcakes and donuts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96221-F34E-511D-93F8-CEB6C02B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918" y="2564741"/>
            <a:ext cx="7559332" cy="3174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7FA25E-9905-4F6B-84D9-BAC0F374938A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Pre Listening</a:t>
            </a:r>
          </a:p>
        </p:txBody>
      </p:sp>
    </p:spTree>
    <p:extLst>
      <p:ext uri="{BB962C8B-B14F-4D97-AF65-F5344CB8AC3E}">
        <p14:creationId xmlns:p14="http://schemas.microsoft.com/office/powerpoint/2010/main" val="99820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413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491613" y="399153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Look at the picture and answer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600" y="1118340"/>
            <a:ext cx="7521678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What food can you see?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BD8434-6D99-87AB-4DA6-D3A064E05A49}"/>
              </a:ext>
            </a:extLst>
          </p:cNvPr>
          <p:cNvSpPr txBox="1"/>
          <p:nvPr/>
        </p:nvSpPr>
        <p:spPr>
          <a:xfrm>
            <a:off x="1150372" y="3333136"/>
            <a:ext cx="2762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cupcakes and a donut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59869B-B388-B64F-1FBD-AE5420EFC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793" y="1910383"/>
            <a:ext cx="6104930" cy="44756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19F7C2-7947-4D9A-93BA-3CC308627438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Pre Listening</a:t>
            </a:r>
          </a:p>
        </p:txBody>
      </p:sp>
    </p:spTree>
    <p:extLst>
      <p:ext uri="{BB962C8B-B14F-4D97-AF65-F5344CB8AC3E}">
        <p14:creationId xmlns:p14="http://schemas.microsoft.com/office/powerpoint/2010/main" val="3609746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FD2385-9BA2-97F8-3B41-21B0490183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82" y="1671485"/>
            <a:ext cx="11495674" cy="342162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D8F446-E8B8-A7C7-308F-7132939D3454}"/>
              </a:ext>
            </a:extLst>
          </p:cNvPr>
          <p:cNvSpPr/>
          <p:nvPr/>
        </p:nvSpPr>
        <p:spPr>
          <a:xfrm>
            <a:off x="9188803" y="3429000"/>
            <a:ext cx="1356851" cy="4227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rack 50-đoạn 1">
            <a:hlinkClick r:id="" action="ppaction://media"/>
            <a:extLst>
              <a:ext uri="{FF2B5EF4-FFF2-40B4-BE49-F238E27FC236}">
                <a16:creationId xmlns:a16="http://schemas.microsoft.com/office/drawing/2014/main" id="{86452DEE-5D4A-809B-1F43-217A9E248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9337" y="521456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065" y="346154"/>
            <a:ext cx="6517348" cy="13253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While Listening</a:t>
            </a:r>
          </a:p>
        </p:txBody>
      </p:sp>
    </p:spTree>
    <p:extLst>
      <p:ext uri="{BB962C8B-B14F-4D97-AF65-F5344CB8AC3E}">
        <p14:creationId xmlns:p14="http://schemas.microsoft.com/office/powerpoint/2010/main" val="841277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2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7594F4-ED06-D20D-BB6A-E11A9BE91A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14" y="2095384"/>
            <a:ext cx="11082896" cy="3273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82124-21AF-9B1B-F309-EC46E11D556D}"/>
              </a:ext>
            </a:extLst>
          </p:cNvPr>
          <p:cNvSpPr txBox="1"/>
          <p:nvPr/>
        </p:nvSpPr>
        <p:spPr>
          <a:xfrm>
            <a:off x="9851922" y="3036406"/>
            <a:ext cx="3588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bananas</a:t>
            </a:r>
          </a:p>
        </p:txBody>
      </p:sp>
      <p:pic>
        <p:nvPicPr>
          <p:cNvPr id="6" name="track 50-đoạn 2">
            <a:hlinkClick r:id="" action="ppaction://media"/>
            <a:extLst>
              <a:ext uri="{FF2B5EF4-FFF2-40B4-BE49-F238E27FC236}">
                <a16:creationId xmlns:a16="http://schemas.microsoft.com/office/drawing/2014/main" id="{467165CE-FE95-8780-3617-429803DC2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4234" y="848481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568" y="434184"/>
            <a:ext cx="6471257" cy="13159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3C6D06-BFF9-4998-8C8F-5CB2C33F8E92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While Listening</a:t>
            </a:r>
          </a:p>
        </p:txBody>
      </p:sp>
    </p:spTree>
    <p:extLst>
      <p:ext uri="{BB962C8B-B14F-4D97-AF65-F5344CB8AC3E}">
        <p14:creationId xmlns:p14="http://schemas.microsoft.com/office/powerpoint/2010/main" val="40300886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1F0B2F-4623-EA26-A43E-BFEC3D411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00" y="2084439"/>
            <a:ext cx="11279541" cy="2890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4FEC6A-E965-F2F8-A7A0-DE48D90F090B}"/>
              </a:ext>
            </a:extLst>
          </p:cNvPr>
          <p:cNvSpPr txBox="1"/>
          <p:nvPr/>
        </p:nvSpPr>
        <p:spPr>
          <a:xfrm>
            <a:off x="9193161" y="2603786"/>
            <a:ext cx="3588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donuts</a:t>
            </a:r>
          </a:p>
        </p:txBody>
      </p:sp>
      <p:pic>
        <p:nvPicPr>
          <p:cNvPr id="7" name="track 50-đoạn 3">
            <a:hlinkClick r:id="" action="ppaction://media"/>
            <a:extLst>
              <a:ext uri="{FF2B5EF4-FFF2-40B4-BE49-F238E27FC236}">
                <a16:creationId xmlns:a16="http://schemas.microsoft.com/office/drawing/2014/main" id="{A693A322-E3EF-B2E1-127F-BBE7A2BDA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7693" y="828816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6364"/>
            <a:ext cx="7534967" cy="15322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5FF667-7FE7-4DF9-A456-362B5545EB5E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While Listening</a:t>
            </a:r>
          </a:p>
        </p:txBody>
      </p:sp>
    </p:spTree>
    <p:extLst>
      <p:ext uri="{BB962C8B-B14F-4D97-AF65-F5344CB8AC3E}">
        <p14:creationId xmlns:p14="http://schemas.microsoft.com/office/powerpoint/2010/main" val="4284375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7FE48-75A8-9DBF-6C1B-91464BE061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42" y="1962092"/>
            <a:ext cx="11792032" cy="44638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718A4F-4978-134B-7490-2BA9885F9436}"/>
              </a:ext>
            </a:extLst>
          </p:cNvPr>
          <p:cNvSpPr txBox="1"/>
          <p:nvPr/>
        </p:nvSpPr>
        <p:spPr>
          <a:xfrm>
            <a:off x="9684775" y="2239993"/>
            <a:ext cx="3588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cupcake</a:t>
            </a:r>
          </a:p>
        </p:txBody>
      </p:sp>
      <p:pic>
        <p:nvPicPr>
          <p:cNvPr id="6" name="track 50-đoạn 4">
            <a:hlinkClick r:id="" action="ppaction://media"/>
            <a:extLst>
              <a:ext uri="{FF2B5EF4-FFF2-40B4-BE49-F238E27FC236}">
                <a16:creationId xmlns:a16="http://schemas.microsoft.com/office/drawing/2014/main" id="{FD9D9F04-F910-9A95-FFCB-ABD54E354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9873" y="1053615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16B5EA-CF77-1532-DB9A-5855B43E78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6364"/>
            <a:ext cx="7534967" cy="15322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BD6964-1AF3-40BA-B49C-CCC991DEDD2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While Listening</a:t>
            </a:r>
          </a:p>
        </p:txBody>
      </p:sp>
    </p:spTree>
    <p:extLst>
      <p:ext uri="{BB962C8B-B14F-4D97-AF65-F5344CB8AC3E}">
        <p14:creationId xmlns:p14="http://schemas.microsoft.com/office/powerpoint/2010/main" val="2637127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0DDD2D-27DB-A4E0-D8E4-30DF54F5789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04" y="1023288"/>
            <a:ext cx="4285184" cy="27059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4A8AD1-4CD2-952F-D726-A1FB9ED402F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487" y="1051354"/>
            <a:ext cx="4188535" cy="26779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D1CA32-B2FD-3DF0-DB2D-19B1D4BD44B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70" y="3769276"/>
            <a:ext cx="4207451" cy="268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962B8C-484B-93CA-DCCE-A009CEA35DF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312" y="3705580"/>
            <a:ext cx="4285184" cy="2744249"/>
          </a:xfrm>
          <a:prstGeom prst="rect">
            <a:avLst/>
          </a:prstGeom>
        </p:spPr>
      </p:pic>
      <p:pic>
        <p:nvPicPr>
          <p:cNvPr id="16" name="TRACK 42 WB">
            <a:hlinkClick r:id="" action="ppaction://media"/>
            <a:extLst>
              <a:ext uri="{FF2B5EF4-FFF2-40B4-BE49-F238E27FC236}">
                <a16:creationId xmlns:a16="http://schemas.microsoft.com/office/drawing/2014/main" id="{595AB8CD-B79E-6D3A-FA05-3B278153A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94637" y="566578"/>
            <a:ext cx="487363" cy="487363"/>
          </a:xfrm>
          <a:prstGeom prst="rect">
            <a:avLst/>
          </a:prstGeom>
        </p:spPr>
      </p:pic>
      <p:pic>
        <p:nvPicPr>
          <p:cNvPr id="17" name="TASK C-WB-1">
            <a:hlinkClick r:id="" action="ppaction://media"/>
            <a:extLst>
              <a:ext uri="{FF2B5EF4-FFF2-40B4-BE49-F238E27FC236}">
                <a16:creationId xmlns:a16="http://schemas.microsoft.com/office/drawing/2014/main" id="{02C17CF3-186E-67AE-3D7E-7EA40B5209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94637" y="508303"/>
            <a:ext cx="487363" cy="487363"/>
          </a:xfrm>
          <a:prstGeom prst="rect">
            <a:avLst/>
          </a:prstGeom>
        </p:spPr>
      </p:pic>
      <p:pic>
        <p:nvPicPr>
          <p:cNvPr id="18" name="TASK C-WB-2">
            <a:hlinkClick r:id="" action="ppaction://media"/>
            <a:extLst>
              <a:ext uri="{FF2B5EF4-FFF2-40B4-BE49-F238E27FC236}">
                <a16:creationId xmlns:a16="http://schemas.microsoft.com/office/drawing/2014/main" id="{D22D1DCD-4778-9509-72B6-C7386AEC6A8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706534" y="442524"/>
            <a:ext cx="487363" cy="487363"/>
          </a:xfrm>
          <a:prstGeom prst="rect">
            <a:avLst/>
          </a:prstGeom>
        </p:spPr>
      </p:pic>
      <p:pic>
        <p:nvPicPr>
          <p:cNvPr id="19" name="TASK C-WB-4">
            <a:hlinkClick r:id="" action="ppaction://media"/>
            <a:extLst>
              <a:ext uri="{FF2B5EF4-FFF2-40B4-BE49-F238E27FC236}">
                <a16:creationId xmlns:a16="http://schemas.microsoft.com/office/drawing/2014/main" id="{A464431D-D2BD-ACCF-7B12-6223358816D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93897" y="343919"/>
            <a:ext cx="487363" cy="487363"/>
          </a:xfrm>
          <a:prstGeom prst="rect">
            <a:avLst/>
          </a:prstGeom>
        </p:spPr>
      </p:pic>
      <p:pic>
        <p:nvPicPr>
          <p:cNvPr id="20" name="TASK C-WB-3">
            <a:hlinkClick r:id="" action="ppaction://media"/>
            <a:extLst>
              <a:ext uri="{FF2B5EF4-FFF2-40B4-BE49-F238E27FC236}">
                <a16:creationId xmlns:a16="http://schemas.microsoft.com/office/drawing/2014/main" id="{5F6F2BA6-F70E-547D-C0A1-FE8E3F7454E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000586" y="614638"/>
            <a:ext cx="487363" cy="48736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C9260D2-8E53-1B99-088A-B8F4DAF19E52}"/>
              </a:ext>
            </a:extLst>
          </p:cNvPr>
          <p:cNvSpPr/>
          <p:nvPr/>
        </p:nvSpPr>
        <p:spPr>
          <a:xfrm>
            <a:off x="10697496" y="408171"/>
            <a:ext cx="1194282" cy="900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6FDE63-4DEF-61C1-1100-037B2823743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625" y="2236074"/>
            <a:ext cx="243861" cy="2819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BA71BCA-EB2F-9C40-0D2F-664031E370D0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688" y="4876800"/>
            <a:ext cx="285869" cy="3486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2A67B0-A4A2-DF98-C1E4-A48217F547CF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822" y="4976025"/>
            <a:ext cx="243861" cy="2819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315B90-6A80-B73B-8976-9DEEE5682C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51622" y="442715"/>
            <a:ext cx="7350909" cy="7350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1" y="451153"/>
            <a:ext cx="14859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P. 79</a:t>
            </a:r>
          </a:p>
        </p:txBody>
      </p:sp>
    </p:spTree>
    <p:extLst>
      <p:ext uri="{BB962C8B-B14F-4D97-AF65-F5344CB8AC3E}">
        <p14:creationId xmlns:p14="http://schemas.microsoft.com/office/powerpoint/2010/main" val="23401789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709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06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954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1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045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C5140D2-C8EC-34FF-9437-DF395209FE3D}"/>
              </a:ext>
            </a:extLst>
          </p:cNvPr>
          <p:cNvSpPr/>
          <p:nvPr/>
        </p:nvSpPr>
        <p:spPr>
          <a:xfrm>
            <a:off x="324465" y="1179870"/>
            <a:ext cx="1927122" cy="14060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SCRIPTS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857DF7-3EEB-8C50-78D6-2B8779C39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455" y="467881"/>
            <a:ext cx="8019137" cy="5705924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6F5B54-0E88-2E84-C888-A20CAE44C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30" y="438102"/>
            <a:ext cx="11009140" cy="168566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A8EF403-FB9B-F08E-A57E-3DECD15C1A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186" y="2123768"/>
            <a:ext cx="5402355" cy="4018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03327C-9C95-4C9A-AB26-EAE17C489BC1}"/>
              </a:ext>
            </a:extLst>
          </p:cNvPr>
          <p:cNvSpPr/>
          <p:nvPr/>
        </p:nvSpPr>
        <p:spPr>
          <a:xfrm>
            <a:off x="869430" y="43810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Post Listening</a:t>
            </a:r>
          </a:p>
        </p:txBody>
      </p:sp>
    </p:spTree>
    <p:extLst>
      <p:ext uri="{BB962C8B-B14F-4D97-AF65-F5344CB8AC3E}">
        <p14:creationId xmlns:p14="http://schemas.microsoft.com/office/powerpoint/2010/main" val="623417069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8BBFD-E715-FCB0-C20B-1776038FEA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4" y="1657196"/>
            <a:ext cx="12124471" cy="35436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D03F07-F21E-41BD-B29C-2333E8BE477C}"/>
              </a:ext>
            </a:extLst>
          </p:cNvPr>
          <p:cNvSpPr/>
          <p:nvPr/>
        </p:nvSpPr>
        <p:spPr>
          <a:xfrm>
            <a:off x="869430" y="43810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Post Listening</a:t>
            </a:r>
          </a:p>
        </p:txBody>
      </p:sp>
    </p:spTree>
    <p:extLst>
      <p:ext uri="{BB962C8B-B14F-4D97-AF65-F5344CB8AC3E}">
        <p14:creationId xmlns:p14="http://schemas.microsoft.com/office/powerpoint/2010/main" val="3619481340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BAD16-6E50-7195-9653-95F8264FBF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3" y="2103005"/>
            <a:ext cx="12162574" cy="265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012AD-AF22-4D51-8894-E7D5C99D256A}"/>
              </a:ext>
            </a:extLst>
          </p:cNvPr>
          <p:cNvSpPr/>
          <p:nvPr/>
        </p:nvSpPr>
        <p:spPr>
          <a:xfrm>
            <a:off x="869430" y="43810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Post Listening</a:t>
            </a:r>
          </a:p>
        </p:txBody>
      </p:sp>
    </p:spTree>
    <p:extLst>
      <p:ext uri="{BB962C8B-B14F-4D97-AF65-F5344CB8AC3E}">
        <p14:creationId xmlns:p14="http://schemas.microsoft.com/office/powerpoint/2010/main" val="851752817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….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Phonics: </a:t>
            </a:r>
            <a:r>
              <a:rPr lang="en-US" sz="3600" dirty="0">
                <a:solidFill>
                  <a:srgbClr val="0070C0"/>
                </a:solidFill>
              </a:rPr>
              <a:t>Pronounce /</a:t>
            </a:r>
            <a:r>
              <a:rPr lang="en-US" sz="3600" dirty="0" err="1">
                <a:solidFill>
                  <a:srgbClr val="FF0000"/>
                </a:solidFill>
              </a:rPr>
              <a:t>ts</a:t>
            </a:r>
            <a:r>
              <a:rPr lang="en-US" sz="3600" dirty="0">
                <a:solidFill>
                  <a:srgbClr val="0070C0"/>
                </a:solidFill>
              </a:rPr>
              <a:t>/ correctly.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practice and use </a:t>
            </a:r>
            <a:r>
              <a:rPr lang="en-US" sz="3600" i="1" dirty="0">
                <a:solidFill>
                  <a:srgbClr val="00B050"/>
                </a:solidFill>
              </a:rPr>
              <a:t>apple, donut, banana, cupcake, carrot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Review: </a:t>
            </a:r>
            <a:r>
              <a:rPr lang="en-US" sz="3600" i="1" dirty="0">
                <a:solidFill>
                  <a:srgbClr val="00B050"/>
                </a:solidFill>
              </a:rPr>
              <a:t>There is…/There are…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Listen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Listen to friends talking about food.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Practice</a:t>
            </a:r>
            <a:r>
              <a:rPr lang="en-US" sz="3600" i="1" dirty="0">
                <a:solidFill>
                  <a:srgbClr val="0070C0"/>
                </a:solidFill>
              </a:rPr>
              <a:t>: Practice the conversations with friends.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26C884-3007-20B4-8316-D1AAF9943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4" y="2512131"/>
            <a:ext cx="11885832" cy="21876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0F90F6-59A7-4F1E-BD06-5B33A2174F93}"/>
              </a:ext>
            </a:extLst>
          </p:cNvPr>
          <p:cNvSpPr/>
          <p:nvPr/>
        </p:nvSpPr>
        <p:spPr>
          <a:xfrm>
            <a:off x="869430" y="43810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Post Listening</a:t>
            </a:r>
          </a:p>
        </p:txBody>
      </p:sp>
    </p:spTree>
    <p:extLst>
      <p:ext uri="{BB962C8B-B14F-4D97-AF65-F5344CB8AC3E}">
        <p14:creationId xmlns:p14="http://schemas.microsoft.com/office/powerpoint/2010/main" val="502584578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D8A579-318F-B6A4-7071-A67978B3B1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4" y="1135181"/>
            <a:ext cx="11911092" cy="45876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88E02D-9330-464E-B737-D8398D49CC89}"/>
              </a:ext>
            </a:extLst>
          </p:cNvPr>
          <p:cNvSpPr/>
          <p:nvPr/>
        </p:nvSpPr>
        <p:spPr>
          <a:xfrm>
            <a:off x="869430" y="43810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Post Listening</a:t>
            </a:r>
          </a:p>
        </p:txBody>
      </p:sp>
    </p:spTree>
    <p:extLst>
      <p:ext uri="{BB962C8B-B14F-4D97-AF65-F5344CB8AC3E}">
        <p14:creationId xmlns:p14="http://schemas.microsoft.com/office/powerpoint/2010/main" val="3818004004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32A6BB-0EC4-00BB-61D6-E7E1660EFDBD}"/>
              </a:ext>
            </a:extLst>
          </p:cNvPr>
          <p:cNvSpPr txBox="1"/>
          <p:nvPr/>
        </p:nvSpPr>
        <p:spPr>
          <a:xfrm>
            <a:off x="545689" y="955028"/>
            <a:ext cx="103779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Draw your favorite food on A4 paper and introduce them to your classmates.</a:t>
            </a:r>
          </a:p>
        </p:txBody>
      </p:sp>
      <p:pic>
        <p:nvPicPr>
          <p:cNvPr id="5" name="Picture 4" descr="A picture containing tool&#10;&#10;Description automatically generated">
            <a:extLst>
              <a:ext uri="{FF2B5EF4-FFF2-40B4-BE49-F238E27FC236}">
                <a16:creationId xmlns:a16="http://schemas.microsoft.com/office/drawing/2014/main" id="{A6F42AE5-BC61-EB24-9F2A-1F348F281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882" y="1945069"/>
            <a:ext cx="2916528" cy="2111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B6EC3C-18D5-7F3A-B35B-6DFDEC019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868" y="1851468"/>
            <a:ext cx="2977123" cy="2508502"/>
          </a:xfrm>
          <a:prstGeom prst="rect">
            <a:avLst/>
          </a:prstGeom>
        </p:spPr>
      </p:pic>
      <p:pic>
        <p:nvPicPr>
          <p:cNvPr id="9" name="Picture 8" descr="A picture containing dessert, gear&#10;&#10;Description automatically generated">
            <a:extLst>
              <a:ext uri="{FF2B5EF4-FFF2-40B4-BE49-F238E27FC236}">
                <a16:creationId xmlns:a16="http://schemas.microsoft.com/office/drawing/2014/main" id="{90982BDA-4D45-8510-5434-E7AC13BCF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719" y="4120296"/>
            <a:ext cx="2109016" cy="2171046"/>
          </a:xfrm>
          <a:prstGeom prst="rect">
            <a:avLst/>
          </a:prstGeom>
        </p:spPr>
      </p:pic>
      <p:pic>
        <p:nvPicPr>
          <p:cNvPr id="11" name="Picture 10" descr="A cak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14E32D14-0939-FD1D-FFCC-3BF82794D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252" y="3971061"/>
            <a:ext cx="2292954" cy="2038181"/>
          </a:xfrm>
          <a:prstGeom prst="rect">
            <a:avLst/>
          </a:prstGeom>
        </p:spPr>
      </p:pic>
      <p:pic>
        <p:nvPicPr>
          <p:cNvPr id="13" name="Picture 12" descr="A red apple with a green stem&#10;&#10;Description automatically generated with medium confidence">
            <a:extLst>
              <a:ext uri="{FF2B5EF4-FFF2-40B4-BE49-F238E27FC236}">
                <a16:creationId xmlns:a16="http://schemas.microsoft.com/office/drawing/2014/main" id="{AB3CBD1D-61E6-C5FC-077D-0ED81051E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739" y="2318507"/>
            <a:ext cx="2020810" cy="2040623"/>
          </a:xfrm>
          <a:prstGeom prst="rect">
            <a:avLst/>
          </a:prstGeom>
        </p:spPr>
      </p:pic>
      <p:pic>
        <p:nvPicPr>
          <p:cNvPr id="14" name="Picture 13" descr="A red apple with a green stem&#10;&#10;Description automatically generated with medium confidence">
            <a:extLst>
              <a:ext uri="{FF2B5EF4-FFF2-40B4-BE49-F238E27FC236}">
                <a16:creationId xmlns:a16="http://schemas.microsoft.com/office/drawing/2014/main" id="{D00CB40B-DB85-B777-49E3-EED3063C5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89" y="4147335"/>
            <a:ext cx="2020810" cy="2040623"/>
          </a:xfrm>
          <a:prstGeom prst="rect">
            <a:avLst/>
          </a:prstGeom>
        </p:spPr>
      </p:pic>
      <p:pic>
        <p:nvPicPr>
          <p:cNvPr id="15" name="Picture 14" descr="A picture containing tool&#10;&#10;Description automatically generated">
            <a:extLst>
              <a:ext uri="{FF2B5EF4-FFF2-40B4-BE49-F238E27FC236}">
                <a16:creationId xmlns:a16="http://schemas.microsoft.com/office/drawing/2014/main" id="{E14FFE96-22AF-8D03-B49C-62FC7161C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572" y="2996424"/>
            <a:ext cx="2916528" cy="2111011"/>
          </a:xfrm>
          <a:prstGeom prst="rect">
            <a:avLst/>
          </a:prstGeom>
        </p:spPr>
      </p:pic>
      <p:pic>
        <p:nvPicPr>
          <p:cNvPr id="16" name="Picture 15" descr="A picture containing dessert, gear&#10;&#10;Description automatically generated">
            <a:extLst>
              <a:ext uri="{FF2B5EF4-FFF2-40B4-BE49-F238E27FC236}">
                <a16:creationId xmlns:a16="http://schemas.microsoft.com/office/drawing/2014/main" id="{EAC235A2-3566-DBCB-731B-513486790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7503" y="2737704"/>
            <a:ext cx="2109016" cy="2171046"/>
          </a:xfrm>
          <a:prstGeom prst="rect">
            <a:avLst/>
          </a:prstGeom>
        </p:spPr>
      </p:pic>
      <p:pic>
        <p:nvPicPr>
          <p:cNvPr id="17" name="Picture 16" descr="A picture containing dessert, gear&#10;&#10;Description automatically generated">
            <a:extLst>
              <a:ext uri="{FF2B5EF4-FFF2-40B4-BE49-F238E27FC236}">
                <a16:creationId xmlns:a16="http://schemas.microsoft.com/office/drawing/2014/main" id="{A5E475DE-77A5-B81F-25C9-A45D51B91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86" y="4418519"/>
            <a:ext cx="2109016" cy="2171046"/>
          </a:xfrm>
          <a:prstGeom prst="rect">
            <a:avLst/>
          </a:prstGeom>
        </p:spPr>
      </p:pic>
      <p:pic>
        <p:nvPicPr>
          <p:cNvPr id="18" name="Picture 17" descr="A picture containing dessert, gear&#10;&#10;Description automatically generated">
            <a:extLst>
              <a:ext uri="{FF2B5EF4-FFF2-40B4-BE49-F238E27FC236}">
                <a16:creationId xmlns:a16="http://schemas.microsoft.com/office/drawing/2014/main" id="{7BDADDE0-71ED-2DE8-F2EA-9CCEA6443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424" y="4240133"/>
            <a:ext cx="2109016" cy="2171046"/>
          </a:xfrm>
          <a:prstGeom prst="rect">
            <a:avLst/>
          </a:prstGeom>
        </p:spPr>
      </p:pic>
      <p:pic>
        <p:nvPicPr>
          <p:cNvPr id="20" name="Picture 19" descr="A cak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9C967B8A-60E3-C383-B5C2-4A620EE0E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029" y="2891858"/>
            <a:ext cx="2292954" cy="203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29439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77532" y="486053"/>
            <a:ext cx="6237839" cy="795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041" y="2097740"/>
            <a:ext cx="8532291" cy="3766551"/>
          </a:xfrm>
          <a:prstGeom prst="rect">
            <a:avLst/>
          </a:prstGeom>
        </p:spPr>
      </p:pic>
      <p:sp>
        <p:nvSpPr>
          <p:cNvPr id="6" name="Rectangle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453813350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640614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apple, banana, donut, carrot, cupcake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FF0000"/>
                </a:solidFill>
              </a:rPr>
              <a:t>Listen: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Listen to friends talking about food.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Phonics: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0070C0"/>
                </a:solidFill>
              </a:rPr>
              <a:t>ts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There is…/There are…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 &amp; structures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79 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112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524000" y="43815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57531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/>
          <p:cNvSpPr/>
          <p:nvPr/>
        </p:nvSpPr>
        <p:spPr>
          <a:xfrm>
            <a:off x="2438399" y="4152900"/>
            <a:ext cx="3411793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A. 6 donuts</a:t>
            </a:r>
          </a:p>
        </p:txBody>
      </p:sp>
      <p:sp>
        <p:nvSpPr>
          <p:cNvPr id="10" name="Hexagon 9"/>
          <p:cNvSpPr/>
          <p:nvPr/>
        </p:nvSpPr>
        <p:spPr>
          <a:xfrm>
            <a:off x="7162800" y="4114800"/>
            <a:ext cx="3180734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B. 6 carrots</a:t>
            </a:r>
          </a:p>
        </p:txBody>
      </p:sp>
      <p:sp>
        <p:nvSpPr>
          <p:cNvPr id="11" name="Hexagon 10"/>
          <p:cNvSpPr/>
          <p:nvPr/>
        </p:nvSpPr>
        <p:spPr>
          <a:xfrm>
            <a:off x="3567114" y="3124200"/>
            <a:ext cx="2909886" cy="788276"/>
          </a:xfrm>
          <a:prstGeom prst="hexagon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D</a:t>
            </a:r>
          </a:p>
        </p:txBody>
      </p:sp>
      <p:sp>
        <p:nvSpPr>
          <p:cNvPr id="12" name="Hexagon 11"/>
          <p:cNvSpPr/>
          <p:nvPr/>
        </p:nvSpPr>
        <p:spPr>
          <a:xfrm>
            <a:off x="2438400" y="5486400"/>
            <a:ext cx="3411794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C. 6 cupcakes</a:t>
            </a:r>
          </a:p>
        </p:txBody>
      </p:sp>
      <p:sp>
        <p:nvSpPr>
          <p:cNvPr id="13" name="Hexagon 12"/>
          <p:cNvSpPr/>
          <p:nvPr/>
        </p:nvSpPr>
        <p:spPr>
          <a:xfrm>
            <a:off x="7162799" y="5448300"/>
            <a:ext cx="3180735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D. 6 apples</a:t>
            </a:r>
          </a:p>
        </p:txBody>
      </p:sp>
      <p:sp>
        <p:nvSpPr>
          <p:cNvPr id="14" name="Hexagon 13"/>
          <p:cNvSpPr/>
          <p:nvPr/>
        </p:nvSpPr>
        <p:spPr>
          <a:xfrm>
            <a:off x="2743200" y="1752600"/>
            <a:ext cx="6858000" cy="99060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1. There are __________</a:t>
            </a:r>
          </a:p>
        </p:txBody>
      </p:sp>
      <p:pic>
        <p:nvPicPr>
          <p:cNvPr id="6" name="Picture 5" descr="A red apple with a green stem&#10;&#10;Description automatically generated with medium confidence">
            <a:extLst>
              <a:ext uri="{FF2B5EF4-FFF2-40B4-BE49-F238E27FC236}">
                <a16:creationId xmlns:a16="http://schemas.microsoft.com/office/drawing/2014/main" id="{85943C0B-97B0-F1AE-9E14-07452A845E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4799" y="2960357"/>
            <a:ext cx="777307" cy="784928"/>
          </a:xfrm>
          <a:prstGeom prst="rect">
            <a:avLst/>
          </a:prstGeom>
        </p:spPr>
      </p:pic>
      <p:pic>
        <p:nvPicPr>
          <p:cNvPr id="18" name="Picture 17" descr="A red apple with a green stem&#10;&#10;Description automatically generated with medium confidence">
            <a:extLst>
              <a:ext uri="{FF2B5EF4-FFF2-40B4-BE49-F238E27FC236}">
                <a16:creationId xmlns:a16="http://schemas.microsoft.com/office/drawing/2014/main" id="{AF11F79D-BCC0-D9AD-E8B7-A58A5C3281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4843" y="2969596"/>
            <a:ext cx="777307" cy="784928"/>
          </a:xfrm>
          <a:prstGeom prst="rect">
            <a:avLst/>
          </a:prstGeom>
        </p:spPr>
      </p:pic>
      <p:pic>
        <p:nvPicPr>
          <p:cNvPr id="19" name="Picture 18" descr="A red apple with a green stem&#10;&#10;Description automatically generated with medium confidence">
            <a:extLst>
              <a:ext uri="{FF2B5EF4-FFF2-40B4-BE49-F238E27FC236}">
                <a16:creationId xmlns:a16="http://schemas.microsoft.com/office/drawing/2014/main" id="{B89C04CD-E037-5E38-DE26-2F5CE91830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4887" y="3017274"/>
            <a:ext cx="777307" cy="784928"/>
          </a:xfrm>
          <a:prstGeom prst="rect">
            <a:avLst/>
          </a:prstGeom>
        </p:spPr>
      </p:pic>
      <p:pic>
        <p:nvPicPr>
          <p:cNvPr id="20" name="Picture 19" descr="A red apple with a green stem&#10;&#10;Description automatically generated with medium confidence">
            <a:extLst>
              <a:ext uri="{FF2B5EF4-FFF2-40B4-BE49-F238E27FC236}">
                <a16:creationId xmlns:a16="http://schemas.microsoft.com/office/drawing/2014/main" id="{86004067-83BC-7F88-6372-29AB85BFF6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963" y="2960357"/>
            <a:ext cx="777307" cy="784928"/>
          </a:xfrm>
          <a:prstGeom prst="rect">
            <a:avLst/>
          </a:prstGeom>
        </p:spPr>
      </p:pic>
      <p:pic>
        <p:nvPicPr>
          <p:cNvPr id="21" name="Picture 20" descr="A red apple with a green stem&#10;&#10;Description automatically generated with medium confidence">
            <a:extLst>
              <a:ext uri="{FF2B5EF4-FFF2-40B4-BE49-F238E27FC236}">
                <a16:creationId xmlns:a16="http://schemas.microsoft.com/office/drawing/2014/main" id="{AFE7CE58-5925-5C57-5C2C-D17D8F95C9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732" y="2957899"/>
            <a:ext cx="777307" cy="784928"/>
          </a:xfrm>
          <a:prstGeom prst="rect">
            <a:avLst/>
          </a:prstGeom>
        </p:spPr>
      </p:pic>
      <p:pic>
        <p:nvPicPr>
          <p:cNvPr id="22" name="Picture 21" descr="A red apple with a green stem&#10;&#10;Description automatically generated with medium confidence">
            <a:extLst>
              <a:ext uri="{FF2B5EF4-FFF2-40B4-BE49-F238E27FC236}">
                <a16:creationId xmlns:a16="http://schemas.microsoft.com/office/drawing/2014/main" id="{62D240F9-91D8-26D7-90B9-D71203DAC2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502" y="2957899"/>
            <a:ext cx="777307" cy="7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499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524000" y="43815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57531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/>
          <p:cNvSpPr/>
          <p:nvPr/>
        </p:nvSpPr>
        <p:spPr>
          <a:xfrm>
            <a:off x="2438400" y="4152900"/>
            <a:ext cx="3048000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A. 2 donuts</a:t>
            </a:r>
          </a:p>
        </p:txBody>
      </p:sp>
      <p:sp>
        <p:nvSpPr>
          <p:cNvPr id="10" name="Hexagon 9"/>
          <p:cNvSpPr/>
          <p:nvPr/>
        </p:nvSpPr>
        <p:spPr>
          <a:xfrm>
            <a:off x="6884512" y="5511348"/>
            <a:ext cx="3180734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D. 2 bananas</a:t>
            </a:r>
          </a:p>
        </p:txBody>
      </p:sp>
      <p:sp>
        <p:nvSpPr>
          <p:cNvPr id="11" name="Hexagon 10"/>
          <p:cNvSpPr/>
          <p:nvPr/>
        </p:nvSpPr>
        <p:spPr>
          <a:xfrm>
            <a:off x="3567114" y="3124200"/>
            <a:ext cx="2909886" cy="788276"/>
          </a:xfrm>
          <a:prstGeom prst="hexagon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12" name="Hexagon 11"/>
          <p:cNvSpPr/>
          <p:nvPr/>
        </p:nvSpPr>
        <p:spPr>
          <a:xfrm>
            <a:off x="2438400" y="5486400"/>
            <a:ext cx="2959510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C. 2 apples</a:t>
            </a:r>
          </a:p>
        </p:txBody>
      </p:sp>
      <p:sp>
        <p:nvSpPr>
          <p:cNvPr id="13" name="Hexagon 12"/>
          <p:cNvSpPr/>
          <p:nvPr/>
        </p:nvSpPr>
        <p:spPr>
          <a:xfrm>
            <a:off x="6884512" y="4088677"/>
            <a:ext cx="3180735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B. 2 carrots</a:t>
            </a:r>
          </a:p>
        </p:txBody>
      </p:sp>
      <p:sp>
        <p:nvSpPr>
          <p:cNvPr id="14" name="Hexagon 13"/>
          <p:cNvSpPr/>
          <p:nvPr/>
        </p:nvSpPr>
        <p:spPr>
          <a:xfrm>
            <a:off x="2667001" y="1408388"/>
            <a:ext cx="6858000" cy="99060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1. There are __________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3D084C-22E5-6093-9B59-A3D7E31AA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390" y="2719997"/>
            <a:ext cx="1728126" cy="14561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A197F1-B248-D646-EA07-E17169700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2732902"/>
            <a:ext cx="1728126" cy="145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588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524000" y="43815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57531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/>
          <p:cNvSpPr/>
          <p:nvPr/>
        </p:nvSpPr>
        <p:spPr>
          <a:xfrm>
            <a:off x="2438400" y="4152900"/>
            <a:ext cx="3403894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A. a cupcake</a:t>
            </a:r>
          </a:p>
        </p:txBody>
      </p:sp>
      <p:sp>
        <p:nvSpPr>
          <p:cNvPr id="10" name="Hexagon 9"/>
          <p:cNvSpPr/>
          <p:nvPr/>
        </p:nvSpPr>
        <p:spPr>
          <a:xfrm>
            <a:off x="6884512" y="5511348"/>
            <a:ext cx="3180734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D. an apple</a:t>
            </a:r>
          </a:p>
        </p:txBody>
      </p:sp>
      <p:sp>
        <p:nvSpPr>
          <p:cNvPr id="11" name="Hexagon 10"/>
          <p:cNvSpPr/>
          <p:nvPr/>
        </p:nvSpPr>
        <p:spPr>
          <a:xfrm>
            <a:off x="3567114" y="3124200"/>
            <a:ext cx="2909886" cy="788276"/>
          </a:xfrm>
          <a:prstGeom prst="hexagon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12" name="Hexagon 11"/>
          <p:cNvSpPr/>
          <p:nvPr/>
        </p:nvSpPr>
        <p:spPr>
          <a:xfrm>
            <a:off x="6884512" y="4066516"/>
            <a:ext cx="2959510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B. a banana</a:t>
            </a:r>
          </a:p>
        </p:txBody>
      </p:sp>
      <p:sp>
        <p:nvSpPr>
          <p:cNvPr id="13" name="Hexagon 12"/>
          <p:cNvSpPr/>
          <p:nvPr/>
        </p:nvSpPr>
        <p:spPr>
          <a:xfrm>
            <a:off x="2340077" y="5484310"/>
            <a:ext cx="3180735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C. a donut</a:t>
            </a:r>
          </a:p>
        </p:txBody>
      </p:sp>
      <p:sp>
        <p:nvSpPr>
          <p:cNvPr id="14" name="Hexagon 13"/>
          <p:cNvSpPr/>
          <p:nvPr/>
        </p:nvSpPr>
        <p:spPr>
          <a:xfrm>
            <a:off x="2743200" y="1752600"/>
            <a:ext cx="6858000" cy="99060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1. There is __________</a:t>
            </a:r>
          </a:p>
        </p:txBody>
      </p:sp>
      <p:pic>
        <p:nvPicPr>
          <p:cNvPr id="6" name="Picture 5" descr="A cak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A90C9B7B-2C1F-3F91-E7B6-95D1663DA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325" y="2354430"/>
            <a:ext cx="2243140" cy="19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742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524000" y="43815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57531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/>
          <p:cNvSpPr/>
          <p:nvPr/>
        </p:nvSpPr>
        <p:spPr>
          <a:xfrm>
            <a:off x="1740309" y="4152900"/>
            <a:ext cx="4630993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A. three cupcakes</a:t>
            </a:r>
          </a:p>
        </p:txBody>
      </p:sp>
      <p:sp>
        <p:nvSpPr>
          <p:cNvPr id="10" name="Hexagon 9"/>
          <p:cNvSpPr/>
          <p:nvPr/>
        </p:nvSpPr>
        <p:spPr>
          <a:xfrm>
            <a:off x="6884512" y="5511348"/>
            <a:ext cx="4235772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D. three carrots</a:t>
            </a:r>
          </a:p>
        </p:txBody>
      </p:sp>
      <p:sp>
        <p:nvSpPr>
          <p:cNvPr id="11" name="Hexagon 10"/>
          <p:cNvSpPr/>
          <p:nvPr/>
        </p:nvSpPr>
        <p:spPr>
          <a:xfrm>
            <a:off x="3567114" y="3124200"/>
            <a:ext cx="2909886" cy="788276"/>
          </a:xfrm>
          <a:prstGeom prst="hexagon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12" name="Hexagon 11"/>
          <p:cNvSpPr/>
          <p:nvPr/>
        </p:nvSpPr>
        <p:spPr>
          <a:xfrm>
            <a:off x="6884512" y="4066516"/>
            <a:ext cx="4147282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B. three donuts</a:t>
            </a:r>
          </a:p>
        </p:txBody>
      </p:sp>
      <p:sp>
        <p:nvSpPr>
          <p:cNvPr id="13" name="Hexagon 12"/>
          <p:cNvSpPr/>
          <p:nvPr/>
        </p:nvSpPr>
        <p:spPr>
          <a:xfrm>
            <a:off x="1976284" y="5484310"/>
            <a:ext cx="4395019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C. three bananas</a:t>
            </a:r>
          </a:p>
        </p:txBody>
      </p:sp>
      <p:sp>
        <p:nvSpPr>
          <p:cNvPr id="14" name="Hexagon 13"/>
          <p:cNvSpPr/>
          <p:nvPr/>
        </p:nvSpPr>
        <p:spPr>
          <a:xfrm>
            <a:off x="2091812" y="1222168"/>
            <a:ext cx="6858000" cy="99060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1. There are __________</a:t>
            </a:r>
          </a:p>
        </p:txBody>
      </p:sp>
      <p:pic>
        <p:nvPicPr>
          <p:cNvPr id="15" name="Picture 14" descr="A picture containing tool&#10;&#10;Description automatically generated">
            <a:extLst>
              <a:ext uri="{FF2B5EF4-FFF2-40B4-BE49-F238E27FC236}">
                <a16:creationId xmlns:a16="http://schemas.microsoft.com/office/drawing/2014/main" id="{502DB29C-50F6-EE34-8436-99BA9DA74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893" y="2509379"/>
            <a:ext cx="1805996" cy="1307197"/>
          </a:xfrm>
          <a:prstGeom prst="rect">
            <a:avLst/>
          </a:prstGeom>
        </p:spPr>
      </p:pic>
      <p:pic>
        <p:nvPicPr>
          <p:cNvPr id="16" name="Picture 15" descr="A picture containing tool&#10;&#10;Description automatically generated">
            <a:extLst>
              <a:ext uri="{FF2B5EF4-FFF2-40B4-BE49-F238E27FC236}">
                <a16:creationId xmlns:a16="http://schemas.microsoft.com/office/drawing/2014/main" id="{D7728AF7-ECB5-CEC3-52AE-21D063C95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283" y="2480443"/>
            <a:ext cx="1805996" cy="1307197"/>
          </a:xfrm>
          <a:prstGeom prst="rect">
            <a:avLst/>
          </a:prstGeom>
        </p:spPr>
      </p:pic>
      <p:pic>
        <p:nvPicPr>
          <p:cNvPr id="17" name="Picture 16" descr="A picture containing tool&#10;&#10;Description automatically generated">
            <a:extLst>
              <a:ext uri="{FF2B5EF4-FFF2-40B4-BE49-F238E27FC236}">
                <a16:creationId xmlns:a16="http://schemas.microsoft.com/office/drawing/2014/main" id="{83CFBB72-39A8-0491-B90A-376BC77FD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004" y="2626266"/>
            <a:ext cx="1805996" cy="13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40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524000" y="43815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57531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/>
          <p:cNvSpPr/>
          <p:nvPr/>
        </p:nvSpPr>
        <p:spPr>
          <a:xfrm>
            <a:off x="2438399" y="4152900"/>
            <a:ext cx="4114800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A. two donuts</a:t>
            </a:r>
          </a:p>
        </p:txBody>
      </p:sp>
      <p:sp>
        <p:nvSpPr>
          <p:cNvPr id="10" name="Hexagon 9"/>
          <p:cNvSpPr/>
          <p:nvPr/>
        </p:nvSpPr>
        <p:spPr>
          <a:xfrm>
            <a:off x="7162800" y="4114800"/>
            <a:ext cx="4114800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B. two carrots</a:t>
            </a:r>
          </a:p>
        </p:txBody>
      </p:sp>
      <p:sp>
        <p:nvSpPr>
          <p:cNvPr id="11" name="Hexagon 10"/>
          <p:cNvSpPr/>
          <p:nvPr/>
        </p:nvSpPr>
        <p:spPr>
          <a:xfrm>
            <a:off x="3567114" y="3124200"/>
            <a:ext cx="2909886" cy="788276"/>
          </a:xfrm>
          <a:prstGeom prst="hexagon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D</a:t>
            </a:r>
          </a:p>
        </p:txBody>
      </p:sp>
      <p:sp>
        <p:nvSpPr>
          <p:cNvPr id="12" name="Hexagon 11"/>
          <p:cNvSpPr/>
          <p:nvPr/>
        </p:nvSpPr>
        <p:spPr>
          <a:xfrm>
            <a:off x="2438399" y="5486400"/>
            <a:ext cx="4114799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C. two apples</a:t>
            </a:r>
          </a:p>
        </p:txBody>
      </p:sp>
      <p:sp>
        <p:nvSpPr>
          <p:cNvPr id="13" name="Hexagon 12"/>
          <p:cNvSpPr/>
          <p:nvPr/>
        </p:nvSpPr>
        <p:spPr>
          <a:xfrm>
            <a:off x="7162799" y="5448300"/>
            <a:ext cx="4419601" cy="53340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D. two cupcakes</a:t>
            </a:r>
          </a:p>
        </p:txBody>
      </p:sp>
      <p:sp>
        <p:nvSpPr>
          <p:cNvPr id="14" name="Hexagon 13"/>
          <p:cNvSpPr/>
          <p:nvPr/>
        </p:nvSpPr>
        <p:spPr>
          <a:xfrm>
            <a:off x="2438399" y="1266807"/>
            <a:ext cx="6858000" cy="99060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1. There are __________</a:t>
            </a:r>
          </a:p>
        </p:txBody>
      </p:sp>
      <p:pic>
        <p:nvPicPr>
          <p:cNvPr id="15" name="Picture 14" descr="A picture containing dessert, gear&#10;&#10;Description automatically generated">
            <a:extLst>
              <a:ext uri="{FF2B5EF4-FFF2-40B4-BE49-F238E27FC236}">
                <a16:creationId xmlns:a16="http://schemas.microsoft.com/office/drawing/2014/main" id="{56A7E7FA-6A8D-72A7-5EC1-C984C53CD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394" y="2032311"/>
            <a:ext cx="2022989" cy="2082489"/>
          </a:xfrm>
          <a:prstGeom prst="rect">
            <a:avLst/>
          </a:prstGeom>
        </p:spPr>
      </p:pic>
      <p:pic>
        <p:nvPicPr>
          <p:cNvPr id="23" name="Picture 22" descr="A picture containing dessert, gear&#10;&#10;Description automatically generated">
            <a:extLst>
              <a:ext uri="{FF2B5EF4-FFF2-40B4-BE49-F238E27FC236}">
                <a16:creationId xmlns:a16="http://schemas.microsoft.com/office/drawing/2014/main" id="{E2C108BA-D92D-953A-093A-83360B6EE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5007" y="2032311"/>
            <a:ext cx="2022989" cy="208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34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6934</TotalTime>
  <Words>760</Words>
  <Application>Microsoft Office PowerPoint</Application>
  <PresentationFormat>Màn hình rộng</PresentationFormat>
  <Paragraphs>147</Paragraphs>
  <Slides>38</Slides>
  <Notes>14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38</vt:i4>
      </vt:variant>
    </vt:vector>
  </HeadingPairs>
  <TitlesOfParts>
    <vt:vector size="43" baseType="lpstr">
      <vt:lpstr>Aharoni</vt:lpstr>
      <vt:lpstr>Arial</vt:lpstr>
      <vt:lpstr>Calibri</vt:lpstr>
      <vt:lpstr>Comic Sans MS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139</cp:revision>
  <dcterms:created xsi:type="dcterms:W3CDTF">2020-12-08T03:17:05Z</dcterms:created>
  <dcterms:modified xsi:type="dcterms:W3CDTF">2022-08-02T02:31:58Z</dcterms:modified>
</cp:coreProperties>
</file>