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54" r:id="rId3"/>
    <p:sldId id="302" r:id="rId4"/>
    <p:sldId id="292" r:id="rId5"/>
    <p:sldId id="391" r:id="rId6"/>
    <p:sldId id="398" r:id="rId7"/>
    <p:sldId id="393" r:id="rId8"/>
    <p:sldId id="392" r:id="rId9"/>
    <p:sldId id="397" r:id="rId10"/>
    <p:sldId id="395" r:id="rId11"/>
    <p:sldId id="334" r:id="rId12"/>
    <p:sldId id="346" r:id="rId13"/>
    <p:sldId id="368" r:id="rId14"/>
    <p:sldId id="399" r:id="rId15"/>
    <p:sldId id="400" r:id="rId16"/>
    <p:sldId id="401" r:id="rId17"/>
    <p:sldId id="402" r:id="rId18"/>
    <p:sldId id="375" r:id="rId19"/>
    <p:sldId id="376" r:id="rId20"/>
    <p:sldId id="403" r:id="rId21"/>
    <p:sldId id="315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331" r:id="rId31"/>
    <p:sldId id="295" r:id="rId32"/>
    <p:sldId id="329" r:id="rId33"/>
    <p:sldId id="3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10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8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88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070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2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1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19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11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15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67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1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E13DF-0070-4EC3-9C70-8EDB7CDD6E59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02/08/2022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EC028-C993-42CA-AA33-9BF0A8D503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0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4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3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8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1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91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628967C-57F5-4BA2-BA98-0AAC7503259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1067237" y="-45910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89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77" r:id="rId14"/>
    <p:sldLayoutId id="2147483678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6.wav"/><Relationship Id="rId7" Type="http://schemas.openxmlformats.org/officeDocument/2006/relationships/image" Target="../media/image4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6.wav"/><Relationship Id="rId7" Type="http://schemas.openxmlformats.org/officeDocument/2006/relationships/image" Target="../media/image4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6.wav"/><Relationship Id="rId7" Type="http://schemas.openxmlformats.org/officeDocument/2006/relationships/image" Target="../media/image4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6.wav"/><Relationship Id="rId7" Type="http://schemas.openxmlformats.org/officeDocument/2006/relationships/image" Target="../media/image5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6.wav"/><Relationship Id="rId7" Type="http://schemas.openxmlformats.org/officeDocument/2006/relationships/image" Target="../media/image5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6.wav"/><Relationship Id="rId7" Type="http://schemas.openxmlformats.org/officeDocument/2006/relationships/image" Target="../media/image5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eduhome.com.vn/DHALesson?idGrade=3&amp;idSubject=1&amp;idSeries=119&amp;idTheme=1068&amp;IdLevel=2&amp;idThemeServer=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24" y="304800"/>
            <a:ext cx="12229324" cy="6110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110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0F1DCAC-4FD8-5067-D9B3-B525CA4C330D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595" y="23964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27023" y="242540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16976" y="2429601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3" b="-2683"/>
          <a:stretch/>
        </p:blipFill>
        <p:spPr>
          <a:xfrm>
            <a:off x="1129367" y="2425406"/>
            <a:ext cx="1641631" cy="176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0069" y="2752248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329" y="2781629"/>
            <a:ext cx="1643295" cy="1203464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935" y="2811009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232" y="2696105"/>
            <a:ext cx="1641631" cy="1248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3" b="-2313"/>
          <a:stretch/>
        </p:blipFill>
        <p:spPr>
          <a:xfrm>
            <a:off x="5314152" y="2536107"/>
            <a:ext cx="1630509" cy="1743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4" b="-4084"/>
          <a:stretch/>
        </p:blipFill>
        <p:spPr>
          <a:xfrm>
            <a:off x="9694913" y="2412966"/>
            <a:ext cx="1641631" cy="1815248"/>
          </a:xfrm>
          <a:prstGeom prst="rect">
            <a:avLst/>
          </a:prstGeom>
        </p:spPr>
      </p:pic>
      <p:grpSp>
        <p:nvGrpSpPr>
          <p:cNvPr id="32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3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6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8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5599"/>
            <a:ext cx="9125339" cy="6057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121709" y="4389029"/>
            <a:ext cx="6046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How many blocks do you have?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blocks	How		do		many	have	?	you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4388930" y="4503329"/>
            <a:ext cx="3414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I have ten blocks.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ten		have		I	blocks.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4237513" y="4503329"/>
            <a:ext cx="371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What can you see?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see?		you		can		What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4321933" y="4503329"/>
            <a:ext cx="3548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I can see a big car.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332689" y="2240930"/>
            <a:ext cx="1026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big		see		I		car.		a	can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3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34313" y="359190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592555" y="297634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360041" y="4503329"/>
            <a:ext cx="5471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Put the robot in the toy box.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2084614" y="2240930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</a:rPr>
              <a:t>the	in	Put	the	box.	toy	robot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352269"/>
            <a:ext cx="592531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72" y="1138947"/>
            <a:ext cx="5997825" cy="98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986" y="3429001"/>
            <a:ext cx="5844895" cy="750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0AB5F-CD72-4414-92BE-ABE542A96618}"/>
              </a:ext>
            </a:extLst>
          </p:cNvPr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See the next slide to know how to play the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72C36-1B9B-05BB-A753-1BD1E5849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873" y="2091465"/>
            <a:ext cx="4253227" cy="1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501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21" y="991961"/>
            <a:ext cx="10032907" cy="517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53537" y="3634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470" y="47323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90AFE-014B-4BCD-8A28-486DC63D8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352269"/>
            <a:ext cx="5925311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57A5D-B325-4240-B5E1-A8C43EF4F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872" y="1138947"/>
            <a:ext cx="5997825" cy="98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046D6-0147-4D17-A98F-AF6FAB132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986" y="3429001"/>
            <a:ext cx="5844895" cy="750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C5E12-7DDF-42BB-BD8D-7192FFA43D68}"/>
              </a:ext>
            </a:extLst>
          </p:cNvPr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WHILE-SPEAKING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0AB5F-CD72-4414-92BE-ABE542A96618}"/>
              </a:ext>
            </a:extLst>
          </p:cNvPr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the next slide to know how to play the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72C36-1B9B-05BB-A753-1BD1E5849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873" y="2091465"/>
            <a:ext cx="4253227" cy="12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95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8793865" y="2120880"/>
            <a:ext cx="743812" cy="64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343" y="933648"/>
            <a:ext cx="5428788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44" y="4175017"/>
            <a:ext cx="8609299" cy="228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606" y="933648"/>
            <a:ext cx="5264262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810" y="4175017"/>
            <a:ext cx="6676167" cy="228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8793865" y="2120880"/>
            <a:ext cx="743812" cy="64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409" y="933648"/>
            <a:ext cx="5304656" cy="2859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244" y="4325611"/>
            <a:ext cx="8609299" cy="1986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8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606" y="947076"/>
            <a:ext cx="5264262" cy="283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810" y="4564907"/>
            <a:ext cx="6676167" cy="1508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2529" y="1835663"/>
            <a:ext cx="1416936" cy="1237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606" y="982149"/>
            <a:ext cx="5264262" cy="276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810" y="4831202"/>
            <a:ext cx="6676167" cy="975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2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9" b="12249"/>
          <a:stretch/>
        </p:blipFill>
        <p:spPr>
          <a:xfrm>
            <a:off x="0" y="335607"/>
            <a:ext cx="9165771" cy="68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3E51A-566C-E61A-65BB-F31ED29F9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29" y="1939451"/>
            <a:ext cx="1222788" cy="10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63FCD058-1E24-8001-A31C-53E14068B8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6413" y="2169885"/>
            <a:ext cx="685337" cy="598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1D50-1DA8-8637-2D1A-38B38498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250" y="982149"/>
            <a:ext cx="5156973" cy="276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9FCB3-1675-C0E0-A742-49FE50666E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811" y="4831202"/>
            <a:ext cx="4860164" cy="975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EE688-8BCE-EEC8-5AC6-35E9D0E2E2B4}"/>
              </a:ext>
            </a:extLst>
          </p:cNvPr>
          <p:cNvSpPr txBox="1"/>
          <p:nvPr/>
        </p:nvSpPr>
        <p:spPr>
          <a:xfrm>
            <a:off x="9064760" y="287317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</a:t>
            </a:r>
            <a:r>
              <a:rPr lang="en-US" sz="3600">
                <a:solidFill>
                  <a:srgbClr val="00B0F0"/>
                </a:solidFill>
              </a:rPr>
              <a:t>p.76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0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D3-TRACK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19701-B2DD-AD70-B208-40E749600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6" y="1518494"/>
            <a:ext cx="12013567" cy="38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145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5" y="475862"/>
            <a:ext cx="186612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DHA on </a:t>
            </a:r>
            <a:r>
              <a:rPr lang="en-US" b="1" dirty="0" err="1">
                <a:solidFill>
                  <a:schemeClr val="bg1"/>
                </a:solidFill>
              </a:rPr>
              <a:t>Eduhome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57675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9069357" y="438539"/>
            <a:ext cx="2855168" cy="369332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0" y="1443138"/>
            <a:ext cx="10546949" cy="46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84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Connect three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538" y="349868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1833051" y="1429821"/>
            <a:ext cx="8813177" cy="156019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Review all vocabularies </a:t>
            </a:r>
            <a:r>
              <a:rPr lang="en-US" sz="3600" i="1" dirty="0">
                <a:solidFill>
                  <a:srgbClr val="0070C0"/>
                </a:solidFill>
              </a:rPr>
              <a:t>learnt in </a:t>
            </a:r>
            <a:r>
              <a:rPr lang="en-US" sz="3600" i="1">
                <a:solidFill>
                  <a:srgbClr val="0070C0"/>
                </a:solidFill>
              </a:rPr>
              <a:t>Unit 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1625600" y="3548670"/>
            <a:ext cx="9151256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</a:t>
            </a:r>
            <a:r>
              <a:rPr lang="en-US" sz="3600" i="1">
                <a:solidFill>
                  <a:srgbClr val="0070C0"/>
                </a:solidFill>
              </a:rPr>
              <a:t>playing connect three </a:t>
            </a:r>
            <a:r>
              <a:rPr lang="en-US" sz="3600" i="1" dirty="0">
                <a:solidFill>
                  <a:srgbClr val="0070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76)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51)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110SB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55" y="2310696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66699" y="2337904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1" b="-2591"/>
          <a:stretch/>
        </p:blipFill>
        <p:spPr>
          <a:xfrm>
            <a:off x="5344076" y="2464763"/>
            <a:ext cx="1468797" cy="16177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475" y="2420636"/>
            <a:ext cx="1244781" cy="146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792" y="266055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0179" y="2428236"/>
            <a:ext cx="1509155" cy="1555754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999" y="2812818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558" y="2420636"/>
            <a:ext cx="1385532" cy="1646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63" b="-2363"/>
          <a:stretch/>
        </p:blipFill>
        <p:spPr>
          <a:xfrm>
            <a:off x="1014518" y="2440725"/>
            <a:ext cx="1475168" cy="1617718"/>
          </a:xfrm>
          <a:prstGeom prst="rect">
            <a:avLst/>
          </a:prstGeom>
        </p:spPr>
      </p:pic>
      <p:grpSp>
        <p:nvGrpSpPr>
          <p:cNvPr id="42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43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5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56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343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88BBFCB-EC4C-AB4E-45D1-4F917A9873BB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20225" y="2435749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64811" y="238983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07731" y="2389835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6" b="-2326"/>
          <a:stretch/>
        </p:blipFill>
        <p:spPr>
          <a:xfrm>
            <a:off x="5555686" y="2525016"/>
            <a:ext cx="1187165" cy="1668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5015" y="275103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734" y="2805454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4163" y="2566183"/>
            <a:ext cx="1187165" cy="15922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7138" y="2737398"/>
            <a:ext cx="1630509" cy="1194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222" y="2775439"/>
            <a:ext cx="1630509" cy="1194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6" b="-1226"/>
          <a:stretch/>
        </p:blipFill>
        <p:spPr>
          <a:xfrm>
            <a:off x="1226267" y="2440565"/>
            <a:ext cx="1187165" cy="1633905"/>
          </a:xfrm>
          <a:prstGeom prst="rect">
            <a:avLst/>
          </a:prstGeom>
        </p:spPr>
      </p:pic>
      <p:grpSp>
        <p:nvGrpSpPr>
          <p:cNvPr id="33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4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7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988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91A1BBF-59C0-908F-3343-BE4BA9DE80E5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92129" y="24049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9553" y="2322253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396" y="2688591"/>
            <a:ext cx="1630509" cy="1194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25" y="2497288"/>
            <a:ext cx="1641631" cy="161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646" y="2644900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48" y="2676933"/>
            <a:ext cx="1599814" cy="1171621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846" y="2759821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175" y="2489169"/>
            <a:ext cx="1641631" cy="1647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3883" y="2728370"/>
            <a:ext cx="1630509" cy="1194100"/>
          </a:xfrm>
          <a:prstGeom prst="rect">
            <a:avLst/>
          </a:prstGeom>
        </p:spPr>
      </p:pic>
      <p:grpSp>
        <p:nvGrpSpPr>
          <p:cNvPr id="31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2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5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7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DF901C9-AAE4-02F3-EE02-BC1EFF3AA880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55" y="2310696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2643" y="2305870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87615" y="2304788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66699" y="2337904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092" y="2775903"/>
            <a:ext cx="1630509" cy="1194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9" b="-3269"/>
          <a:stretch/>
        </p:blipFill>
        <p:spPr>
          <a:xfrm>
            <a:off x="5482255" y="2446300"/>
            <a:ext cx="1152549" cy="164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9792" y="2660551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243" y="2697166"/>
            <a:ext cx="1651784" cy="1209681"/>
          </a:xfrm>
          <a:prstGeom prst="rect">
            <a:avLst/>
          </a:prstGeom>
        </p:spPr>
      </p:pic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233" y="2761676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227157" y="2344052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04" b="-7504"/>
          <a:stretch/>
        </p:blipFill>
        <p:spPr>
          <a:xfrm>
            <a:off x="7444175" y="2434683"/>
            <a:ext cx="1641631" cy="175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01" b="-8501"/>
          <a:stretch/>
        </p:blipFill>
        <p:spPr>
          <a:xfrm>
            <a:off x="852312" y="2434682"/>
            <a:ext cx="1630509" cy="1775176"/>
          </a:xfrm>
          <a:prstGeom prst="rect">
            <a:avLst/>
          </a:prstGeom>
        </p:spPr>
      </p:pic>
      <p:grpSp>
        <p:nvGrpSpPr>
          <p:cNvPr id="31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2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5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00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F29677E1-FC3D-9652-6957-E5E494ADCD8B}"/>
              </a:ext>
            </a:extLst>
          </p:cNvPr>
          <p:cNvSpPr/>
          <p:nvPr/>
        </p:nvSpPr>
        <p:spPr>
          <a:xfrm>
            <a:off x="0" y="257492"/>
            <a:ext cx="12192000" cy="6135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6C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5406" y="257492"/>
            <a:ext cx="5290938" cy="1361162"/>
          </a:xfrm>
          <a:prstGeom prst="roundRect">
            <a:avLst>
              <a:gd name="adj" fmla="val 50000"/>
            </a:avLst>
          </a:prstGeom>
          <a:solidFill>
            <a:srgbClr val="F4828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What’s next?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595" y="2396485"/>
            <a:ext cx="1984993" cy="1920744"/>
            <a:chOff x="376555" y="0"/>
            <a:chExt cx="6816725" cy="6816725"/>
          </a:xfrm>
        </p:grpSpPr>
        <p:sp>
          <p:nvSpPr>
            <p:cNvPr id="6" name="Oval 5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64811" y="2389835"/>
            <a:ext cx="1984993" cy="1920744"/>
            <a:chOff x="376555" y="0"/>
            <a:chExt cx="6816725" cy="6816725"/>
          </a:xfrm>
        </p:grpSpPr>
        <p:sp>
          <p:nvSpPr>
            <p:cNvPr id="12" name="Oval 11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672" y="2312302"/>
            <a:ext cx="1984993" cy="1920744"/>
            <a:chOff x="376555" y="0"/>
            <a:chExt cx="6816725" cy="6816725"/>
          </a:xfrm>
        </p:grpSpPr>
        <p:sp>
          <p:nvSpPr>
            <p:cNvPr id="15" name="Oval 14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51596" y="2408452"/>
            <a:ext cx="1886659" cy="1887628"/>
            <a:chOff x="376555" y="0"/>
            <a:chExt cx="6816725" cy="6816725"/>
          </a:xfrm>
        </p:grpSpPr>
        <p:sp>
          <p:nvSpPr>
            <p:cNvPr id="18" name="Oval 1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506" y="2769648"/>
            <a:ext cx="1641631" cy="1248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8880" y="2769648"/>
            <a:ext cx="94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4" name="kick"/>
          <p:cNvSpPr/>
          <p:nvPr/>
        </p:nvSpPr>
        <p:spPr>
          <a:xfrm>
            <a:off x="3734522" y="5243885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ite"/>
          <p:cNvSpPr/>
          <p:nvPr/>
        </p:nvSpPr>
        <p:spPr>
          <a:xfrm>
            <a:off x="6437812" y="5234682"/>
            <a:ext cx="1869141" cy="8471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y Cliparts - Tick And Cross Cartoon - Png Download (#66095) - Pin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" b="97964" l="2273" r="99432">
                        <a14:foregroundMark x1="45682" y1="40837" x2="45682" y2="40837"/>
                        <a14:foregroundMark x1="42159" y1="42647" x2="42159" y2="42647"/>
                        <a14:foregroundMark x1="55114" y1="47398" x2="55114" y2="47398"/>
                        <a14:foregroundMark x1="55000" y1="38688" x2="54773" y2="46719"/>
                        <a14:foregroundMark x1="44091" y1="37330" x2="50227" y2="46493"/>
                        <a14:foregroundMark x1="40341" y1="40385" x2="40795" y2="4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727" y="2821971"/>
            <a:ext cx="1046880" cy="10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00214" y="2351566"/>
            <a:ext cx="1984993" cy="1920744"/>
            <a:chOff x="376555" y="0"/>
            <a:chExt cx="6816725" cy="6816725"/>
          </a:xfrm>
        </p:grpSpPr>
        <p:sp>
          <p:nvSpPr>
            <p:cNvPr id="28" name="Oval 27"/>
            <p:cNvSpPr/>
            <p:nvPr/>
          </p:nvSpPr>
          <p:spPr>
            <a:xfrm>
              <a:off x="376555" y="0"/>
              <a:ext cx="6816725" cy="6816725"/>
            </a:xfrm>
            <a:prstGeom prst="ellipse">
              <a:avLst/>
            </a:prstGeom>
            <a:solidFill>
              <a:srgbClr val="F4D14F"/>
            </a:solidFill>
            <a:ln>
              <a:solidFill>
                <a:srgbClr val="FE8D7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0088" y="298767"/>
              <a:ext cx="6143624" cy="62020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55" y="2685036"/>
            <a:ext cx="1641631" cy="1248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" b="-1147"/>
          <a:stretch/>
        </p:blipFill>
        <p:spPr>
          <a:xfrm>
            <a:off x="3147138" y="2542757"/>
            <a:ext cx="1630509" cy="15833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04" b="-3604"/>
          <a:stretch/>
        </p:blipFill>
        <p:spPr>
          <a:xfrm>
            <a:off x="7478222" y="2542757"/>
            <a:ext cx="1630509" cy="16594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92" y="2682527"/>
            <a:ext cx="1641631" cy="1248971"/>
          </a:xfrm>
          <a:prstGeom prst="rect">
            <a:avLst/>
          </a:prstGeom>
        </p:spPr>
      </p:pic>
      <p:grpSp>
        <p:nvGrpSpPr>
          <p:cNvPr id="33" name="Google Shape;258;p25"/>
          <p:cNvGrpSpPr/>
          <p:nvPr/>
        </p:nvGrpSpPr>
        <p:grpSpPr>
          <a:xfrm rot="20111204">
            <a:off x="209889" y="244067"/>
            <a:ext cx="1762563" cy="1388012"/>
            <a:chOff x="6075750" y="3009125"/>
            <a:chExt cx="550400" cy="463175"/>
          </a:xfrm>
        </p:grpSpPr>
        <p:sp>
          <p:nvSpPr>
            <p:cNvPr id="34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" name="Google Shape;199;p25"/>
          <p:cNvSpPr/>
          <p:nvPr/>
        </p:nvSpPr>
        <p:spPr>
          <a:xfrm>
            <a:off x="768940" y="590857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0;p25"/>
          <p:cNvSpPr/>
          <p:nvPr/>
        </p:nvSpPr>
        <p:spPr>
          <a:xfrm rot="1722646">
            <a:off x="9309727" y="5094483"/>
            <a:ext cx="575869" cy="55362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73;p25"/>
          <p:cNvSpPr/>
          <p:nvPr/>
        </p:nvSpPr>
        <p:spPr>
          <a:xfrm rot="-1177723">
            <a:off x="1918982" y="495529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199;p25"/>
          <p:cNvSpPr/>
          <p:nvPr/>
        </p:nvSpPr>
        <p:spPr>
          <a:xfrm>
            <a:off x="11253358" y="5547498"/>
            <a:ext cx="609822" cy="58272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" name="Google Shape;1036;p52"/>
          <p:cNvGrpSpPr/>
          <p:nvPr/>
        </p:nvGrpSpPr>
        <p:grpSpPr>
          <a:xfrm>
            <a:off x="5427908" y="4451966"/>
            <a:ext cx="1080951" cy="1821736"/>
            <a:chOff x="1671850" y="5693675"/>
            <a:chExt cx="1018500" cy="1756875"/>
          </a:xfrm>
        </p:grpSpPr>
        <p:sp>
          <p:nvSpPr>
            <p:cNvPr id="47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rgbClr val="4850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044;p52"/>
            <p:cNvSpPr/>
            <p:nvPr/>
          </p:nvSpPr>
          <p:spPr>
            <a:xfrm>
              <a:off x="1751725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rgbClr val="FB6A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08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3" grpId="2"/>
      <p:bldP spid="3" grpId="3"/>
      <p:bldP spid="3" grpId="4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6545</TotalTime>
  <Words>411</Words>
  <Application>Microsoft Office PowerPoint</Application>
  <PresentationFormat>Màn hình rộng</PresentationFormat>
  <Paragraphs>89</Paragraphs>
  <Slides>33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7" baseType="lpstr">
      <vt:lpstr>Arial</vt:lpstr>
      <vt:lpstr>Berlin Sans FB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141</cp:revision>
  <dcterms:created xsi:type="dcterms:W3CDTF">2020-12-08T03:17:05Z</dcterms:created>
  <dcterms:modified xsi:type="dcterms:W3CDTF">2022-08-02T02:20:19Z</dcterms:modified>
  <cp:category>9Slide.vn</cp:category>
</cp:coreProperties>
</file>