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0" r:id="rId2"/>
    <p:sldId id="353" r:id="rId3"/>
    <p:sldId id="302" r:id="rId4"/>
    <p:sldId id="292" r:id="rId5"/>
    <p:sldId id="323" r:id="rId6"/>
    <p:sldId id="324" r:id="rId7"/>
    <p:sldId id="325" r:id="rId8"/>
    <p:sldId id="350" r:id="rId9"/>
    <p:sldId id="351" r:id="rId10"/>
    <p:sldId id="352" r:id="rId11"/>
    <p:sldId id="326" r:id="rId12"/>
    <p:sldId id="327" r:id="rId13"/>
    <p:sldId id="328" r:id="rId14"/>
    <p:sldId id="389" r:id="rId15"/>
    <p:sldId id="330" r:id="rId16"/>
    <p:sldId id="390" r:id="rId17"/>
    <p:sldId id="334" r:id="rId18"/>
    <p:sldId id="344" r:id="rId19"/>
    <p:sldId id="369" r:id="rId20"/>
    <p:sldId id="391" r:id="rId21"/>
    <p:sldId id="392" r:id="rId22"/>
    <p:sldId id="393" r:id="rId23"/>
    <p:sldId id="394" r:id="rId24"/>
    <p:sldId id="370" r:id="rId25"/>
    <p:sldId id="395" r:id="rId26"/>
    <p:sldId id="396" r:id="rId27"/>
    <p:sldId id="397" r:id="rId28"/>
    <p:sldId id="398" r:id="rId29"/>
    <p:sldId id="335" r:id="rId30"/>
    <p:sldId id="472" r:id="rId31"/>
    <p:sldId id="346" r:id="rId32"/>
    <p:sldId id="471" r:id="rId33"/>
    <p:sldId id="473" r:id="rId34"/>
    <p:sldId id="474" r:id="rId35"/>
    <p:sldId id="475" r:id="rId36"/>
    <p:sldId id="386" r:id="rId37"/>
    <p:sldId id="476" r:id="rId38"/>
    <p:sldId id="477" r:id="rId39"/>
    <p:sldId id="478" r:id="rId40"/>
    <p:sldId id="315" r:id="rId41"/>
    <p:sldId id="367" r:id="rId42"/>
    <p:sldId id="331" r:id="rId43"/>
    <p:sldId id="295" r:id="rId44"/>
    <p:sldId id="329" r:id="rId45"/>
    <p:sldId id="33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6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: Listen and draw lines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0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: Listen and draw lines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4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: Listen and draw lines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8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: Listen and draw lines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8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: Listen and draw lines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0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086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8616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58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02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36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250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48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5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723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F922DC-C127-EF9E-95CD-906E28D765B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54154" y="-41098"/>
            <a:ext cx="104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</a:t>
            </a:r>
            <a:r>
              <a:rPr lang="en-US" sz="1800" b="1" baseline="0" dirty="0">
                <a:solidFill>
                  <a:schemeClr val="bg1"/>
                </a:solidFill>
              </a:rPr>
              <a:t>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  <p:sldLayoutId id="2147483673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audio" Target="../media/audio8.wav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audio" Target="../media/audio8.wav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openxmlformats.org/officeDocument/2006/relationships/image" Target="../media/image36.png"/><Relationship Id="rId5" Type="http://schemas.openxmlformats.org/officeDocument/2006/relationships/audio" Target="../media/audio6.wav"/><Relationship Id="rId10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image" Target="../media/image34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audio" Target="../media/audio8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openxmlformats.org/officeDocument/2006/relationships/image" Target="../media/image41.png"/><Relationship Id="rId5" Type="http://schemas.openxmlformats.org/officeDocument/2006/relationships/audio" Target="../media/audio6.wav"/><Relationship Id="rId10" Type="http://schemas.openxmlformats.org/officeDocument/2006/relationships/image" Target="../media/image40.png"/><Relationship Id="rId4" Type="http://schemas.openxmlformats.org/officeDocument/2006/relationships/audio" Target="../media/audio10.wav"/><Relationship Id="rId9" Type="http://schemas.openxmlformats.org/officeDocument/2006/relationships/image" Target="../media/image39.pn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audio" Target="../media/audio8.wav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openxmlformats.org/officeDocument/2006/relationships/image" Target="../media/image46.png"/><Relationship Id="rId5" Type="http://schemas.openxmlformats.org/officeDocument/2006/relationships/audio" Target="../media/audio6.wav"/><Relationship Id="rId10" Type="http://schemas.openxmlformats.org/officeDocument/2006/relationships/image" Target="../media/image45.png"/><Relationship Id="rId4" Type="http://schemas.openxmlformats.org/officeDocument/2006/relationships/audio" Target="../media/audio11.wav"/><Relationship Id="rId9" Type="http://schemas.openxmlformats.org/officeDocument/2006/relationships/image" Target="../media/image44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5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5.wav"/><Relationship Id="rId11" Type="http://schemas.openxmlformats.org/officeDocument/2006/relationships/image" Target="../media/image54.png"/><Relationship Id="rId5" Type="http://schemas.openxmlformats.org/officeDocument/2006/relationships/audio" Target="../media/audio14.wav"/><Relationship Id="rId10" Type="http://schemas.openxmlformats.org/officeDocument/2006/relationships/image" Target="../media/image53.png"/><Relationship Id="rId4" Type="http://schemas.openxmlformats.org/officeDocument/2006/relationships/audio" Target="../media/audio8.wav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8.wav"/><Relationship Id="rId7" Type="http://schemas.openxmlformats.org/officeDocument/2006/relationships/image" Target="../media/image6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8.wav"/><Relationship Id="rId7" Type="http://schemas.openxmlformats.org/officeDocument/2006/relationships/image" Target="../media/image6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8.wav"/><Relationship Id="rId7" Type="http://schemas.openxmlformats.org/officeDocument/2006/relationships/image" Target="../media/image6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8.wav"/><Relationship Id="rId7" Type="http://schemas.openxmlformats.org/officeDocument/2006/relationships/image" Target="../media/image68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eduhome.com.vn/DHALesson?idGrade=3&amp;idSubject=1&amp;idSeries=119&amp;idTheme=1068&amp;IdLevel=2&amp;idThemeServer=75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324" y="283028"/>
            <a:ext cx="12229324" cy="6161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>
                <a:solidFill>
                  <a:srgbClr val="00B050"/>
                </a:solidFill>
              </a:rPr>
              <a:t>Review &amp; </a:t>
            </a:r>
            <a:r>
              <a:rPr lang="en-US" sz="4800" b="1" dirty="0">
                <a:solidFill>
                  <a:srgbClr val="00B050"/>
                </a:solidFill>
              </a:rPr>
              <a:t>Practice 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108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F1ADC56-3851-B652-B282-DFB305A7C746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058" y="720580"/>
            <a:ext cx="9893300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teddy bear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46" y="23317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13" y="23317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079" y="2331720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221" y="3408680"/>
            <a:ext cx="1725318" cy="19508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849" y="3483377"/>
            <a:ext cx="2093811" cy="18014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413" y="3342640"/>
            <a:ext cx="1990010" cy="1996208"/>
          </a:xfrm>
          <a:prstGeom prst="rect">
            <a:avLst/>
          </a:prstGeom>
        </p:spPr>
      </p:pic>
      <p:sp>
        <p:nvSpPr>
          <p:cNvPr id="3" name="Mspham"/>
          <p:cNvSpPr/>
          <p:nvPr/>
        </p:nvSpPr>
        <p:spPr>
          <a:xfrm>
            <a:off x="46280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Mspham2"/>
          <p:cNvSpPr/>
          <p:nvPr/>
        </p:nvSpPr>
        <p:spPr>
          <a:xfrm>
            <a:off x="441788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Mspham2"/>
          <p:cNvSpPr/>
          <p:nvPr/>
        </p:nvSpPr>
        <p:spPr>
          <a:xfrm>
            <a:off x="8375746" y="2890608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305" y="7115356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33" y="7081027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885" y="7081027"/>
            <a:ext cx="1987166" cy="21262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55230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6AAEB43-E835-0F2B-F6B4-BDE3A019A1BD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msPham"/>
          <p:cNvSpPr/>
          <p:nvPr/>
        </p:nvSpPr>
        <p:spPr>
          <a:xfrm>
            <a:off x="6331750" y="1206949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3628" y="1090095"/>
            <a:ext cx="1059294" cy="110103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eddy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25045" y="268292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o-yo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772" y="1509633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3628" y="2724484"/>
            <a:ext cx="1045885" cy="1119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294" y="2577542"/>
            <a:ext cx="1990010" cy="19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547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59792 -3.7037E-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228ED-ED39-A567-7869-0A29710BBE37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38454" y="121412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o-yo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772" y="1540203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6331750" y="271349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puzzle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3628" y="2596636"/>
            <a:ext cx="1059294" cy="110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1255684"/>
            <a:ext cx="1045885" cy="1119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916" y="2604100"/>
            <a:ext cx="1816765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1387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59792 3.703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059EE95-63E6-4509-9DA9-68C6290E8DF4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msPham"/>
          <p:cNvSpPr/>
          <p:nvPr/>
        </p:nvSpPr>
        <p:spPr>
          <a:xfrm>
            <a:off x="6331750" y="1206949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3628" y="1090095"/>
            <a:ext cx="1059294" cy="110103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25045" y="268292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99" y="1509633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3628" y="2724484"/>
            <a:ext cx="1045885" cy="1119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169" y="2682920"/>
            <a:ext cx="260931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0654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59792 -3.7037E-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E5FF44-C634-4307-D6F0-017305387472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msPham"/>
          <p:cNvSpPr/>
          <p:nvPr/>
        </p:nvSpPr>
        <p:spPr>
          <a:xfrm>
            <a:off x="6338454" y="121412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700" y="1497551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6338454" y="2673866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robot</a:t>
            </a:r>
          </a:p>
        </p:txBody>
      </p:sp>
      <p:sp>
        <p:nvSpPr>
          <p:cNvPr id="24" name="3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o-yo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0332" y="4033697"/>
            <a:ext cx="1059294" cy="110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1255684"/>
            <a:ext cx="1045885" cy="1119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2644690"/>
            <a:ext cx="1045885" cy="1119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321" y="2673866"/>
            <a:ext cx="2093811" cy="18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209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59792 2.96296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3CC1C3-A0D5-A332-9692-DF998455DDF1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38454" y="121412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puzzle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700" y="1440464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6331750" y="271349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3628" y="2596636"/>
            <a:ext cx="1059294" cy="110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1255684"/>
            <a:ext cx="1045885" cy="1119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98" y="2392137"/>
            <a:ext cx="2085924" cy="20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68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59792 3.703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FC094-86BA-C381-49C3-15178A7CCDF2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38454" y="121412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o-yo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700" y="1440464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6331750" y="2713490"/>
            <a:ext cx="4672445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eddy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3628" y="2596636"/>
            <a:ext cx="1059294" cy="110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7037" y="1255684"/>
            <a:ext cx="1045885" cy="1119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568" y="2453555"/>
            <a:ext cx="1725318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976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59792 3.703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458"/>
            <a:ext cx="10189029" cy="5776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6F31980-064B-918E-A11F-D1AC8F949D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250"/>
            <a:ext cx="5648366" cy="681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FE8CCE-AF8A-7E14-22A5-354D34B31B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57" y="3161608"/>
            <a:ext cx="1224458" cy="10910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EC3922-BF7C-7EB5-C79F-220C8BFB39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25"/>
          <a:stretch/>
        </p:blipFill>
        <p:spPr>
          <a:xfrm>
            <a:off x="1498867" y="997292"/>
            <a:ext cx="10533476" cy="50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2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24" y="47323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6F31980-064B-918E-A11F-D1AC8F949D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250"/>
            <a:ext cx="5648366" cy="681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FC5A6-F01B-68CE-9F14-AB093EA30B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326835"/>
            <a:ext cx="1110343" cy="1194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C7823-876D-C9E6-7164-5E29C77C80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858" y="2394857"/>
            <a:ext cx="2917372" cy="3831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845EB-C29A-3499-8BBC-248DD3ECF38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3875315" y="1215572"/>
            <a:ext cx="6197600" cy="1092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0317F-F518-60E6-834D-B405FA40CA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230" y="2394857"/>
            <a:ext cx="2917372" cy="3831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97CDC-EEB9-638C-F82B-C8438671072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1" y="2394857"/>
            <a:ext cx="2917372" cy="3831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F1045-7F83-5A65-258F-57C050446D7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916" y="5111794"/>
            <a:ext cx="1202586" cy="10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42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6F31980-064B-918E-A11F-D1AC8F949D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250"/>
            <a:ext cx="5648366" cy="681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FC5A6-F01B-68CE-9F14-AB093EA30B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5" y="3038244"/>
            <a:ext cx="1233714" cy="1021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C7823-876D-C9E6-7164-5E29C77C80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5" b="1545"/>
          <a:stretch/>
        </p:blipFill>
        <p:spPr>
          <a:xfrm>
            <a:off x="2140858" y="2394857"/>
            <a:ext cx="2917372" cy="3831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845EB-C29A-3499-8BBC-248DD3ECF38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8" r="-66" b="5727"/>
          <a:stretch/>
        </p:blipFill>
        <p:spPr>
          <a:xfrm>
            <a:off x="1915885" y="1154749"/>
            <a:ext cx="8933543" cy="1029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0317F-F518-60E6-834D-B405FA40CA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9" b="1829"/>
          <a:stretch/>
        </p:blipFill>
        <p:spPr>
          <a:xfrm>
            <a:off x="8650516" y="2394857"/>
            <a:ext cx="2917372" cy="3831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97CDC-EEB9-638C-F82B-C8438671072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4" b="254"/>
          <a:stretch/>
        </p:blipFill>
        <p:spPr>
          <a:xfrm>
            <a:off x="5442859" y="2460171"/>
            <a:ext cx="2917372" cy="3831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F1045-7F83-5A65-258F-57C050446D7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02" y="5111794"/>
            <a:ext cx="1202586" cy="10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9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6F31980-064B-918E-A11F-D1AC8F949D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250"/>
            <a:ext cx="5648366" cy="681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FC5A6-F01B-68CE-9F14-AB093EA30B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65" b="5365"/>
          <a:stretch/>
        </p:blipFill>
        <p:spPr>
          <a:xfrm>
            <a:off x="522515" y="3038244"/>
            <a:ext cx="1233714" cy="1021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C7823-876D-C9E6-7164-5E29C77C80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" b="658"/>
          <a:stretch/>
        </p:blipFill>
        <p:spPr>
          <a:xfrm>
            <a:off x="2140858" y="2394857"/>
            <a:ext cx="2917372" cy="3831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845EB-C29A-3499-8BBC-248DD3ECF38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25" b="4225"/>
          <a:stretch/>
        </p:blipFill>
        <p:spPr>
          <a:xfrm>
            <a:off x="1915885" y="1154749"/>
            <a:ext cx="8933543" cy="1029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0317F-F518-60E6-834D-B405FA40CA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0" b="2610"/>
          <a:stretch/>
        </p:blipFill>
        <p:spPr>
          <a:xfrm>
            <a:off x="8650516" y="2394857"/>
            <a:ext cx="2917372" cy="3831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97CDC-EEB9-638C-F82B-C8438671072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" r="525"/>
          <a:stretch/>
        </p:blipFill>
        <p:spPr>
          <a:xfrm>
            <a:off x="5442859" y="2460171"/>
            <a:ext cx="2917372" cy="3831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F1045-7F83-5A65-258F-57C050446D7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02" y="5111794"/>
            <a:ext cx="1202586" cy="10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6F31980-064B-918E-A11F-D1AC8F949D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250"/>
            <a:ext cx="5648366" cy="681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FC5A6-F01B-68CE-9F14-AB093EA30B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2" b="10102"/>
          <a:stretch/>
        </p:blipFill>
        <p:spPr>
          <a:xfrm>
            <a:off x="522515" y="3038244"/>
            <a:ext cx="1233714" cy="1021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C7823-876D-C9E6-7164-5E29C77C80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" b="927"/>
          <a:stretch/>
        </p:blipFill>
        <p:spPr>
          <a:xfrm>
            <a:off x="2140858" y="2394857"/>
            <a:ext cx="2917372" cy="3831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845EB-C29A-3499-8BBC-248DD3ECF38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" r="438"/>
          <a:stretch/>
        </p:blipFill>
        <p:spPr>
          <a:xfrm>
            <a:off x="1915885" y="1154749"/>
            <a:ext cx="8933543" cy="1029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0317F-F518-60E6-834D-B405FA40CA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6" b="836"/>
          <a:stretch/>
        </p:blipFill>
        <p:spPr>
          <a:xfrm>
            <a:off x="8650516" y="2394857"/>
            <a:ext cx="2917372" cy="3831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97CDC-EEB9-638C-F82B-C8438671072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7" b="2207"/>
          <a:stretch/>
        </p:blipFill>
        <p:spPr>
          <a:xfrm>
            <a:off x="5442859" y="2460171"/>
            <a:ext cx="2917372" cy="3831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F1045-7F83-5A65-258F-57C050446D7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02" y="5111794"/>
            <a:ext cx="1202586" cy="10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12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80D769-1581-4426-9CC0-AEDD480F1EDF}"/>
              </a:ext>
            </a:extLst>
          </p:cNvPr>
          <p:cNvSpPr txBox="1"/>
          <p:nvPr/>
        </p:nvSpPr>
        <p:spPr>
          <a:xfrm>
            <a:off x="0" y="347219"/>
            <a:ext cx="6490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Listen and fill in the blanks: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475BDCE-0CB2-400A-A39F-195104151F81}"/>
              </a:ext>
            </a:extLst>
          </p:cNvPr>
          <p:cNvSpPr/>
          <p:nvPr/>
        </p:nvSpPr>
        <p:spPr>
          <a:xfrm>
            <a:off x="1079293" y="2018729"/>
            <a:ext cx="10702976" cy="2553891"/>
          </a:xfrm>
          <a:prstGeom prst="round2DiagRect">
            <a:avLst/>
          </a:prstGeom>
          <a:ln>
            <a:solidFill>
              <a:srgbClr val="00B0F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/>
              <a:t>1. Ben: </a:t>
            </a:r>
            <a:r>
              <a:rPr lang="en-US" sz="3600"/>
              <a:t>What can you see, Lucy?</a:t>
            </a:r>
          </a:p>
          <a:p>
            <a:r>
              <a:rPr lang="en-US" sz="3600" b="1"/>
              <a:t>Lucy:</a:t>
            </a:r>
            <a:r>
              <a:rPr lang="en-US" sz="3600"/>
              <a:t> __________________.</a:t>
            </a:r>
          </a:p>
          <a:p>
            <a:r>
              <a:rPr lang="en-US" sz="3600" b="1"/>
              <a:t>Ben: </a:t>
            </a:r>
            <a:r>
              <a:rPr lang="en-US" sz="3600"/>
              <a:t>A big ball?</a:t>
            </a:r>
          </a:p>
          <a:p>
            <a:r>
              <a:rPr lang="en-US" sz="3600" b="1"/>
              <a:t>Lucy: </a:t>
            </a:r>
            <a:r>
              <a:rPr lang="en-US" sz="3600"/>
              <a:t>No, I can see a big doll.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215EB-165D-4A43-B5BA-7442088AB1D5}"/>
              </a:ext>
            </a:extLst>
          </p:cNvPr>
          <p:cNvSpPr/>
          <p:nvPr/>
        </p:nvSpPr>
        <p:spPr>
          <a:xfrm>
            <a:off x="2513524" y="2703541"/>
            <a:ext cx="3601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 can see a big doll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47A52-4B40-3F7C-98C3-79327758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21" y="511925"/>
            <a:ext cx="101812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80D769-1581-4426-9CC0-AEDD480F1EDF}"/>
              </a:ext>
            </a:extLst>
          </p:cNvPr>
          <p:cNvSpPr txBox="1"/>
          <p:nvPr/>
        </p:nvSpPr>
        <p:spPr>
          <a:xfrm>
            <a:off x="0" y="347219"/>
            <a:ext cx="6490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Listen and fill in the blanks: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475BDCE-0CB2-400A-A39F-195104151F81}"/>
              </a:ext>
            </a:extLst>
          </p:cNvPr>
          <p:cNvSpPr/>
          <p:nvPr/>
        </p:nvSpPr>
        <p:spPr>
          <a:xfrm>
            <a:off x="290286" y="2018729"/>
            <a:ext cx="11491983" cy="1940957"/>
          </a:xfrm>
          <a:prstGeom prst="round2DiagRect">
            <a:avLst/>
          </a:prstGeom>
          <a:ln>
            <a:solidFill>
              <a:srgbClr val="00B0F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/>
              <a:t>2. Lucy: </a:t>
            </a:r>
            <a:r>
              <a:rPr lang="en-US" sz="3600"/>
              <a:t>What can you see, Ben?</a:t>
            </a:r>
          </a:p>
          <a:p>
            <a:r>
              <a:rPr lang="en-US" sz="3600" b="1"/>
              <a:t>Ben:</a:t>
            </a:r>
            <a:r>
              <a:rPr lang="en-US" sz="3600"/>
              <a:t> I can see a small robot. I have __________________.</a:t>
            </a:r>
          </a:p>
          <a:p>
            <a:r>
              <a:rPr lang="en-US" sz="3600" b="1"/>
              <a:t>Lucy: </a:t>
            </a:r>
            <a:r>
              <a:rPr lang="en-US" sz="3600"/>
              <a:t>Great! I have a small doll at home.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215EB-165D-4A43-B5BA-7442088AB1D5}"/>
              </a:ext>
            </a:extLst>
          </p:cNvPr>
          <p:cNvSpPr/>
          <p:nvPr/>
        </p:nvSpPr>
        <p:spPr>
          <a:xfrm>
            <a:off x="7037237" y="2666041"/>
            <a:ext cx="3879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 big robot at home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47A52-4B40-3F7C-98C3-79327758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21" y="511925"/>
            <a:ext cx="101812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69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80D769-1581-4426-9CC0-AEDD480F1EDF}"/>
              </a:ext>
            </a:extLst>
          </p:cNvPr>
          <p:cNvSpPr txBox="1"/>
          <p:nvPr/>
        </p:nvSpPr>
        <p:spPr>
          <a:xfrm>
            <a:off x="0" y="347219"/>
            <a:ext cx="6490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Listen and fill in the blanks: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475BDCE-0CB2-400A-A39F-195104151F81}"/>
              </a:ext>
            </a:extLst>
          </p:cNvPr>
          <p:cNvSpPr/>
          <p:nvPr/>
        </p:nvSpPr>
        <p:spPr>
          <a:xfrm>
            <a:off x="290286" y="2018729"/>
            <a:ext cx="11491983" cy="1940957"/>
          </a:xfrm>
          <a:prstGeom prst="round2DiagRect">
            <a:avLst/>
          </a:prstGeom>
          <a:ln>
            <a:solidFill>
              <a:srgbClr val="00B0F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/>
              <a:t>3. Nick: </a:t>
            </a:r>
            <a:r>
              <a:rPr lang="en-US" sz="3600"/>
              <a:t>I have six marbles. How many marbles do you have, Tom?</a:t>
            </a:r>
          </a:p>
          <a:p>
            <a:r>
              <a:rPr lang="en-US" sz="3600" b="1"/>
              <a:t>Tom: </a:t>
            </a:r>
            <a:r>
              <a:rPr lang="en-US" sz="3600"/>
              <a:t>____________________.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215EB-165D-4A43-B5BA-7442088AB1D5}"/>
              </a:ext>
            </a:extLst>
          </p:cNvPr>
          <p:cNvSpPr/>
          <p:nvPr/>
        </p:nvSpPr>
        <p:spPr>
          <a:xfrm>
            <a:off x="1783066" y="3246613"/>
            <a:ext cx="3956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 have eight marbles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47A52-4B40-3F7C-98C3-79327758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21" y="511925"/>
            <a:ext cx="101812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80D769-1581-4426-9CC0-AEDD480F1EDF}"/>
              </a:ext>
            </a:extLst>
          </p:cNvPr>
          <p:cNvSpPr txBox="1"/>
          <p:nvPr/>
        </p:nvSpPr>
        <p:spPr>
          <a:xfrm>
            <a:off x="0" y="347219"/>
            <a:ext cx="6490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Listen and fill in the blanks: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475BDCE-0CB2-400A-A39F-195104151F81}"/>
              </a:ext>
            </a:extLst>
          </p:cNvPr>
          <p:cNvSpPr/>
          <p:nvPr/>
        </p:nvSpPr>
        <p:spPr>
          <a:xfrm>
            <a:off x="290286" y="2018729"/>
            <a:ext cx="11491983" cy="2553891"/>
          </a:xfrm>
          <a:prstGeom prst="round2DiagRect">
            <a:avLst/>
          </a:prstGeom>
          <a:ln>
            <a:solidFill>
              <a:srgbClr val="00B0F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/>
              <a:t>4. Tom: </a:t>
            </a:r>
            <a:r>
              <a:rPr lang="en-US" sz="3600"/>
              <a:t>I have four cards. How many cards do you have, Nick?</a:t>
            </a:r>
          </a:p>
          <a:p>
            <a:r>
              <a:rPr lang="en-US" sz="3600" b="1"/>
              <a:t>Nick: </a:t>
            </a:r>
            <a:r>
              <a:rPr lang="en-US" sz="3600"/>
              <a:t>I have six cards. __________________.</a:t>
            </a:r>
          </a:p>
          <a:p>
            <a:r>
              <a:rPr lang="en-US" sz="3600" b="1"/>
              <a:t>Tom: </a:t>
            </a:r>
            <a:r>
              <a:rPr lang="en-US" sz="3600"/>
              <a:t>Thanks.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215EB-165D-4A43-B5BA-7442088AB1D5}"/>
              </a:ext>
            </a:extLst>
          </p:cNvPr>
          <p:cNvSpPr/>
          <p:nvPr/>
        </p:nvSpPr>
        <p:spPr>
          <a:xfrm>
            <a:off x="4922258" y="3242921"/>
            <a:ext cx="3534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can give you 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47A52-4B40-3F7C-98C3-79327758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21" y="511925"/>
            <a:ext cx="101812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7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80D769-1581-4426-9CC0-AEDD480F1EDF}"/>
              </a:ext>
            </a:extLst>
          </p:cNvPr>
          <p:cNvSpPr txBox="1"/>
          <p:nvPr/>
        </p:nvSpPr>
        <p:spPr>
          <a:xfrm>
            <a:off x="0" y="347219"/>
            <a:ext cx="6490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Listen and fill in the blanks: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475BDCE-0CB2-400A-A39F-195104151F81}"/>
              </a:ext>
            </a:extLst>
          </p:cNvPr>
          <p:cNvSpPr/>
          <p:nvPr/>
        </p:nvSpPr>
        <p:spPr>
          <a:xfrm>
            <a:off x="290286" y="2018729"/>
            <a:ext cx="11491983" cy="2553891"/>
          </a:xfrm>
          <a:prstGeom prst="round2DiagRect">
            <a:avLst/>
          </a:prstGeom>
          <a:ln>
            <a:solidFill>
              <a:srgbClr val="00B0F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/>
              <a:t>5. Mai: </a:t>
            </a:r>
            <a:r>
              <a:rPr lang="en-US" sz="3600"/>
              <a:t>_________________________________?</a:t>
            </a:r>
          </a:p>
          <a:p>
            <a:r>
              <a:rPr lang="en-US" sz="3600" b="1"/>
              <a:t>John:</a:t>
            </a:r>
            <a:r>
              <a:rPr lang="en-US" sz="3600"/>
              <a:t> I have two small robots and one big robot.</a:t>
            </a:r>
          </a:p>
          <a:p>
            <a:r>
              <a:rPr lang="en-US" sz="3600"/>
              <a:t>I have three robots.</a:t>
            </a:r>
          </a:p>
          <a:p>
            <a:r>
              <a:rPr lang="en-US" sz="3600" b="1"/>
              <a:t>Mai: Great. </a:t>
            </a:r>
            <a:r>
              <a:rPr lang="en-US" sz="3600"/>
              <a:t>I love robots.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215EB-165D-4A43-B5BA-7442088AB1D5}"/>
              </a:ext>
            </a:extLst>
          </p:cNvPr>
          <p:cNvSpPr/>
          <p:nvPr/>
        </p:nvSpPr>
        <p:spPr>
          <a:xfrm>
            <a:off x="1881515" y="2177189"/>
            <a:ext cx="697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How many robots do you have, John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47A52-4B40-3F7C-98C3-79327758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21" y="511925"/>
            <a:ext cx="101812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59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3656"/>
            <a:ext cx="9668400" cy="5979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Post-Listening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</a:t>
            </a:r>
            <a:r>
              <a:rPr lang="en-US" sz="3600" i="1">
                <a:solidFill>
                  <a:srgbClr val="0070C0"/>
                </a:solidFill>
              </a:rPr>
              <a:t>vocabularies about toys.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Listening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Listen to people ask and answer </a:t>
            </a:r>
            <a:r>
              <a:rPr lang="en-US" sz="3600" i="1">
                <a:solidFill>
                  <a:srgbClr val="0070C0"/>
                </a:solidFill>
              </a:rPr>
              <a:t>about toys.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Reading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Read and tick or cross about toys.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3186E-0A5E-3555-1B41-40BC4DDA6D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547"/>
            <a:ext cx="4781585" cy="661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70C88-0947-E0D9-CA8F-E3E8D29B20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495" y="2866571"/>
            <a:ext cx="8071908" cy="3438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016785-412D-2C69-A0DB-8D7485D438AB}"/>
              </a:ext>
            </a:extLst>
          </p:cNvPr>
          <p:cNvSpPr txBox="1"/>
          <p:nvPr/>
        </p:nvSpPr>
        <p:spPr>
          <a:xfrm>
            <a:off x="9911403" y="340640"/>
            <a:ext cx="220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the number to check the answer.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1FA59-AB2B-95CD-1FAE-85FDC3C4CA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495" y="1009539"/>
            <a:ext cx="2209990" cy="1857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4CBCEB-ADFD-EDED-D24B-3C267411EB4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719" y="986971"/>
            <a:ext cx="1712685" cy="1719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D3F11-A5CC-4F2A-AF46-0B5978889A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466" y="986970"/>
            <a:ext cx="1712685" cy="171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21B4C-AF38-5DFB-7CCE-43016B5839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9213" y="986970"/>
            <a:ext cx="1712685" cy="171914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71BBE1-A28B-8D7F-2BEE-D0A9C8F61002}"/>
              </a:ext>
            </a:extLst>
          </p:cNvPr>
          <p:cNvCxnSpPr/>
          <p:nvPr/>
        </p:nvCxnSpPr>
        <p:spPr>
          <a:xfrm>
            <a:off x="4992914" y="2104571"/>
            <a:ext cx="391886" cy="32874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A86B60-0C09-13B9-EABE-7BC691BDEDBC}"/>
              </a:ext>
            </a:extLst>
          </p:cNvPr>
          <p:cNvCxnSpPr>
            <a:cxnSpLocks/>
          </p:cNvCxnSpPr>
          <p:nvPr/>
        </p:nvCxnSpPr>
        <p:spPr>
          <a:xfrm flipH="1">
            <a:off x="6511063" y="2358571"/>
            <a:ext cx="368708" cy="22270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900F01-27FF-9958-AD01-CF008F648DF7}"/>
              </a:ext>
            </a:extLst>
          </p:cNvPr>
          <p:cNvCxnSpPr>
            <a:cxnSpLocks/>
          </p:cNvCxnSpPr>
          <p:nvPr/>
        </p:nvCxnSpPr>
        <p:spPr>
          <a:xfrm flipH="1">
            <a:off x="5380947" y="2358571"/>
            <a:ext cx="3585821" cy="30334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71813F9-093D-EF93-9142-EE065BBEFF4C}"/>
              </a:ext>
            </a:extLst>
          </p:cNvPr>
          <p:cNvSpPr txBox="1"/>
          <p:nvPr/>
        </p:nvSpPr>
        <p:spPr>
          <a:xfrm>
            <a:off x="5063529" y="363208"/>
            <a:ext cx="347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Wordbook,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p.77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447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62857"/>
            <a:ext cx="9125339" cy="6059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" r="2462" b="12145"/>
          <a:stretch/>
        </p:blipFill>
        <p:spPr>
          <a:xfrm>
            <a:off x="0" y="335607"/>
            <a:ext cx="10450285" cy="781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3E51A-566C-E61A-65BB-F31ED29F91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6" b="5426"/>
          <a:stretch/>
        </p:blipFill>
        <p:spPr>
          <a:xfrm>
            <a:off x="8903424" y="2890706"/>
            <a:ext cx="1090751" cy="91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27" b="7927"/>
          <a:stretch/>
        </p:blipFill>
        <p:spPr bwMode="auto">
          <a:xfrm>
            <a:off x="9064760" y="2960915"/>
            <a:ext cx="743812" cy="64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D1D50-1DA8-8637-2D1A-38B384984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372" y="1181858"/>
            <a:ext cx="5428788" cy="3571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9FCB3-1675-C0E0-A742-49FE50666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720" y="4746177"/>
            <a:ext cx="8248908" cy="15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15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" r="2462" b="12145"/>
          <a:stretch/>
        </p:blipFill>
        <p:spPr>
          <a:xfrm>
            <a:off x="0" y="335607"/>
            <a:ext cx="10450285" cy="781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3E51A-566C-E61A-65BB-F31ED29F91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6" b="5426"/>
          <a:stretch/>
        </p:blipFill>
        <p:spPr>
          <a:xfrm>
            <a:off x="8903424" y="2890706"/>
            <a:ext cx="1090751" cy="91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7503" y="2651108"/>
            <a:ext cx="1198224" cy="1046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D1D50-1DA8-8637-2D1A-38B384984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372" y="1260202"/>
            <a:ext cx="5428788" cy="3414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9FCB3-1675-C0E0-A742-49FE50666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720" y="4959378"/>
            <a:ext cx="8248908" cy="11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16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" r="2462" b="12145"/>
          <a:stretch/>
        </p:blipFill>
        <p:spPr>
          <a:xfrm>
            <a:off x="0" y="335607"/>
            <a:ext cx="10450285" cy="781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3E51A-566C-E61A-65BB-F31ED29F91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6" b="5426"/>
          <a:stretch/>
        </p:blipFill>
        <p:spPr>
          <a:xfrm>
            <a:off x="8903424" y="2890706"/>
            <a:ext cx="1090751" cy="91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27" b="7927"/>
          <a:stretch/>
        </p:blipFill>
        <p:spPr bwMode="auto">
          <a:xfrm>
            <a:off x="9064760" y="2960915"/>
            <a:ext cx="743812" cy="64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D1D50-1DA8-8637-2D1A-38B384984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372" y="1235602"/>
            <a:ext cx="5428788" cy="3464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9FCB3-1675-C0E0-A742-49FE50666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839" y="4746177"/>
            <a:ext cx="8152670" cy="15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1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" r="2462" b="12145"/>
          <a:stretch/>
        </p:blipFill>
        <p:spPr>
          <a:xfrm>
            <a:off x="0" y="335607"/>
            <a:ext cx="10450285" cy="781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3E51A-566C-E61A-65BB-F31ED29F91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6" b="5426"/>
          <a:stretch/>
        </p:blipFill>
        <p:spPr>
          <a:xfrm>
            <a:off x="8903424" y="2890706"/>
            <a:ext cx="1090751" cy="91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7503" y="2651108"/>
            <a:ext cx="1198224" cy="1046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D1D50-1DA8-8637-2D1A-38B384984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1773" y="1260202"/>
            <a:ext cx="4803985" cy="3414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9FCB3-1675-C0E0-A742-49FE50666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526" y="4959378"/>
            <a:ext cx="6447296" cy="11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1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116FA4-002E-8E7E-A7EB-369A78982C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18" y="4275050"/>
            <a:ext cx="11000963" cy="1888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87DB16-27BA-4A8C-A07A-DB12AF2486EA}"/>
              </a:ext>
            </a:extLst>
          </p:cNvPr>
          <p:cNvSpPr txBox="1"/>
          <p:nvPr/>
        </p:nvSpPr>
        <p:spPr>
          <a:xfrm>
            <a:off x="9281885" y="374598"/>
            <a:ext cx="29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Workbook, </a:t>
            </a:r>
            <a:r>
              <a:rPr lang="en-US" sz="3200" i="1">
                <a:solidFill>
                  <a:srgbClr val="00B0F0"/>
                </a:solidFill>
              </a:rPr>
              <a:t>p.77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D6BA1B-F118-4925-A6AE-3761DDC0926F}"/>
              </a:ext>
            </a:extLst>
          </p:cNvPr>
          <p:cNvSpPr/>
          <p:nvPr/>
        </p:nvSpPr>
        <p:spPr>
          <a:xfrm>
            <a:off x="4485398" y="4449691"/>
            <a:ext cx="11304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dice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21DB0-5B34-4F6F-036E-3CEDF5F75C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598"/>
            <a:ext cx="3844104" cy="7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338AF-85FF-B380-2A4B-35C45A762C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560" y="962013"/>
            <a:ext cx="6816683" cy="26463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052520-43B8-E1F7-6D6E-DD027F9C5FB6}"/>
              </a:ext>
            </a:extLst>
          </p:cNvPr>
          <p:cNvSpPr/>
          <p:nvPr/>
        </p:nvSpPr>
        <p:spPr>
          <a:xfrm>
            <a:off x="3278885" y="5358606"/>
            <a:ext cx="24155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eight dice</a:t>
            </a:r>
          </a:p>
        </p:txBody>
      </p:sp>
    </p:spTree>
    <p:extLst>
      <p:ext uri="{BB962C8B-B14F-4D97-AF65-F5344CB8AC3E}">
        <p14:creationId xmlns:p14="http://schemas.microsoft.com/office/powerpoint/2010/main" val="1870122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116FA4-002E-8E7E-A7EB-369A78982C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07" y="4342227"/>
            <a:ext cx="11379198" cy="17538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87DB16-27BA-4A8C-A07A-DB12AF2486EA}"/>
              </a:ext>
            </a:extLst>
          </p:cNvPr>
          <p:cNvSpPr txBox="1"/>
          <p:nvPr/>
        </p:nvSpPr>
        <p:spPr>
          <a:xfrm>
            <a:off x="9281885" y="374598"/>
            <a:ext cx="29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Workbook, </a:t>
            </a:r>
            <a:r>
              <a:rPr lang="en-US" sz="3200" i="1">
                <a:solidFill>
                  <a:srgbClr val="00B0F0"/>
                </a:solidFill>
              </a:rPr>
              <a:t>p.77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D6BA1B-F118-4925-A6AE-3761DDC0926F}"/>
              </a:ext>
            </a:extLst>
          </p:cNvPr>
          <p:cNvSpPr/>
          <p:nvPr/>
        </p:nvSpPr>
        <p:spPr>
          <a:xfrm>
            <a:off x="4630541" y="4342227"/>
            <a:ext cx="1620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blocks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21DB0-5B34-4F6F-036E-3CEDF5F75C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598"/>
            <a:ext cx="3844104" cy="7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338AF-85FF-B380-2A4B-35C45A762C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061" y="962013"/>
            <a:ext cx="6643681" cy="26463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052520-43B8-E1F7-6D6E-DD027F9C5FB6}"/>
              </a:ext>
            </a:extLst>
          </p:cNvPr>
          <p:cNvSpPr/>
          <p:nvPr/>
        </p:nvSpPr>
        <p:spPr>
          <a:xfrm>
            <a:off x="3380485" y="5219133"/>
            <a:ext cx="30741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seven blocks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22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116FA4-002E-8E7E-A7EB-369A78982C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6707" y="4342227"/>
            <a:ext cx="9778397" cy="17538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87DB16-27BA-4A8C-A07A-DB12AF2486EA}"/>
              </a:ext>
            </a:extLst>
          </p:cNvPr>
          <p:cNvSpPr txBox="1"/>
          <p:nvPr/>
        </p:nvSpPr>
        <p:spPr>
          <a:xfrm>
            <a:off x="9281885" y="374598"/>
            <a:ext cx="29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Workbook, </a:t>
            </a:r>
            <a:r>
              <a:rPr lang="en-US" sz="3200" i="1">
                <a:solidFill>
                  <a:srgbClr val="00B0F0"/>
                </a:solidFill>
              </a:rPr>
              <a:t>p.77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D6BA1B-F118-4925-A6AE-3761DDC0926F}"/>
              </a:ext>
            </a:extLst>
          </p:cNvPr>
          <p:cNvSpPr/>
          <p:nvPr/>
        </p:nvSpPr>
        <p:spPr>
          <a:xfrm>
            <a:off x="3237876" y="4383345"/>
            <a:ext cx="2868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can you see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21DB0-5B34-4F6F-036E-3CEDF5F75C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598"/>
            <a:ext cx="3844104" cy="7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338AF-85FF-B380-2A4B-35C45A762C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061" y="1005840"/>
            <a:ext cx="6643681" cy="25587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052520-43B8-E1F7-6D6E-DD027F9C5FB6}"/>
              </a:ext>
            </a:extLst>
          </p:cNvPr>
          <p:cNvSpPr/>
          <p:nvPr/>
        </p:nvSpPr>
        <p:spPr>
          <a:xfrm>
            <a:off x="3844104" y="5187395"/>
            <a:ext cx="2616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 small car</a:t>
            </a:r>
          </a:p>
        </p:txBody>
      </p:sp>
    </p:spTree>
    <p:extLst>
      <p:ext uri="{BB962C8B-B14F-4D97-AF65-F5344CB8AC3E}">
        <p14:creationId xmlns:p14="http://schemas.microsoft.com/office/powerpoint/2010/main" val="1138485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116FA4-002E-8E7E-A7EB-369A78982C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06" y="4403303"/>
            <a:ext cx="11103642" cy="1828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87DB16-27BA-4A8C-A07A-DB12AF2486EA}"/>
              </a:ext>
            </a:extLst>
          </p:cNvPr>
          <p:cNvSpPr txBox="1"/>
          <p:nvPr/>
        </p:nvSpPr>
        <p:spPr>
          <a:xfrm>
            <a:off x="9281885" y="374598"/>
            <a:ext cx="29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Workbook, </a:t>
            </a:r>
            <a:r>
              <a:rPr lang="en-US" sz="3200" i="1">
                <a:solidFill>
                  <a:srgbClr val="00B0F0"/>
                </a:solidFill>
              </a:rPr>
              <a:t>p.77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D6BA1B-F118-4925-A6AE-3761DDC0926F}"/>
              </a:ext>
            </a:extLst>
          </p:cNvPr>
          <p:cNvSpPr/>
          <p:nvPr/>
        </p:nvSpPr>
        <p:spPr>
          <a:xfrm>
            <a:off x="1922052" y="4932804"/>
            <a:ext cx="56158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the robot in the toy box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21DB0-5B34-4F6F-036E-3CEDF5F75C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598"/>
            <a:ext cx="3844104" cy="7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338AF-85FF-B380-2A4B-35C45A762C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085" y="1005840"/>
            <a:ext cx="6291633" cy="25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1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9069357" y="438539"/>
            <a:ext cx="2855168" cy="369332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play the games.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80" y="1443138"/>
            <a:ext cx="10546949" cy="46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29722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1109" y="32857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333052" y="1616401"/>
            <a:ext cx="5238826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Review vocabularies </a:t>
            </a:r>
            <a:r>
              <a:rPr lang="en-US" sz="3600" i="1">
                <a:solidFill>
                  <a:srgbClr val="0070C0"/>
                </a:solidFill>
              </a:rPr>
              <a:t>about toys.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6096000" y="1616401"/>
            <a:ext cx="58922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Reading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Read </a:t>
            </a:r>
            <a:r>
              <a:rPr lang="en-US" sz="3600" i="1">
                <a:solidFill>
                  <a:srgbClr val="0070C0"/>
                </a:solidFill>
              </a:rPr>
              <a:t>and tick or cross about toys.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id="{7E129829-A0BA-4281-9CEF-84BC50F1BB2D}"/>
              </a:ext>
            </a:extLst>
          </p:cNvPr>
          <p:cNvSpPr/>
          <p:nvPr/>
        </p:nvSpPr>
        <p:spPr>
          <a:xfrm>
            <a:off x="3314129" y="4182288"/>
            <a:ext cx="6778777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 to people ask and answer </a:t>
            </a:r>
            <a:r>
              <a:rPr lang="en-US" sz="3600" i="1">
                <a:solidFill>
                  <a:srgbClr val="0070C0"/>
                </a:solidFill>
              </a:rPr>
              <a:t>about toys.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77)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50)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109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" b="-890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1141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7600" y="837814"/>
            <a:ext cx="9893300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38" y="24079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892" y="24079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46" y="2407920"/>
            <a:ext cx="3701054" cy="3413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875" y="3429000"/>
            <a:ext cx="2085924" cy="2073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3408680"/>
            <a:ext cx="1990010" cy="1996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638" y="3490417"/>
            <a:ext cx="1725318" cy="195088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8382828" y="3013340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15" y="7199573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361" y="7136583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885" y="708102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441788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Mspham2"/>
          <p:cNvSpPr/>
          <p:nvPr/>
        </p:nvSpPr>
        <p:spPr>
          <a:xfrm>
            <a:off x="355556" y="2974825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8190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CFD03CE-BDFA-223C-E060-58ED9E74DCBD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4387" y="670560"/>
            <a:ext cx="9893300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510" y="24079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13" y="24079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46" y="2407920"/>
            <a:ext cx="3701054" cy="3413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37" y="3358923"/>
            <a:ext cx="2085924" cy="2073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367" y="3631155"/>
            <a:ext cx="2093811" cy="1801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50" y="3573207"/>
            <a:ext cx="2609314" cy="1859441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33" name="Mspham"/>
          <p:cNvSpPr/>
          <p:nvPr/>
        </p:nvSpPr>
        <p:spPr>
          <a:xfrm>
            <a:off x="46280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026" y="7171146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33" y="7081027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624" y="713681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7" name="Mspham2"/>
          <p:cNvSpPr/>
          <p:nvPr/>
        </p:nvSpPr>
        <p:spPr>
          <a:xfrm>
            <a:off x="8435619" y="3013574"/>
            <a:ext cx="3523684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Mspham2"/>
          <p:cNvSpPr/>
          <p:nvPr/>
        </p:nvSpPr>
        <p:spPr>
          <a:xfrm>
            <a:off x="4361467" y="2946398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9486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5B9E42-C56D-EAEC-420F-363735E73771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8498" y="772758"/>
            <a:ext cx="9893300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yo- yo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46" y="23317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13" y="23317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079" y="2331720"/>
            <a:ext cx="3701054" cy="34133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884" y="3530113"/>
            <a:ext cx="2093811" cy="18014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49" y="3479793"/>
            <a:ext cx="2609314" cy="18594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6" y="3408680"/>
            <a:ext cx="1816765" cy="1822862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46280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305" y="7115356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33" y="7081027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885" y="708102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441788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Mspham2"/>
          <p:cNvSpPr/>
          <p:nvPr/>
        </p:nvSpPr>
        <p:spPr>
          <a:xfrm>
            <a:off x="8375746" y="2890608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96681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7696A5-6002-059D-BB4A-E84578F2EA60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5768" y="798215"/>
            <a:ext cx="9893300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38" y="24079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892" y="24079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46" y="2407920"/>
            <a:ext cx="3701054" cy="3413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08" y="3550486"/>
            <a:ext cx="2609314" cy="18594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552" y="3355795"/>
            <a:ext cx="2085924" cy="20737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867" y="3429000"/>
            <a:ext cx="1816765" cy="1822862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28" name="Mspham"/>
          <p:cNvSpPr/>
          <p:nvPr/>
        </p:nvSpPr>
        <p:spPr>
          <a:xfrm>
            <a:off x="8382828" y="3013340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15" y="7199573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361" y="7136583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885" y="708102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2" name="Mspham2"/>
          <p:cNvSpPr/>
          <p:nvPr/>
        </p:nvSpPr>
        <p:spPr>
          <a:xfrm>
            <a:off x="441788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Mspham2"/>
          <p:cNvSpPr/>
          <p:nvPr/>
        </p:nvSpPr>
        <p:spPr>
          <a:xfrm>
            <a:off x="355556" y="2974825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06210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AA4470D-E1FF-3D2F-4977-E467DF495E4A}"/>
              </a:ext>
            </a:extLst>
          </p:cNvPr>
          <p:cNvSpPr/>
          <p:nvPr/>
        </p:nvSpPr>
        <p:spPr>
          <a:xfrm>
            <a:off x="0" y="348343"/>
            <a:ext cx="12192000" cy="5958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3187" y="670560"/>
            <a:ext cx="9893300" cy="1066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puzzle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510" y="24079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13" y="24079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46" y="2407920"/>
            <a:ext cx="3701054" cy="34133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544" y="3484880"/>
            <a:ext cx="1816765" cy="18228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87" y="3510269"/>
            <a:ext cx="1725318" cy="19508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584" y="3398207"/>
            <a:ext cx="1990010" cy="1996208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46280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026" y="7171146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33" y="7081027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624" y="713681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8435619" y="3013574"/>
            <a:ext cx="3523684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Mspham2"/>
          <p:cNvSpPr/>
          <p:nvPr/>
        </p:nvSpPr>
        <p:spPr>
          <a:xfrm>
            <a:off x="4361467" y="2946398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85733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7221</TotalTime>
  <Words>547</Words>
  <Application>Microsoft Office PowerPoint</Application>
  <PresentationFormat>Màn hình rộng</PresentationFormat>
  <Paragraphs>113</Paragraphs>
  <Slides>45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1</cp:lastModifiedBy>
  <cp:revision>162</cp:revision>
  <dcterms:created xsi:type="dcterms:W3CDTF">2020-12-08T03:17:05Z</dcterms:created>
  <dcterms:modified xsi:type="dcterms:W3CDTF">2022-08-02T02:26:51Z</dcterms:modified>
  <cp:category>9Slide.vn</cp:category>
</cp:coreProperties>
</file>