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53" r:id="rId3"/>
    <p:sldId id="302" r:id="rId4"/>
    <p:sldId id="292" r:id="rId5"/>
    <p:sldId id="400" r:id="rId6"/>
    <p:sldId id="406" r:id="rId7"/>
    <p:sldId id="390" r:id="rId8"/>
    <p:sldId id="407" r:id="rId9"/>
    <p:sldId id="403" r:id="rId10"/>
    <p:sldId id="405" r:id="rId11"/>
    <p:sldId id="334" r:id="rId12"/>
    <p:sldId id="344" r:id="rId13"/>
    <p:sldId id="415" r:id="rId14"/>
    <p:sldId id="391" r:id="rId15"/>
    <p:sldId id="408" r:id="rId16"/>
    <p:sldId id="412" r:id="rId17"/>
    <p:sldId id="416" r:id="rId18"/>
    <p:sldId id="413" r:id="rId19"/>
    <p:sldId id="335" r:id="rId20"/>
    <p:sldId id="392" r:id="rId21"/>
    <p:sldId id="394" r:id="rId22"/>
    <p:sldId id="346" r:id="rId23"/>
    <p:sldId id="395" r:id="rId24"/>
    <p:sldId id="396" r:id="rId25"/>
    <p:sldId id="397" r:id="rId26"/>
    <p:sldId id="398" r:id="rId27"/>
    <p:sldId id="399" r:id="rId28"/>
    <p:sldId id="315" r:id="rId29"/>
    <p:sldId id="417" r:id="rId30"/>
    <p:sldId id="331" r:id="rId31"/>
    <p:sldId id="295" r:id="rId32"/>
    <p:sldId id="329" r:id="rId33"/>
    <p:sldId id="33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dấu mũi tên sau khi thực hiện xong 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2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2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4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42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33614" y="-41098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</a:t>
            </a:r>
            <a:r>
              <a:rPr lang="en-US" sz="1800" b="1" baseline="0" dirty="0">
                <a:solidFill>
                  <a:schemeClr val="bg1"/>
                </a:solidFill>
              </a:rPr>
              <a:t>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" Target="slide5.x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eduhome.com.vn/DHALesson?idGrade=3&amp;idSubject=1&amp;idSeries=119&amp;idTheme=1068&amp;IdLevel=2&amp;idThemeServer=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slide" Target="slide7.xml"/><Relationship Id="rId5" Type="http://schemas.openxmlformats.org/officeDocument/2006/relationships/slide" Target="slide9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slide" Target="slide6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see the </a:t>
            </a:r>
            <a:r>
              <a:rPr lang="en-US" i="1" dirty="0" err="1">
                <a:solidFill>
                  <a:srgbClr val="0070C0"/>
                </a:solidFill>
                <a:latin typeface="Calibri"/>
              </a:rPr>
              <a:t>wor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223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uniform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7D1CC4F8-77D7-B166-74AD-510A6EB09B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849" end="130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78B270-DB86-65CA-CABD-E6A27784B20E}"/>
              </a:ext>
            </a:extLst>
          </p:cNvPr>
          <p:cNvSpPr/>
          <p:nvPr/>
        </p:nvSpPr>
        <p:spPr>
          <a:xfrm>
            <a:off x="11096287" y="368460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374" y="1649155"/>
            <a:ext cx="3235325" cy="371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9570" y="38540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524"/>
            <a:ext cx="515370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122" y="1073149"/>
            <a:ext cx="7595756" cy="2457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076" y="3809784"/>
            <a:ext cx="7176124" cy="2598596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E543026-C3E2-15F0-CDFB-C8378B845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700" y="5476739"/>
            <a:ext cx="616224" cy="6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D3-TRACK 23 (1)">
            <a:hlinkClick r:id="" action="ppaction://media"/>
            <a:extLst>
              <a:ext uri="{FF2B5EF4-FFF2-40B4-BE49-F238E27FC236}">
                <a16:creationId xmlns:a16="http://schemas.microsoft.com/office/drawing/2014/main" id="{D1B117F3-9B18-9057-6932-36C84A3F7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02430" y="555969"/>
            <a:ext cx="487363" cy="4873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82D7D7-3884-FC28-3A67-6B79DBD76462}"/>
              </a:ext>
            </a:extLst>
          </p:cNvPr>
          <p:cNvSpPr/>
          <p:nvPr/>
        </p:nvSpPr>
        <p:spPr>
          <a:xfrm>
            <a:off x="10267122" y="427383"/>
            <a:ext cx="1123121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F6C02-063A-95C2-4F68-3F3C3485066E}"/>
              </a:ext>
            </a:extLst>
          </p:cNvPr>
          <p:cNvSpPr txBox="1"/>
          <p:nvPr/>
        </p:nvSpPr>
        <p:spPr>
          <a:xfrm>
            <a:off x="7251441" y="479446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787443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9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3524"/>
            <a:ext cx="515370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155" y="977899"/>
            <a:ext cx="6591300" cy="2371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9" y="3860800"/>
            <a:ext cx="5725811" cy="2009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2361" y="3810000"/>
            <a:ext cx="5799639" cy="2009776"/>
          </a:xfrm>
          <a:prstGeom prst="rect">
            <a:avLst/>
          </a:prstGeom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3A17DB46-F29E-7067-E7C4-FBF7FEA7A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93" y="2544420"/>
            <a:ext cx="616224" cy="6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DB6C6E60-A034-EE07-FB25-E54FDF0CF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002" y="5131907"/>
            <a:ext cx="616224" cy="6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D3A014EE-D9BC-3A9B-5D35-7C000C57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8000" y="5131907"/>
            <a:ext cx="616224" cy="6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D3-TRACK 23 (2)">
            <a:hlinkClick r:id="" action="ppaction://media"/>
            <a:extLst>
              <a:ext uri="{FF2B5EF4-FFF2-40B4-BE49-F238E27FC236}">
                <a16:creationId xmlns:a16="http://schemas.microsoft.com/office/drawing/2014/main" id="{D910F814-708A-C373-37B4-B4CF7E8759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01821" y="620711"/>
            <a:ext cx="487363" cy="4873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38318F-427E-73F4-6655-AB1C326B4AE9}"/>
              </a:ext>
            </a:extLst>
          </p:cNvPr>
          <p:cNvSpPr/>
          <p:nvPr/>
        </p:nvSpPr>
        <p:spPr>
          <a:xfrm>
            <a:off x="10267122" y="427383"/>
            <a:ext cx="1123121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FB048-FB4D-C395-477A-EE8AB793B996}"/>
              </a:ext>
            </a:extLst>
          </p:cNvPr>
          <p:cNvSpPr txBox="1"/>
          <p:nvPr/>
        </p:nvSpPr>
        <p:spPr>
          <a:xfrm>
            <a:off x="7703928" y="549066"/>
            <a:ext cx="420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174473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Is that/Are those yours clothes?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A: 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B: Answers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168FD-1B64-474C-9BFA-DFC5933D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773" y="3253045"/>
            <a:ext cx="2814909" cy="226565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35" y="3287016"/>
            <a:ext cx="2932533" cy="30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35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B: 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A: Answers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CC2097-15D9-4A56-805E-C3CAE77E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059" y="3354314"/>
            <a:ext cx="2125560" cy="2250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6" y="3113219"/>
            <a:ext cx="2905079" cy="32325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551786" y="368185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Is that/Are those yours clothes?</a:t>
            </a:r>
          </a:p>
        </p:txBody>
      </p:sp>
    </p:spTree>
    <p:extLst>
      <p:ext uri="{BB962C8B-B14F-4D97-AF65-F5344CB8AC3E}">
        <p14:creationId xmlns:p14="http://schemas.microsoft.com/office/powerpoint/2010/main" val="84574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B: Asks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A: Answers</a:t>
            </a:r>
          </a:p>
        </p:txBody>
      </p:sp>
      <p:sp>
        <p:nvSpPr>
          <p:cNvPr id="4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C2097-15D9-4A56-805E-C3CAE77E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059" y="3354314"/>
            <a:ext cx="2125560" cy="2250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551786" y="368185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Is that/Are those yours clothes?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3" y="3122761"/>
            <a:ext cx="3310401" cy="31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3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462218-5454-4833-9A41-7AAFCBE76214}"/>
              </a:ext>
            </a:extLst>
          </p:cNvPr>
          <p:cNvSpPr txBox="1"/>
          <p:nvPr/>
        </p:nvSpPr>
        <p:spPr>
          <a:xfrm>
            <a:off x="224288" y="461192"/>
            <a:ext cx="10627742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ASK YOUR FRIEND Is that/Are those yours clothes?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C68B-8BD3-446B-8C48-7298EACC045A}"/>
              </a:ext>
            </a:extLst>
          </p:cNvPr>
          <p:cNvSpPr txBox="1"/>
          <p:nvPr/>
        </p:nvSpPr>
        <p:spPr>
          <a:xfrm>
            <a:off x="776378" y="1571756"/>
            <a:ext cx="320902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 A: Asks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1AB82-E3C7-42AB-979E-7E18EE67F8F9}"/>
              </a:ext>
            </a:extLst>
          </p:cNvPr>
          <p:cNvSpPr txBox="1"/>
          <p:nvPr/>
        </p:nvSpPr>
        <p:spPr>
          <a:xfrm>
            <a:off x="6501440" y="1571756"/>
            <a:ext cx="422981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Student B: Answers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9EE0CC5-14C4-4903-9487-9781E8C58F2C}"/>
              </a:ext>
            </a:extLst>
          </p:cNvPr>
          <p:cNvSpPr/>
          <p:nvPr/>
        </p:nvSpPr>
        <p:spPr>
          <a:xfrm>
            <a:off x="1932317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168FD-1B64-474C-9BFA-DFC5933D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250" y="3390900"/>
            <a:ext cx="2533058" cy="203880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85C9D4DC-9E37-4AA8-A42A-C41BCB70DFCD}"/>
              </a:ext>
            </a:extLst>
          </p:cNvPr>
          <p:cNvSpPr/>
          <p:nvPr/>
        </p:nvSpPr>
        <p:spPr>
          <a:xfrm>
            <a:off x="8402128" y="2218087"/>
            <a:ext cx="517585" cy="90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78" y="3122762"/>
            <a:ext cx="2400635" cy="34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350235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96957" y="25541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495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444500"/>
            <a:ext cx="9210675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7062"/>
            <a:ext cx="5979154" cy="2420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713" y="3167062"/>
            <a:ext cx="5614987" cy="24581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79900" y="4495800"/>
            <a:ext cx="1257300" cy="5715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shirt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953500" y="5067300"/>
            <a:ext cx="1879600" cy="5579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84500" y="1816100"/>
            <a:ext cx="111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5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" y="444500"/>
            <a:ext cx="9210675" cy="1752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984500" y="1816100"/>
            <a:ext cx="111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2600"/>
            <a:ext cx="5210175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812" y="3079750"/>
            <a:ext cx="6276975" cy="2476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321844" y="4039032"/>
            <a:ext cx="1435100" cy="5579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jeans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1816100"/>
            <a:ext cx="111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170987" y="4864532"/>
            <a:ext cx="1435100" cy="5579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socks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505700" y="1816100"/>
            <a:ext cx="1117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21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201" y="3820868"/>
            <a:ext cx="32900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Workbookp.66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2737"/>
            <a:ext cx="4081410" cy="627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5" y="1701006"/>
            <a:ext cx="4638675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5" y="4186237"/>
            <a:ext cx="5048250" cy="16859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239000" y="25630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52427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861300" y="1701006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86700" y="4380705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Pajamas</a:t>
            </a:r>
          </a:p>
        </p:txBody>
      </p:sp>
    </p:spTree>
    <p:extLst>
      <p:ext uri="{BB962C8B-B14F-4D97-AF65-F5344CB8AC3E}">
        <p14:creationId xmlns:p14="http://schemas.microsoft.com/office/powerpoint/2010/main" val="76579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2737"/>
            <a:ext cx="4081410" cy="6270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239000" y="25630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52427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861300" y="1701006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scarf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86700" y="4380705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sweater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1408112"/>
            <a:ext cx="5344037" cy="193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62" y="4235448"/>
            <a:ext cx="5395604" cy="18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2737"/>
            <a:ext cx="4081410" cy="6270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239000" y="25630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39000" y="5242718"/>
            <a:ext cx="3441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861300" y="1701006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86700" y="4380705"/>
            <a:ext cx="2146300" cy="8620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8" y="1460499"/>
            <a:ext cx="4989512" cy="1826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92" y="4206874"/>
            <a:ext cx="500650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95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687"/>
            <a:ext cx="49911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2281237"/>
            <a:ext cx="5391150" cy="2295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150163"/>
            <a:ext cx="5524500" cy="2438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BDA4BC4-661B-D455-D27D-1ACC91EF8BE5}"/>
              </a:ext>
            </a:extLst>
          </p:cNvPr>
          <p:cNvSpPr/>
          <p:nvPr/>
        </p:nvSpPr>
        <p:spPr>
          <a:xfrm>
            <a:off x="9245048" y="2281237"/>
            <a:ext cx="2375452" cy="2166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RACK 36 (1)">
            <a:hlinkClick r:id="" action="ppaction://media"/>
            <a:extLst>
              <a:ext uri="{FF2B5EF4-FFF2-40B4-BE49-F238E27FC236}">
                <a16:creationId xmlns:a16="http://schemas.microsoft.com/office/drawing/2014/main" id="{3EBC211E-A559-1579-58F5-575A8B9BA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8820" y="859630"/>
            <a:ext cx="487363" cy="48736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7BAEC58-FF16-16A3-3890-4FADF0C4674B}"/>
              </a:ext>
            </a:extLst>
          </p:cNvPr>
          <p:cNvSpPr/>
          <p:nvPr/>
        </p:nvSpPr>
        <p:spPr>
          <a:xfrm>
            <a:off x="8997259" y="716840"/>
            <a:ext cx="1123121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E1A1DD-1B5D-59C8-DD7E-DFE8E9B86EBD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9577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687"/>
            <a:ext cx="499110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9150"/>
            <a:ext cx="542925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356" y="2082940"/>
            <a:ext cx="5334000" cy="2181225"/>
          </a:xfrm>
          <a:prstGeom prst="rect">
            <a:avLst/>
          </a:prstGeom>
        </p:spPr>
      </p:pic>
      <p:pic>
        <p:nvPicPr>
          <p:cNvPr id="5" name="TRACK 36 (2)">
            <a:hlinkClick r:id="" action="ppaction://media"/>
            <a:extLst>
              <a:ext uri="{FF2B5EF4-FFF2-40B4-BE49-F238E27FC236}">
                <a16:creationId xmlns:a16="http://schemas.microsoft.com/office/drawing/2014/main" id="{B705AD8B-6807-7ECF-C0B9-78FA28326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16629" y="698499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3D7503-8251-B7B4-C18F-0998EE2CC402}"/>
              </a:ext>
            </a:extLst>
          </p:cNvPr>
          <p:cNvSpPr/>
          <p:nvPr/>
        </p:nvSpPr>
        <p:spPr>
          <a:xfrm>
            <a:off x="9442175" y="584992"/>
            <a:ext cx="1123121" cy="714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D229A9-8150-CF3B-97B4-470C68D15D9E}"/>
              </a:ext>
            </a:extLst>
          </p:cNvPr>
          <p:cNvSpPr/>
          <p:nvPr/>
        </p:nvSpPr>
        <p:spPr>
          <a:xfrm>
            <a:off x="786847" y="2096397"/>
            <a:ext cx="2375452" cy="2166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4F5CB2-0F22-5321-FAC2-33677784C032}"/>
              </a:ext>
            </a:extLst>
          </p:cNvPr>
          <p:cNvSpPr/>
          <p:nvPr/>
        </p:nvSpPr>
        <p:spPr>
          <a:xfrm>
            <a:off x="9029701" y="2090187"/>
            <a:ext cx="2375452" cy="2166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A6114-7C30-ED65-2E05-3286C4396287}"/>
              </a:ext>
            </a:extLst>
          </p:cNvPr>
          <p:cNvSpPr txBox="1"/>
          <p:nvPr/>
        </p:nvSpPr>
        <p:spPr>
          <a:xfrm>
            <a:off x="7524819" y="698499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08376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3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835" y="1979443"/>
            <a:ext cx="9529693" cy="42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talking about what clothes they want, talking about what they're wearing, and asking and answering about their clothes.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vocabularies about clothes.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Listening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Listen to people ask and answer about clothes.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Reading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Read and answer questions about what they are wearing, about their clothes.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Review vocabularies about food.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Reading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Read and answer questions about food.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29829-A0BA-4281-9CEF-84BC50F1BB2D}"/>
              </a:ext>
            </a:extLst>
          </p:cNvPr>
          <p:cNvSpPr/>
          <p:nvPr/>
        </p:nvSpPr>
        <p:spPr>
          <a:xfrm>
            <a:off x="3314129" y="4182288"/>
            <a:ext cx="677877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Listen to people ask and answer about food.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66).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44).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95 SB).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77942-702B-E034-1E6D-408AF18DCDA5}"/>
              </a:ext>
            </a:extLst>
          </p:cNvPr>
          <p:cNvSpPr txBox="1"/>
          <p:nvPr/>
        </p:nvSpPr>
        <p:spPr>
          <a:xfrm>
            <a:off x="4589226" y="457201"/>
            <a:ext cx="35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WORDSNAKE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7EEED3-FEF6-6620-C1F6-7386F7B43D23}"/>
              </a:ext>
            </a:extLst>
          </p:cNvPr>
          <p:cNvSpPr/>
          <p:nvPr/>
        </p:nvSpPr>
        <p:spPr>
          <a:xfrm>
            <a:off x="3145003" y="1378796"/>
            <a:ext cx="650505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Look and find 5 words about clothes.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43F7B-C822-8932-377A-D2E5C6207938}"/>
              </a:ext>
            </a:extLst>
          </p:cNvPr>
          <p:cNvSpPr txBox="1"/>
          <p:nvPr/>
        </p:nvSpPr>
        <p:spPr>
          <a:xfrm>
            <a:off x="590911" y="2658294"/>
            <a:ext cx="277697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/>
              <a:t>anfdressallb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332402-2E0F-6AA7-3C0A-E227362C09B4}"/>
              </a:ext>
            </a:extLst>
          </p:cNvPr>
          <p:cNvSpPr txBox="1"/>
          <p:nvPr/>
        </p:nvSpPr>
        <p:spPr>
          <a:xfrm>
            <a:off x="2753728" y="2341770"/>
            <a:ext cx="3194144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 dirty="0" err="1"/>
              <a:t>socbootstenkym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88562-E435-1461-3B72-7951A05B4598}"/>
              </a:ext>
            </a:extLst>
          </p:cNvPr>
          <p:cNvSpPr txBox="1"/>
          <p:nvPr/>
        </p:nvSpPr>
        <p:spPr>
          <a:xfrm>
            <a:off x="5708062" y="2557085"/>
            <a:ext cx="332366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3600" dirty="0" err="1"/>
              <a:t>sweaterdnvoll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DC306-DC56-EEBB-C586-CEBFC6C82621}"/>
              </a:ext>
            </a:extLst>
          </p:cNvPr>
          <p:cNvSpPr txBox="1"/>
          <p:nvPr/>
        </p:nvSpPr>
        <p:spPr>
          <a:xfrm>
            <a:off x="8342731" y="2233919"/>
            <a:ext cx="1919115" cy="64633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600" dirty="0" err="1"/>
              <a:t>pajamask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A88DF3-4BBF-219C-72B9-2A4F57F3A8B5}"/>
              </a:ext>
            </a:extLst>
          </p:cNvPr>
          <p:cNvSpPr txBox="1"/>
          <p:nvPr/>
        </p:nvSpPr>
        <p:spPr>
          <a:xfrm>
            <a:off x="10063245" y="2557086"/>
            <a:ext cx="1630959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358809"/>
              </a:avLst>
            </a:prstTxWarp>
            <a:spAutoFit/>
          </a:bodyPr>
          <a:lstStyle/>
          <a:p>
            <a:r>
              <a:rPr lang="en-US" sz="3600" dirty="0" err="1"/>
              <a:t>hunifromfr</a:t>
            </a:r>
            <a:endParaRPr lang="en-US" sz="3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0DFE697-5702-7F1B-5C76-AEDF4FC93E51}"/>
              </a:ext>
            </a:extLst>
          </p:cNvPr>
          <p:cNvSpPr/>
          <p:nvPr/>
        </p:nvSpPr>
        <p:spPr>
          <a:xfrm>
            <a:off x="1086456" y="2352559"/>
            <a:ext cx="979321" cy="5072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6CFEFE-601F-85F3-5BE3-38978DF78C3A}"/>
              </a:ext>
            </a:extLst>
          </p:cNvPr>
          <p:cNvSpPr/>
          <p:nvPr/>
        </p:nvSpPr>
        <p:spPr>
          <a:xfrm>
            <a:off x="3280034" y="2658294"/>
            <a:ext cx="1110484" cy="4880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CDD6833-2352-0BC6-68B6-31C6D099806B}"/>
              </a:ext>
            </a:extLst>
          </p:cNvPr>
          <p:cNvSpPr/>
          <p:nvPr/>
        </p:nvSpPr>
        <p:spPr>
          <a:xfrm rot="20949699">
            <a:off x="5641734" y="2388608"/>
            <a:ext cx="1449781" cy="5056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A0BC869-BF01-4B37-40B6-788E8140CC7D}"/>
              </a:ext>
            </a:extLst>
          </p:cNvPr>
          <p:cNvSpPr/>
          <p:nvPr/>
        </p:nvSpPr>
        <p:spPr>
          <a:xfrm rot="775595">
            <a:off x="8215022" y="2557086"/>
            <a:ext cx="1572456" cy="5295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5471736-BFF7-3AC4-905C-8E9BD814CC6D}"/>
              </a:ext>
            </a:extLst>
          </p:cNvPr>
          <p:cNvSpPr/>
          <p:nvPr/>
        </p:nvSpPr>
        <p:spPr>
          <a:xfrm>
            <a:off x="10241945" y="2195041"/>
            <a:ext cx="1236503" cy="6268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5B5E25FC-0DAB-3641-1470-A41FFF8DA281}"/>
              </a:ext>
            </a:extLst>
          </p:cNvPr>
          <p:cNvSpPr txBox="1"/>
          <p:nvPr/>
        </p:nvSpPr>
        <p:spPr>
          <a:xfrm>
            <a:off x="84934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</a:t>
            </a:r>
            <a:endParaRPr lang="en-US" sz="7200"/>
          </a:p>
        </p:txBody>
      </p:sp>
      <p:sp>
        <p:nvSpPr>
          <p:cNvPr id="30" name="2">
            <a:extLst>
              <a:ext uri="{FF2B5EF4-FFF2-40B4-BE49-F238E27FC236}">
                <a16:creationId xmlns:a16="http://schemas.microsoft.com/office/drawing/2014/main" id="{2E6F9146-F782-7DA1-AA48-187AF5DD455B}"/>
              </a:ext>
            </a:extLst>
          </p:cNvPr>
          <p:cNvSpPr txBox="1"/>
          <p:nvPr/>
        </p:nvSpPr>
        <p:spPr>
          <a:xfrm>
            <a:off x="3597621" y="3603198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</a:t>
            </a:r>
            <a:endParaRPr lang="en-US" sz="7200"/>
          </a:p>
        </p:txBody>
      </p:sp>
      <p:sp>
        <p:nvSpPr>
          <p:cNvPr id="31" name="3">
            <a:extLst>
              <a:ext uri="{FF2B5EF4-FFF2-40B4-BE49-F238E27FC236}">
                <a16:creationId xmlns:a16="http://schemas.microsoft.com/office/drawing/2014/main" id="{F5EDB866-7829-C1B7-472D-843A00124D74}"/>
              </a:ext>
            </a:extLst>
          </p:cNvPr>
          <p:cNvSpPr txBox="1"/>
          <p:nvPr/>
        </p:nvSpPr>
        <p:spPr>
          <a:xfrm>
            <a:off x="5938808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</a:t>
            </a:r>
            <a:endParaRPr lang="en-US" sz="7200"/>
          </a:p>
        </p:txBody>
      </p:sp>
      <p:sp>
        <p:nvSpPr>
          <p:cNvPr id="32" name="4">
            <a:extLst>
              <a:ext uri="{FF2B5EF4-FFF2-40B4-BE49-F238E27FC236}">
                <a16:creationId xmlns:a16="http://schemas.microsoft.com/office/drawing/2014/main" id="{E96130C1-C094-630C-F83E-336727255D25}"/>
              </a:ext>
            </a:extLst>
          </p:cNvPr>
          <p:cNvSpPr txBox="1"/>
          <p:nvPr/>
        </p:nvSpPr>
        <p:spPr>
          <a:xfrm>
            <a:off x="8182783" y="3576921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</a:t>
            </a:r>
            <a:endParaRPr lang="en-US" sz="7200"/>
          </a:p>
        </p:txBody>
      </p:sp>
      <p:sp>
        <p:nvSpPr>
          <p:cNvPr id="33" name="5">
            <a:extLst>
              <a:ext uri="{FF2B5EF4-FFF2-40B4-BE49-F238E27FC236}">
                <a16:creationId xmlns:a16="http://schemas.microsoft.com/office/drawing/2014/main" id="{9A15C40C-B221-FCF2-5967-F566D18BC09F}"/>
              </a:ext>
            </a:extLst>
          </p:cNvPr>
          <p:cNvSpPr txBox="1"/>
          <p:nvPr/>
        </p:nvSpPr>
        <p:spPr>
          <a:xfrm>
            <a:off x="10398354" y="3576920"/>
            <a:ext cx="1008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>
                <a:sym typeface="Wingdings 2" panose="05020102010507070707" pitchFamily="18" charset="2"/>
              </a:rPr>
              <a:t></a:t>
            </a:r>
            <a:endParaRPr lang="en-US" sz="7200"/>
          </a:p>
        </p:txBody>
      </p:sp>
      <p:sp>
        <p:nvSpPr>
          <p:cNvPr id="34" name="in">
            <a:extLst>
              <a:ext uri="{FF2B5EF4-FFF2-40B4-BE49-F238E27FC236}">
                <a16:creationId xmlns:a16="http://schemas.microsoft.com/office/drawing/2014/main" id="{A9EAE99A-9048-E9A6-5DC5-0574EE8071E3}"/>
              </a:ext>
            </a:extLst>
          </p:cNvPr>
          <p:cNvSpPr txBox="1"/>
          <p:nvPr/>
        </p:nvSpPr>
        <p:spPr>
          <a:xfrm>
            <a:off x="7913331" y="3336810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number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check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sp>
        <p:nvSpPr>
          <p:cNvPr id="47" name="in">
            <a:extLst>
              <a:ext uri="{FF2B5EF4-FFF2-40B4-BE49-F238E27FC236}">
                <a16:creationId xmlns:a16="http://schemas.microsoft.com/office/drawing/2014/main" id="{6674B986-7E06-52DA-EFA7-39F7115FC5DA}"/>
              </a:ext>
            </a:extLst>
          </p:cNvPr>
          <p:cNvSpPr txBox="1"/>
          <p:nvPr/>
        </p:nvSpPr>
        <p:spPr>
          <a:xfrm>
            <a:off x="289399" y="5770946"/>
            <a:ext cx="429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animal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show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answers.</a:t>
            </a:r>
          </a:p>
        </p:txBody>
      </p:sp>
      <p:pic>
        <p:nvPicPr>
          <p:cNvPr id="49" name="Graphic 48" descr="Rabbit">
            <a:hlinkClick r:id="rId3" action="ppaction://hlinksldjump"/>
            <a:extLst>
              <a:ext uri="{FF2B5EF4-FFF2-40B4-BE49-F238E27FC236}">
                <a16:creationId xmlns:a16="http://schemas.microsoft.com/office/drawing/2014/main" id="{3FF8124D-5EB6-C7CD-22DC-BABA48CDDB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5234" y="4558897"/>
            <a:ext cx="914400" cy="914400"/>
          </a:xfrm>
          <a:prstGeom prst="rect">
            <a:avLst/>
          </a:prstGeom>
        </p:spPr>
      </p:pic>
      <p:pic>
        <p:nvPicPr>
          <p:cNvPr id="51" name="Graphic 50" descr="Cat">
            <a:hlinkClick r:id="rId5" action="ppaction://hlinksldjump"/>
            <a:extLst>
              <a:ext uri="{FF2B5EF4-FFF2-40B4-BE49-F238E27FC236}">
                <a16:creationId xmlns:a16="http://schemas.microsoft.com/office/drawing/2014/main" id="{8273582F-E61C-E071-44B4-875DF7EED4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167" y="4617887"/>
            <a:ext cx="914400" cy="914400"/>
          </a:xfrm>
          <a:prstGeom prst="rect">
            <a:avLst/>
          </a:prstGeom>
        </p:spPr>
      </p:pic>
      <p:pic>
        <p:nvPicPr>
          <p:cNvPr id="53" name="Graphic 52" descr="Frog">
            <a:hlinkClick r:id="rId7" action="ppaction://hlinksldjump"/>
            <a:extLst>
              <a:ext uri="{FF2B5EF4-FFF2-40B4-BE49-F238E27FC236}">
                <a16:creationId xmlns:a16="http://schemas.microsoft.com/office/drawing/2014/main" id="{D003ADC1-EF25-0153-6C3E-90D2F5D25D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722" y="4473088"/>
            <a:ext cx="914400" cy="914400"/>
          </a:xfrm>
          <a:prstGeom prst="rect">
            <a:avLst/>
          </a:prstGeom>
        </p:spPr>
      </p:pic>
      <p:pic>
        <p:nvPicPr>
          <p:cNvPr id="57" name="Graphic 56" descr="Fish">
            <a:hlinkClick r:id="rId9" action="ppaction://hlinksldjump"/>
            <a:extLst>
              <a:ext uri="{FF2B5EF4-FFF2-40B4-BE49-F238E27FC236}">
                <a16:creationId xmlns:a16="http://schemas.microsoft.com/office/drawing/2014/main" id="{98336E9B-0038-33AB-529E-D51AA2D1414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22" y="4765373"/>
            <a:ext cx="914400" cy="914400"/>
          </a:xfrm>
          <a:prstGeom prst="rect">
            <a:avLst/>
          </a:prstGeom>
        </p:spPr>
      </p:pic>
      <p:pic>
        <p:nvPicPr>
          <p:cNvPr id="58" name="Graphic 57" descr="Monkey">
            <a:hlinkClick r:id="rId11" action="ppaction://hlinksldjump"/>
            <a:extLst>
              <a:ext uri="{FF2B5EF4-FFF2-40B4-BE49-F238E27FC236}">
                <a16:creationId xmlns:a16="http://schemas.microsoft.com/office/drawing/2014/main" id="{AA2E9D12-2C00-BAA5-90C3-AB92BB6A5C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326" y="4694484"/>
            <a:ext cx="914400" cy="914400"/>
          </a:xfrm>
          <a:prstGeom prst="rect">
            <a:avLst/>
          </a:prstGeom>
        </p:spPr>
      </p:pic>
      <p:pic>
        <p:nvPicPr>
          <p:cNvPr id="60" name="Graphic 59" descr="Arrow Slight curve">
            <a:hlinkClick r:id="rId13" action="ppaction://hlinksldjump"/>
            <a:extLst>
              <a:ext uri="{FF2B5EF4-FFF2-40B4-BE49-F238E27FC236}">
                <a16:creationId xmlns:a16="http://schemas.microsoft.com/office/drawing/2014/main" id="{BB2EAD3F-DD67-B52F-B685-CC6F4F9EE72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594" y="55470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5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see the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word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209873" y="3013501"/>
            <a:ext cx="1527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dress</a:t>
            </a:r>
          </a:p>
        </p:txBody>
      </p:sp>
      <p:pic>
        <p:nvPicPr>
          <p:cNvPr id="7" name="Graphic 9" descr="Home">
            <a:hlinkClick r:id="rId2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2" y="1208548"/>
            <a:ext cx="3862388" cy="41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7396084" y="3013501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boots</a:t>
            </a:r>
          </a:p>
        </p:txBody>
      </p:sp>
      <p:pic>
        <p:nvPicPr>
          <p:cNvPr id="7" name="Graphic 9" descr="Home">
            <a:hlinkClick r:id="rId2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80" y="1191247"/>
            <a:ext cx="4402138" cy="41720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956329-3B78-5058-F4E2-9291DE925EE7}"/>
              </a:ext>
            </a:extLst>
          </p:cNvPr>
          <p:cNvSpPr txBox="1"/>
          <p:nvPr/>
        </p:nvSpPr>
        <p:spPr>
          <a:xfrm>
            <a:off x="8139131" y="821915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see the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word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5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648419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see the word.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2760583"/>
            <a:ext cx="2223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sweater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Graphic 9" descr="Home">
            <a:hlinkClick r:id="rId3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955" y="511039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93480" y="5567590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87" y="976248"/>
            <a:ext cx="4341813" cy="45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D2-TRACK 48">
            <a:hlinkClick r:id="" action="ppaction://media"/>
            <a:extLst>
              <a:ext uri="{FF2B5EF4-FFF2-40B4-BE49-F238E27FC236}">
                <a16:creationId xmlns:a16="http://schemas.microsoft.com/office/drawing/2014/main" id="{47A495FD-E657-0DD1-5C16-2E5E88FE01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818" end="1693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0473" y="413974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0B2A1D-FD9B-5A23-FA98-75A4533324F5}"/>
              </a:ext>
            </a:extLst>
          </p:cNvPr>
          <p:cNvSpPr/>
          <p:nvPr/>
        </p:nvSpPr>
        <p:spPr>
          <a:xfrm>
            <a:off x="11096287" y="338678"/>
            <a:ext cx="755733" cy="637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AA23BD-A534-2074-4B0C-3BC1DA9777D1}"/>
              </a:ext>
            </a:extLst>
          </p:cNvPr>
          <p:cNvSpPr txBox="1"/>
          <p:nvPr/>
        </p:nvSpPr>
        <p:spPr>
          <a:xfrm>
            <a:off x="8212975" y="901337"/>
            <a:ext cx="397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see the </a:t>
            </a:r>
            <a:r>
              <a:rPr lang="en-US" i="1" dirty="0">
                <a:solidFill>
                  <a:srgbClr val="0070C0"/>
                </a:solidFill>
                <a:latin typeface="Calibri"/>
              </a:rPr>
              <a:t>word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46FECA-1F68-A60C-F07A-F0C37014C708}"/>
              </a:ext>
            </a:extLst>
          </p:cNvPr>
          <p:cNvSpPr txBox="1"/>
          <p:nvPr/>
        </p:nvSpPr>
        <p:spPr>
          <a:xfrm>
            <a:off x="8006286" y="3013501"/>
            <a:ext cx="2331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FF0000"/>
                </a:solidFill>
              </a:rPr>
              <a:t>pajamas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aphic 9" descr="Home">
            <a:hlinkClick r:id="rId6" action="ppaction://hlinksldjump"/>
            <a:extLst>
              <a:ext uri="{FF2B5EF4-FFF2-40B4-BE49-F238E27FC236}">
                <a16:creationId xmlns:a16="http://schemas.microsoft.com/office/drawing/2014/main" id="{BF19B7EC-FCAE-7A1F-D8CD-D73A023BB8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955" y="536330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D39439-B0A9-D959-FAF9-CEB5072239FC}"/>
              </a:ext>
            </a:extLst>
          </p:cNvPr>
          <p:cNvSpPr txBox="1"/>
          <p:nvPr/>
        </p:nvSpPr>
        <p:spPr>
          <a:xfrm>
            <a:off x="7846822" y="5820508"/>
            <a:ext cx="33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>
                <a:solidFill>
                  <a:srgbClr val="0070C0"/>
                </a:solidFill>
                <a:latin typeface="Calibri"/>
              </a:rPr>
              <a:t>here to return to the game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5587" y="1451400"/>
            <a:ext cx="3457820" cy="37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7217</TotalTime>
  <Words>486</Words>
  <Application>Microsoft Office PowerPoint</Application>
  <PresentationFormat>Màn hình rộng</PresentationFormat>
  <Paragraphs>101</Paragraphs>
  <Slides>33</Slides>
  <Notes>4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164</cp:revision>
  <dcterms:created xsi:type="dcterms:W3CDTF">2020-12-08T03:17:05Z</dcterms:created>
  <dcterms:modified xsi:type="dcterms:W3CDTF">2022-08-02T02:13:37Z</dcterms:modified>
</cp:coreProperties>
</file>