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0" r:id="rId2"/>
    <p:sldId id="405" r:id="rId3"/>
    <p:sldId id="302" r:id="rId4"/>
    <p:sldId id="292" r:id="rId5"/>
    <p:sldId id="425" r:id="rId6"/>
    <p:sldId id="437" r:id="rId7"/>
    <p:sldId id="334" r:id="rId8"/>
    <p:sldId id="369" r:id="rId9"/>
    <p:sldId id="355" r:id="rId10"/>
    <p:sldId id="411" r:id="rId11"/>
    <p:sldId id="427" r:id="rId12"/>
    <p:sldId id="428" r:id="rId13"/>
    <p:sldId id="438" r:id="rId14"/>
    <p:sldId id="439" r:id="rId15"/>
    <p:sldId id="440" r:id="rId16"/>
    <p:sldId id="417" r:id="rId17"/>
    <p:sldId id="441" r:id="rId18"/>
    <p:sldId id="442" r:id="rId19"/>
    <p:sldId id="443" r:id="rId20"/>
    <p:sldId id="336" r:id="rId21"/>
    <p:sldId id="432" r:id="rId22"/>
    <p:sldId id="444" r:id="rId23"/>
    <p:sldId id="445" r:id="rId24"/>
    <p:sldId id="446" r:id="rId25"/>
    <p:sldId id="315" r:id="rId26"/>
    <p:sldId id="449" r:id="rId27"/>
    <p:sldId id="447" r:id="rId28"/>
    <p:sldId id="448" r:id="rId29"/>
    <p:sldId id="331" r:id="rId30"/>
    <p:sldId id="295" r:id="rId31"/>
    <p:sldId id="329" r:id="rId32"/>
    <p:sldId id="34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18B"/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5033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792"/>
        <p:guide pos="325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5.png"/><Relationship Id="rId11" Type="http://schemas.openxmlformats.org/officeDocument/2006/relationships/image" Target="../media/image2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35" y="1929083"/>
            <a:ext cx="11102139" cy="244495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" y="371475"/>
            <a:ext cx="3438525" cy="885825"/>
          </a:xfrm>
          <a:prstGeom prst="rect">
            <a:avLst/>
          </a:prstGeom>
        </p:spPr>
      </p:pic>
      <p:pic>
        <p:nvPicPr>
          <p:cNvPr id="4" name="CD3-TRACK 16">
            <a:hlinkClick r:id="" action="ppaction://media"/>
            <a:extLst>
              <a:ext uri="{FF2B5EF4-FFF2-40B4-BE49-F238E27FC236}">
                <a16:creationId xmlns:a16="http://schemas.microsoft.com/office/drawing/2014/main" id="{4C469A05-0256-5FF8-CC2C-38D23C4E3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3241" y="769937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C7C11-23E5-65D9-3684-6F335079D2D4}"/>
              </a:ext>
            </a:extLst>
          </p:cNvPr>
          <p:cNvSpPr txBox="1"/>
          <p:nvPr/>
        </p:nvSpPr>
        <p:spPr>
          <a:xfrm>
            <a:off x="7799438" y="62972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EF7B56-4AD0-E4EF-5E59-165F0FD3F786}"/>
              </a:ext>
            </a:extLst>
          </p:cNvPr>
          <p:cNvSpPr/>
          <p:nvPr/>
        </p:nvSpPr>
        <p:spPr>
          <a:xfrm>
            <a:off x="6302147" y="733681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E4C83-1C38-5B1D-1C0C-9324546F8D0F}"/>
              </a:ext>
            </a:extLst>
          </p:cNvPr>
          <p:cNvSpPr txBox="1"/>
          <p:nvPr/>
        </p:nvSpPr>
        <p:spPr>
          <a:xfrm>
            <a:off x="1600200" y="1682728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04762-5937-0409-DE2E-F09DC87ABAFB}"/>
              </a:ext>
            </a:extLst>
          </p:cNvPr>
          <p:cNvSpPr txBox="1"/>
          <p:nvPr/>
        </p:nvSpPr>
        <p:spPr>
          <a:xfrm>
            <a:off x="1540497" y="3105834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02A23A-9C46-85A7-1CE3-405666E6A248}"/>
              </a:ext>
            </a:extLst>
          </p:cNvPr>
          <p:cNvSpPr txBox="1"/>
          <p:nvPr/>
        </p:nvSpPr>
        <p:spPr>
          <a:xfrm>
            <a:off x="8388758" y="2775076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E0AD7F-CDF1-2FED-D293-622E221EF898}"/>
              </a:ext>
            </a:extLst>
          </p:cNvPr>
          <p:cNvSpPr txBox="1"/>
          <p:nvPr/>
        </p:nvSpPr>
        <p:spPr>
          <a:xfrm>
            <a:off x="8552468" y="4297227"/>
            <a:ext cx="3062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sk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75E32-754F-D3E2-160B-3D35D1737DEF}"/>
              </a:ext>
            </a:extLst>
          </p:cNvPr>
          <p:cNvSpPr txBox="1"/>
          <p:nvPr/>
        </p:nvSpPr>
        <p:spPr>
          <a:xfrm>
            <a:off x="4986779" y="2005893"/>
            <a:ext cx="3695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scarf           skiing </a:t>
            </a:r>
          </a:p>
        </p:txBody>
      </p:sp>
    </p:spTree>
    <p:extLst>
      <p:ext uri="{BB962C8B-B14F-4D97-AF65-F5344CB8AC3E}">
        <p14:creationId xmlns:p14="http://schemas.microsoft.com/office/powerpoint/2010/main" val="419644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7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0" y="1200809"/>
            <a:ext cx="4914900" cy="520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0037"/>
            <a:ext cx="452437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900" y="1257300"/>
            <a:ext cx="3581400" cy="5086350"/>
          </a:xfrm>
          <a:prstGeom prst="rect">
            <a:avLst/>
          </a:prstGeom>
        </p:spPr>
      </p:pic>
      <p:pic>
        <p:nvPicPr>
          <p:cNvPr id="2" name="CD3-TRACK 17">
            <a:hlinkClick r:id="" action="ppaction://media"/>
            <a:extLst>
              <a:ext uri="{FF2B5EF4-FFF2-40B4-BE49-F238E27FC236}">
                <a16:creationId xmlns:a16="http://schemas.microsoft.com/office/drawing/2014/main" id="{3160EC43-CEBF-751B-2687-09121FD7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2BBCA-EDDC-0CEA-857F-AF26937AC6A2}"/>
              </a:ext>
            </a:extLst>
          </p:cNvPr>
          <p:cNvSpPr txBox="1"/>
          <p:nvPr/>
        </p:nvSpPr>
        <p:spPr>
          <a:xfrm>
            <a:off x="6970462" y="5143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241A67-2812-AD49-ED73-76FF4481ED81}"/>
              </a:ext>
            </a:extLst>
          </p:cNvPr>
          <p:cNvSpPr/>
          <p:nvPr/>
        </p:nvSpPr>
        <p:spPr>
          <a:xfrm>
            <a:off x="5632450" y="2999536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7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0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457700" y="2871654"/>
            <a:ext cx="5181600" cy="680684"/>
          </a:xfrm>
          <a:prstGeom prst="wedgeRoundRectCallout">
            <a:avLst>
              <a:gd name="adj1" fmla="val 52643"/>
              <a:gd name="adj2" fmla="val 9704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Is that your sweater, Lucy?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75" y="1450975"/>
            <a:ext cx="2381250" cy="230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829800" y="2545026"/>
            <a:ext cx="2362200" cy="2305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2112" y="4120179"/>
            <a:ext cx="2414825" cy="242411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587625" y="1491633"/>
            <a:ext cx="3952875" cy="647699"/>
          </a:xfrm>
          <a:prstGeom prst="wedgeRoundRectCallout">
            <a:avLst>
              <a:gd name="adj1" fmla="val -50676"/>
              <a:gd name="adj2" fmla="val 137379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Let’s go skiing, girls!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704887" y="4284661"/>
            <a:ext cx="4782225" cy="616743"/>
          </a:xfrm>
          <a:prstGeom prst="wedgeRoundRectCallout">
            <a:avLst>
              <a:gd name="adj1" fmla="val -53626"/>
              <a:gd name="adj2" fmla="val 14327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(1) Yes, it is./No, it isn’t.</a:t>
            </a:r>
          </a:p>
        </p:txBody>
      </p:sp>
      <p:sp>
        <p:nvSpPr>
          <p:cNvPr id="16" name="Oval 15"/>
          <p:cNvSpPr/>
          <p:nvPr/>
        </p:nvSpPr>
        <p:spPr>
          <a:xfrm>
            <a:off x="4318000" y="4284661"/>
            <a:ext cx="1892300" cy="7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18 (1)">
            <a:hlinkClick r:id="" action="ppaction://media"/>
            <a:extLst>
              <a:ext uri="{FF2B5EF4-FFF2-40B4-BE49-F238E27FC236}">
                <a16:creationId xmlns:a16="http://schemas.microsoft.com/office/drawing/2014/main" id="{F6950851-955B-0EFB-0A9D-BB2143ED0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7977" y="667466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89E95F-9311-06B7-9E67-893468DAAD98}"/>
              </a:ext>
            </a:extLst>
          </p:cNvPr>
          <p:cNvSpPr txBox="1"/>
          <p:nvPr/>
        </p:nvSpPr>
        <p:spPr>
          <a:xfrm>
            <a:off x="7048500" y="5821202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D4F424-2CA7-A140-7B78-BC0C126CA397}"/>
              </a:ext>
            </a:extLst>
          </p:cNvPr>
          <p:cNvSpPr/>
          <p:nvPr/>
        </p:nvSpPr>
        <p:spPr>
          <a:xfrm>
            <a:off x="7299658" y="644029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695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6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864100" y="1931854"/>
            <a:ext cx="4724400" cy="680684"/>
          </a:xfrm>
          <a:prstGeom prst="wedgeRoundRectCallout">
            <a:avLst>
              <a:gd name="adj1" fmla="val 50224"/>
              <a:gd name="adj2" fmla="val 11756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Is that your scarf, Lucy?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88500" y="2159350"/>
            <a:ext cx="2362200" cy="2305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9062" y="2522006"/>
            <a:ext cx="2414825" cy="242411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2983150" y="3140228"/>
            <a:ext cx="4782225" cy="616743"/>
          </a:xfrm>
          <a:prstGeom prst="wedgeRoundRectCallout">
            <a:avLst>
              <a:gd name="adj1" fmla="val -50970"/>
              <a:gd name="adj2" fmla="val 1041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(2) Yes, it is./No, it isn’t.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11850" y="4124058"/>
            <a:ext cx="1776650" cy="680684"/>
          </a:xfrm>
          <a:prstGeom prst="wedgeRoundRectCallout">
            <a:avLst>
              <a:gd name="adj1" fmla="val 42697"/>
              <a:gd name="adj2" fmla="val -11565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Oh, OK.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CEC597-4ABC-0CBB-1C26-3AB9A95F680F}"/>
              </a:ext>
            </a:extLst>
          </p:cNvPr>
          <p:cNvSpPr/>
          <p:nvPr/>
        </p:nvSpPr>
        <p:spPr>
          <a:xfrm>
            <a:off x="5350551" y="3056730"/>
            <a:ext cx="2414824" cy="7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18 (2)">
            <a:hlinkClick r:id="" action="ppaction://media"/>
            <a:extLst>
              <a:ext uri="{FF2B5EF4-FFF2-40B4-BE49-F238E27FC236}">
                <a16:creationId xmlns:a16="http://schemas.microsoft.com/office/drawing/2014/main" id="{3F6ABF40-8C5D-D9A7-5095-508235119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1705" y="688731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B71CCC-032E-2D2C-DE97-82E9DBB815A5}"/>
              </a:ext>
            </a:extLst>
          </p:cNvPr>
          <p:cNvSpPr txBox="1"/>
          <p:nvPr/>
        </p:nvSpPr>
        <p:spPr>
          <a:xfrm>
            <a:off x="7628800" y="584641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839408-7D11-A69E-697B-C434781AC200}"/>
              </a:ext>
            </a:extLst>
          </p:cNvPr>
          <p:cNvSpPr/>
          <p:nvPr/>
        </p:nvSpPr>
        <p:spPr>
          <a:xfrm>
            <a:off x="8497068" y="505195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113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1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4025900" y="1931854"/>
            <a:ext cx="5562600" cy="680684"/>
          </a:xfrm>
          <a:prstGeom prst="wedgeRoundRectCallout">
            <a:avLst>
              <a:gd name="adj1" fmla="val 50224"/>
              <a:gd name="adj2" fmla="val 11756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Are those your pajamas, Jill?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588500" y="2159350"/>
            <a:ext cx="2362200" cy="2305050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2983150" y="3140228"/>
            <a:ext cx="6211650" cy="1139672"/>
          </a:xfrm>
          <a:prstGeom prst="wedgeRoundRectCallout">
            <a:avLst>
              <a:gd name="adj1" fmla="val -50970"/>
              <a:gd name="adj2" fmla="val 10414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arenBoth" startAt="3"/>
            </a:pPr>
            <a:r>
              <a:rPr lang="en-US" sz="3600" dirty="0">
                <a:solidFill>
                  <a:srgbClr val="002060"/>
                </a:solidFill>
              </a:rPr>
              <a:t>Yes, they are./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No, they aren’t.  Thank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0761" y="2528719"/>
            <a:ext cx="2682389" cy="2456504"/>
          </a:xfrm>
          <a:prstGeom prst="rect">
            <a:avLst/>
          </a:prstGeom>
        </p:spPr>
      </p:pic>
      <p:pic>
        <p:nvPicPr>
          <p:cNvPr id="3" name="CD3-TRACK 18 (3)">
            <a:hlinkClick r:id="" action="ppaction://media"/>
            <a:extLst>
              <a:ext uri="{FF2B5EF4-FFF2-40B4-BE49-F238E27FC236}">
                <a16:creationId xmlns:a16="http://schemas.microsoft.com/office/drawing/2014/main" id="{74D532A3-17DE-D73A-F5E7-6DC4F93E9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8415" y="657635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EF0A8-B76A-56ED-1784-320766A29141}"/>
              </a:ext>
            </a:extLst>
          </p:cNvPr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E6EEFD-E32F-32C2-C03B-30B89D02D93A}"/>
              </a:ext>
            </a:extLst>
          </p:cNvPr>
          <p:cNvSpPr/>
          <p:nvPr/>
        </p:nvSpPr>
        <p:spPr>
          <a:xfrm>
            <a:off x="7299658" y="644029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2FFBC7-4C84-AFFA-3EB0-F0EB92C5C562}"/>
              </a:ext>
            </a:extLst>
          </p:cNvPr>
          <p:cNvSpPr/>
          <p:nvPr/>
        </p:nvSpPr>
        <p:spPr>
          <a:xfrm>
            <a:off x="4916129" y="3038168"/>
            <a:ext cx="2849246" cy="763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57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451100" y="1368778"/>
            <a:ext cx="4140200" cy="680684"/>
          </a:xfrm>
          <a:prstGeom prst="wedgeRoundRectCallout">
            <a:avLst>
              <a:gd name="adj1" fmla="val -60729"/>
              <a:gd name="adj2" fmla="val 5412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Jill, is that your belt?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" y="327642"/>
            <a:ext cx="6000750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19" y="2874415"/>
            <a:ext cx="1311596" cy="126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33" y="1232517"/>
            <a:ext cx="1326997" cy="1294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3033" y="4513762"/>
            <a:ext cx="1511680" cy="151749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451101" y="3185379"/>
            <a:ext cx="3835400" cy="647699"/>
          </a:xfrm>
          <a:prstGeom prst="wedgeRoundRectCallout">
            <a:avLst>
              <a:gd name="adj1" fmla="val -61600"/>
              <a:gd name="adj2" fmla="val 37379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OK, girls. Come on.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682787" y="2309049"/>
            <a:ext cx="4782225" cy="616743"/>
          </a:xfrm>
          <a:prstGeom prst="wedgeRoundRectCallout">
            <a:avLst>
              <a:gd name="adj1" fmla="val 65879"/>
              <a:gd name="adj2" fmla="val 4649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(4) Yes, it is./No, it isn’t.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513" y="2059811"/>
            <a:ext cx="1291887" cy="118309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6851651" y="3833078"/>
            <a:ext cx="2873712" cy="680684"/>
          </a:xfrm>
          <a:prstGeom prst="wedgeRoundRectCallout">
            <a:avLst>
              <a:gd name="adj1" fmla="val 64118"/>
              <a:gd name="adj2" fmla="val 3547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Dan! Your...!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90513" y="3429000"/>
            <a:ext cx="1381831" cy="1348399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451100" y="5019904"/>
            <a:ext cx="3927475" cy="616743"/>
          </a:xfrm>
          <a:prstGeom prst="wedgeRoundRectCallout">
            <a:avLst>
              <a:gd name="adj1" fmla="val -61062"/>
              <a:gd name="adj2" fmla="val 403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Grandpa! Look out!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78563" y="5070438"/>
            <a:ext cx="1398546" cy="1353793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8026399" y="5636647"/>
            <a:ext cx="2179807" cy="647699"/>
          </a:xfrm>
          <a:prstGeom prst="wedgeRoundRectCallout">
            <a:avLst>
              <a:gd name="adj1" fmla="val 68159"/>
              <a:gd name="adj2" fmla="val 21692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Aargh!!!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1A716F4-EB28-1740-A177-E79FAFC49DBA}"/>
              </a:ext>
            </a:extLst>
          </p:cNvPr>
          <p:cNvSpPr/>
          <p:nvPr/>
        </p:nvSpPr>
        <p:spPr>
          <a:xfrm>
            <a:off x="4780567" y="2219697"/>
            <a:ext cx="2414824" cy="744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3-TRACK 18 (4)">
            <a:hlinkClick r:id="" action="ppaction://media"/>
            <a:extLst>
              <a:ext uri="{FF2B5EF4-FFF2-40B4-BE49-F238E27FC236}">
                <a16:creationId xmlns:a16="http://schemas.microsoft.com/office/drawing/2014/main" id="{688C5F0B-18D7-519A-BA3D-2174E848C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72620" y="573654"/>
            <a:ext cx="487363" cy="4873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B860D11-2068-F853-5374-ED30AABEDE7A}"/>
              </a:ext>
            </a:extLst>
          </p:cNvPr>
          <p:cNvSpPr txBox="1"/>
          <p:nvPr/>
        </p:nvSpPr>
        <p:spPr>
          <a:xfrm>
            <a:off x="8026399" y="1165424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E6D25E9-ED79-E637-A844-BF01F9A6DC77}"/>
              </a:ext>
            </a:extLst>
          </p:cNvPr>
          <p:cNvSpPr/>
          <p:nvPr/>
        </p:nvSpPr>
        <p:spPr>
          <a:xfrm>
            <a:off x="8497068" y="505195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3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6904" y="2291024"/>
            <a:ext cx="709937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Grandpa:  </a:t>
            </a:r>
            <a:r>
              <a:rPr lang="en-US" sz="3600" dirty="0">
                <a:solidFill>
                  <a:srgbClr val="002060"/>
                </a:solidFill>
              </a:rPr>
              <a:t>Let’s go skiing, girls!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Is that your sweater, Lucy?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Lucy :         </a:t>
            </a:r>
            <a:r>
              <a:rPr lang="en-US" sz="3600" dirty="0">
                <a:solidFill>
                  <a:srgbClr val="002060"/>
                </a:solidFill>
              </a:rPr>
              <a:t>Yes, it is.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96000" y="2064573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7600137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6904" y="2291024"/>
            <a:ext cx="666034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Is </a:t>
            </a:r>
            <a:r>
              <a:rPr lang="en-US" sz="3600" dirty="0" err="1">
                <a:solidFill>
                  <a:srgbClr val="002060"/>
                </a:solidFill>
              </a:rPr>
              <a:t>thta</a:t>
            </a:r>
            <a:r>
              <a:rPr lang="en-US" sz="3600" dirty="0">
                <a:solidFill>
                  <a:srgbClr val="002060"/>
                </a:solidFill>
              </a:rPr>
              <a:t> your </a:t>
            </a:r>
            <a:r>
              <a:rPr lang="en-US" sz="3600" dirty="0" err="1">
                <a:solidFill>
                  <a:srgbClr val="002060"/>
                </a:solidFill>
              </a:rPr>
              <a:t>srcaf</a:t>
            </a:r>
            <a:r>
              <a:rPr lang="en-US" sz="3600" dirty="0">
                <a:solidFill>
                  <a:srgbClr val="002060"/>
                </a:solidFill>
              </a:rPr>
              <a:t>, Lucy?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Lucy :         </a:t>
            </a:r>
            <a:r>
              <a:rPr lang="en-US" sz="3600" dirty="0">
                <a:solidFill>
                  <a:srgbClr val="002060"/>
                </a:solidFill>
              </a:rPr>
              <a:t>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Oh, OK.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96000" y="1919931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4512316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683" y="2568023"/>
            <a:ext cx="747659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Are those your pajamas, Jill?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Jill :            </a:t>
            </a:r>
            <a:r>
              <a:rPr lang="en-US" sz="3600" dirty="0">
                <a:solidFill>
                  <a:srgbClr val="002060"/>
                </a:solidFill>
              </a:rPr>
              <a:t>Yes, they are. Thank you.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4417039" y="1799692"/>
            <a:ext cx="1147628" cy="241537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073359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8993" y="2135381"/>
            <a:ext cx="5994013" cy="72943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Jill, is that your belt?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Jill :            </a:t>
            </a:r>
            <a:r>
              <a:rPr lang="en-US" sz="3600" dirty="0">
                <a:solidFill>
                  <a:srgbClr val="002060"/>
                </a:solidFill>
              </a:rPr>
              <a:t>Yes, it is.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Grandpa:  </a:t>
            </a:r>
            <a:r>
              <a:rPr lang="en-US" sz="3600" dirty="0">
                <a:solidFill>
                  <a:srgbClr val="002060"/>
                </a:solidFill>
              </a:rPr>
              <a:t>OK, girls. Come on!</a:t>
            </a:r>
          </a:p>
          <a:p>
            <a:r>
              <a:rPr lang="en-US" sz="3600" dirty="0">
                <a:solidFill>
                  <a:srgbClr val="0070C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Dan! Your...!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Lucy :         </a:t>
            </a:r>
            <a:r>
              <a:rPr lang="en-US" sz="3600" dirty="0">
                <a:solidFill>
                  <a:srgbClr val="002060"/>
                </a:solidFill>
              </a:rPr>
              <a:t>Grandpa! Look out!</a:t>
            </a:r>
          </a:p>
          <a:p>
            <a:r>
              <a:rPr lang="en-US" sz="3600" dirty="0">
                <a:solidFill>
                  <a:srgbClr val="00B050"/>
                </a:solidFill>
              </a:rPr>
              <a:t>Grandpa:  </a:t>
            </a:r>
            <a:r>
              <a:rPr lang="en-US" sz="3600" dirty="0">
                <a:solidFill>
                  <a:srgbClr val="002060"/>
                </a:solidFill>
              </a:rPr>
              <a:t>Aargh!!!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5539550" y="2135381"/>
            <a:ext cx="1656827" cy="296462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2874519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77" y="47215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07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048" y="3429000"/>
            <a:ext cx="322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61</a:t>
            </a: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798195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486" y="1257300"/>
            <a:ext cx="7000875" cy="2371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486" y="3966452"/>
            <a:ext cx="7315200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C027C-9737-4F30-4A0C-CB002241B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734" y="5527630"/>
            <a:ext cx="855627" cy="915322"/>
          </a:xfrm>
          <a:prstGeom prst="rect">
            <a:avLst/>
          </a:prstGeom>
        </p:spPr>
      </p:pic>
      <p:pic>
        <p:nvPicPr>
          <p:cNvPr id="7" name="TRACK 34 (1)">
            <a:hlinkClick r:id="" action="ppaction://media"/>
            <a:extLst>
              <a:ext uri="{FF2B5EF4-FFF2-40B4-BE49-F238E27FC236}">
                <a16:creationId xmlns:a16="http://schemas.microsoft.com/office/drawing/2014/main" id="{B63E74D1-B82B-262B-393D-7E37A5A8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5602" y="781050"/>
            <a:ext cx="487363" cy="487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B5F5D0-05E0-DB53-00A7-6D6094658346}"/>
              </a:ext>
            </a:extLst>
          </p:cNvPr>
          <p:cNvSpPr txBox="1"/>
          <p:nvPr/>
        </p:nvSpPr>
        <p:spPr>
          <a:xfrm>
            <a:off x="7827302" y="145260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AEEB7F-7C0B-D7B8-206D-1D332659E801}"/>
              </a:ext>
            </a:extLst>
          </p:cNvPr>
          <p:cNvSpPr/>
          <p:nvPr/>
        </p:nvSpPr>
        <p:spPr>
          <a:xfrm>
            <a:off x="9049800" y="714532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398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798195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962" y="1257300"/>
            <a:ext cx="7010400" cy="2457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962" y="3732989"/>
            <a:ext cx="7010400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C6607-CFD0-7F5F-7DFA-95D128F58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160" y="1909359"/>
            <a:ext cx="855627" cy="915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2B6607-6B14-19F4-19D0-579234BBA0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109" y="4366809"/>
            <a:ext cx="855627" cy="915322"/>
          </a:xfrm>
          <a:prstGeom prst="rect">
            <a:avLst/>
          </a:prstGeom>
        </p:spPr>
      </p:pic>
      <p:pic>
        <p:nvPicPr>
          <p:cNvPr id="7" name="TRACK 34 (2)">
            <a:hlinkClick r:id="" action="ppaction://media"/>
            <a:extLst>
              <a:ext uri="{FF2B5EF4-FFF2-40B4-BE49-F238E27FC236}">
                <a16:creationId xmlns:a16="http://schemas.microsoft.com/office/drawing/2014/main" id="{21DB527B-18B6-4B01-A220-8CCF77C6A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76041" y="637970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E8BC5-568F-D304-9004-10964C428E41}"/>
              </a:ext>
            </a:extLst>
          </p:cNvPr>
          <p:cNvSpPr txBox="1"/>
          <p:nvPr/>
        </p:nvSpPr>
        <p:spPr>
          <a:xfrm>
            <a:off x="7981950" y="1215917"/>
            <a:ext cx="391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D51BD1-E86D-10CD-E621-2A7CADD67F3E}"/>
              </a:ext>
            </a:extLst>
          </p:cNvPr>
          <p:cNvSpPr/>
          <p:nvPr/>
        </p:nvSpPr>
        <p:spPr>
          <a:xfrm>
            <a:off x="9266107" y="547386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31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7" y="1602227"/>
            <a:ext cx="11867333" cy="3948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33625" y="4747605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it isn’t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96527" y="4694914"/>
            <a:ext cx="2182238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it is </a:t>
            </a:r>
          </a:p>
        </p:txBody>
      </p:sp>
    </p:spTree>
    <p:extLst>
      <p:ext uri="{BB962C8B-B14F-4D97-AF65-F5344CB8AC3E}">
        <p14:creationId xmlns:p14="http://schemas.microsoft.com/office/powerpoint/2010/main" val="26603079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00" y="1786342"/>
            <a:ext cx="10730356" cy="366069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83432" y="3911026"/>
            <a:ext cx="2880401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your sweater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9798" y="4746677"/>
            <a:ext cx="3194928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No, it isn’t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996418" y="4024516"/>
            <a:ext cx="5143704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Are those your pajamas?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96418" y="4860167"/>
            <a:ext cx="3194928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Yes, they are</a:t>
            </a:r>
          </a:p>
        </p:txBody>
      </p:sp>
    </p:spTree>
    <p:extLst>
      <p:ext uri="{BB962C8B-B14F-4D97-AF65-F5344CB8AC3E}">
        <p14:creationId xmlns:p14="http://schemas.microsoft.com/office/powerpoint/2010/main" val="128118975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1922104" y="433005"/>
            <a:ext cx="8943975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426120"/>
            <a:ext cx="10015748" cy="440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8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283" y="1094283"/>
            <a:ext cx="5141433" cy="46694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179786" y="35471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ysClr val="windowText" lastClr="000000"/>
                </a:solidFill>
              </a:rPr>
              <a:t>scarf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311303" y="957700"/>
            <a:ext cx="715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9902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605" y="1075172"/>
            <a:ext cx="5048790" cy="470765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543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08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36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08556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391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43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19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08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536700" y="5118100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13181" y="5118099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02345" y="5118100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391526" y="5118099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3819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2179786" y="35471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 dirty="0">
                <a:solidFill>
                  <a:sysClr val="windowText" lastClr="000000"/>
                </a:solidFill>
              </a:rPr>
              <a:t>skiing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155663" y="957700"/>
            <a:ext cx="7157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673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 and answer about their clothes.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scarf , skiing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Is that your belt?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Are those your pajamas?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      Yes, they are./No, they aren’t.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73875" y="4190190"/>
            <a:ext cx="43936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91455" y="4190190"/>
            <a:ext cx="37424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scarf , skiing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Phonics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i="1" dirty="0" err="1">
                <a:solidFill>
                  <a:srgbClr val="0070C0"/>
                </a:solidFill>
              </a:rPr>
              <a:t>sk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Is that your belt?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it is./No, it isn’t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Are those your pajamas?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they are./No, they aren’t.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2853" y="2945100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2263" y="2906190"/>
            <a:ext cx="382621" cy="1215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63).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90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81" y="240638"/>
            <a:ext cx="2438400" cy="21431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84" y="2358659"/>
            <a:ext cx="2514600" cy="21240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79" y="4321452"/>
            <a:ext cx="2533650" cy="21812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086" y="261326"/>
            <a:ext cx="2533650" cy="22193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862" y="4293654"/>
            <a:ext cx="2581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46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351" y="269920"/>
            <a:ext cx="1419288" cy="1247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895" y="1468068"/>
            <a:ext cx="1463641" cy="1236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365" y="2669086"/>
            <a:ext cx="1474730" cy="1269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211" y="3902549"/>
            <a:ext cx="1474729" cy="1291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351" y="5168809"/>
            <a:ext cx="1502450" cy="12529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494950" y="562889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sweater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94949" y="1858289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pajama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94949" y="2973144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belt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94949" y="4306644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skiing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94949" y="5464550"/>
            <a:ext cx="1848255" cy="661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scarf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4775200" y="1016000"/>
            <a:ext cx="3365500" cy="2287884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4559300" y="2189029"/>
            <a:ext cx="3683000" cy="2448355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4594022" y="4637384"/>
            <a:ext cx="3546678" cy="1293516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775200" y="893629"/>
            <a:ext cx="3467100" cy="2535371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4682097" y="2293636"/>
            <a:ext cx="3666006" cy="3251200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3681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irt 1"/>
          <p:cNvSpPr txBox="1"/>
          <p:nvPr/>
        </p:nvSpPr>
        <p:spPr>
          <a:xfrm>
            <a:off x="1935364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scarf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8347420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skiing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id="{D6CE9507-AA52-857F-6FF7-167D9539AF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 end="1837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id="{C67874C8-6007-ECE2-0BE9-306ADBEB8D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51" end="142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id="{41D0023C-F4B4-35FA-B4AD-F59A1746EA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64" end="990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id="{AC8A7D36-3E4E-D214-A6D9-BDA088637B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38" end="541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id="{A1503960-AE55-B0E6-7D8C-63E3B9ED5D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797" end="142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74514" y="384284"/>
            <a:ext cx="6401383" cy="769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C. 1.Listen and repeat.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243038" y="5789346"/>
            <a:ext cx="482402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15499" y="5802046"/>
            <a:ext cx="496598" cy="127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17" y="353035"/>
            <a:ext cx="847725" cy="904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8278" y="2114362"/>
            <a:ext cx="2905125" cy="263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2700" y="2126597"/>
            <a:ext cx="2819400" cy="2628900"/>
          </a:xfrm>
          <a:prstGeom prst="rect">
            <a:avLst/>
          </a:prstGeom>
        </p:spPr>
      </p:pic>
      <p:pic>
        <p:nvPicPr>
          <p:cNvPr id="3" name="scarf">
            <a:hlinkClick r:id="" action="ppaction://media"/>
            <a:extLst>
              <a:ext uri="{FF2B5EF4-FFF2-40B4-BE49-F238E27FC236}">
                <a16:creationId xmlns:a16="http://schemas.microsoft.com/office/drawing/2014/main" id="{5E27914B-8EBF-300D-BD28-53FD06B2DF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skiing">
            <a:hlinkClick r:id="" action="ppaction://media"/>
            <a:extLst>
              <a:ext uri="{FF2B5EF4-FFF2-40B4-BE49-F238E27FC236}">
                <a16:creationId xmlns:a16="http://schemas.microsoft.com/office/drawing/2014/main" id="{0C0185ED-5BD3-B715-9DCC-1EE69F1FFA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8BF3A4-E963-D008-EDC6-E0F955483352}"/>
              </a:ext>
            </a:extLst>
          </p:cNvPr>
          <p:cNvSpPr/>
          <p:nvPr/>
        </p:nvSpPr>
        <p:spPr>
          <a:xfrm>
            <a:off x="5338916" y="3028335"/>
            <a:ext cx="1524000" cy="7699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7991</TotalTime>
  <Words>587</Words>
  <Application>Microsoft Office PowerPoint</Application>
  <PresentationFormat>Màn hình rộng</PresentationFormat>
  <Paragraphs>123</Paragraphs>
  <Slides>32</Slides>
  <Notes>1</Notes>
  <HiddenSlides>0</HiddenSlides>
  <MMClips>15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253</cp:revision>
  <dcterms:created xsi:type="dcterms:W3CDTF">2020-12-08T03:17:05Z</dcterms:created>
  <dcterms:modified xsi:type="dcterms:W3CDTF">2022-08-02T02:15:31Z</dcterms:modified>
</cp:coreProperties>
</file>