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9" r:id="rId2"/>
    <p:sldMasterId id="2147483701" r:id="rId3"/>
    <p:sldMasterId id="2147483706" r:id="rId4"/>
  </p:sldMasterIdLst>
  <p:notesMasterIdLst>
    <p:notesMasterId r:id="rId49"/>
  </p:notesMasterIdLst>
  <p:sldIdLst>
    <p:sldId id="391" r:id="rId5"/>
    <p:sldId id="304" r:id="rId6"/>
    <p:sldId id="302" r:id="rId7"/>
    <p:sldId id="292" r:id="rId8"/>
    <p:sldId id="491" r:id="rId9"/>
    <p:sldId id="465" r:id="rId10"/>
    <p:sldId id="466" r:id="rId11"/>
    <p:sldId id="467" r:id="rId12"/>
    <p:sldId id="468" r:id="rId13"/>
    <p:sldId id="469" r:id="rId14"/>
    <p:sldId id="470" r:id="rId15"/>
    <p:sldId id="471" r:id="rId16"/>
    <p:sldId id="334" r:id="rId17"/>
    <p:sldId id="306" r:id="rId18"/>
    <p:sldId id="386" r:id="rId19"/>
    <p:sldId id="472" r:id="rId20"/>
    <p:sldId id="473" r:id="rId21"/>
    <p:sldId id="474" r:id="rId22"/>
    <p:sldId id="476" r:id="rId23"/>
    <p:sldId id="478" r:id="rId24"/>
    <p:sldId id="477" r:id="rId25"/>
    <p:sldId id="479" r:id="rId26"/>
    <p:sldId id="424" r:id="rId27"/>
    <p:sldId id="485" r:id="rId28"/>
    <p:sldId id="483" r:id="rId29"/>
    <p:sldId id="484" r:id="rId30"/>
    <p:sldId id="486" r:id="rId31"/>
    <p:sldId id="487" r:id="rId32"/>
    <p:sldId id="337" r:id="rId33"/>
    <p:sldId id="425" r:id="rId34"/>
    <p:sldId id="480" r:id="rId35"/>
    <p:sldId id="426" r:id="rId36"/>
    <p:sldId id="481" r:id="rId37"/>
    <p:sldId id="488" r:id="rId38"/>
    <p:sldId id="489" r:id="rId39"/>
    <p:sldId id="490" r:id="rId40"/>
    <p:sldId id="315" r:id="rId41"/>
    <p:sldId id="430" r:id="rId42"/>
    <p:sldId id="429" r:id="rId43"/>
    <p:sldId id="331" r:id="rId44"/>
    <p:sldId id="389" r:id="rId45"/>
    <p:sldId id="295" r:id="rId46"/>
    <p:sldId id="390" r:id="rId47"/>
    <p:sldId id="340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  <p:cmAuthor id="2" name="Mat Mlô" initials="MM" lastIdx="2" clrIdx="1">
    <p:extLst>
      <p:ext uri="{19B8F6BF-5375-455C-9EA6-DF929625EA0E}">
        <p15:presenceInfo xmlns:p15="http://schemas.microsoft.com/office/powerpoint/2012/main" userId="5771eedf8e6679f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C4DC"/>
    <a:srgbClr val="F8C1D9"/>
    <a:srgbClr val="C4DF9B"/>
    <a:srgbClr val="FFFDE9"/>
    <a:srgbClr val="A2DEF9"/>
    <a:srgbClr val="06A956"/>
    <a:srgbClr val="E1EBAC"/>
    <a:srgbClr val="FDC04B"/>
    <a:srgbClr val="C1E2ED"/>
    <a:srgbClr val="DEC4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49" autoAdjust="0"/>
    <p:restoredTop sz="94657"/>
  </p:normalViewPr>
  <p:slideViewPr>
    <p:cSldViewPr snapToGrid="0">
      <p:cViewPr varScale="1">
        <p:scale>
          <a:sx n="75" d="100"/>
          <a:sy n="75" d="100"/>
        </p:scale>
        <p:origin x="33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942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8658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GV </a:t>
            </a:r>
            <a:r>
              <a:rPr lang="en-GB" dirty="0" err="1"/>
              <a:t>dùng</a:t>
            </a:r>
            <a:r>
              <a:rPr lang="en-GB" dirty="0"/>
              <a:t> </a:t>
            </a:r>
            <a:r>
              <a:rPr lang="en-GB" dirty="0" err="1"/>
              <a:t>vòng</a:t>
            </a:r>
            <a:r>
              <a:rPr lang="en-GB" dirty="0"/>
              <a:t> quay </a:t>
            </a:r>
            <a:r>
              <a:rPr lang="en-GB" dirty="0" err="1"/>
              <a:t>để</a:t>
            </a:r>
            <a:r>
              <a:rPr lang="en-GB" dirty="0"/>
              <a:t> HS </a:t>
            </a:r>
            <a:r>
              <a:rPr lang="en-GB" dirty="0" err="1"/>
              <a:t>chọn</a:t>
            </a:r>
            <a:r>
              <a:rPr lang="en-GB" dirty="0"/>
              <a:t> </a:t>
            </a:r>
            <a:r>
              <a:rPr lang="en-GB" dirty="0" err="1"/>
              <a:t>số</a:t>
            </a:r>
            <a:r>
              <a:rPr lang="en-GB" dirty="0"/>
              <a:t> </a:t>
            </a:r>
            <a:r>
              <a:rPr lang="en-GB" dirty="0" err="1"/>
              <a:t>ngẫu</a:t>
            </a:r>
            <a:r>
              <a:rPr lang="en-GB" dirty="0"/>
              <a:t> </a:t>
            </a:r>
            <a:r>
              <a:rPr lang="en-GB" dirty="0" err="1"/>
              <a:t>nhiên</a:t>
            </a:r>
            <a:r>
              <a:rPr lang="en-GB" dirty="0"/>
              <a:t>. </a:t>
            </a:r>
            <a:r>
              <a:rPr lang="en-GB" dirty="0" err="1"/>
              <a:t>Khi</a:t>
            </a:r>
            <a:r>
              <a:rPr lang="en-GB" dirty="0"/>
              <a:t> </a:t>
            </a:r>
            <a:r>
              <a:rPr lang="en-GB" dirty="0" err="1"/>
              <a:t>chọn</a:t>
            </a:r>
            <a:r>
              <a:rPr lang="en-GB" dirty="0"/>
              <a:t> </a:t>
            </a:r>
            <a:r>
              <a:rPr lang="en-GB" dirty="0" err="1"/>
              <a:t>vào</a:t>
            </a:r>
            <a:r>
              <a:rPr lang="en-GB" dirty="0"/>
              <a:t> ô </a:t>
            </a:r>
            <a:r>
              <a:rPr lang="en-GB" dirty="0" err="1"/>
              <a:t>số</a:t>
            </a:r>
            <a:r>
              <a:rPr lang="en-GB" dirty="0"/>
              <a:t> </a:t>
            </a:r>
            <a:r>
              <a:rPr lang="en-GB" dirty="0" err="1"/>
              <a:t>nào</a:t>
            </a:r>
            <a:r>
              <a:rPr lang="en-GB" dirty="0"/>
              <a:t> </a:t>
            </a:r>
            <a:r>
              <a:rPr lang="en-GB" dirty="0" err="1"/>
              <a:t>thì</a:t>
            </a:r>
            <a:r>
              <a:rPr lang="en-GB" dirty="0"/>
              <a:t> </a:t>
            </a:r>
            <a:r>
              <a:rPr lang="en-GB" dirty="0" err="1"/>
              <a:t>sẽ</a:t>
            </a:r>
            <a:r>
              <a:rPr lang="en-GB" dirty="0"/>
              <a:t> </a:t>
            </a:r>
            <a:r>
              <a:rPr lang="en-GB" dirty="0" err="1"/>
              <a:t>làm</a:t>
            </a:r>
            <a:r>
              <a:rPr lang="en-GB" dirty="0"/>
              <a:t> </a:t>
            </a:r>
            <a:r>
              <a:rPr lang="en-GB" dirty="0" err="1"/>
              <a:t>câu</a:t>
            </a:r>
            <a:r>
              <a:rPr lang="en-GB" dirty="0"/>
              <a:t> </a:t>
            </a:r>
            <a:r>
              <a:rPr lang="en-GB" dirty="0" err="1"/>
              <a:t>cho</a:t>
            </a:r>
            <a:r>
              <a:rPr lang="en-GB" dirty="0"/>
              <a:t> </a:t>
            </a:r>
            <a:r>
              <a:rPr lang="en-GB" dirty="0" err="1"/>
              <a:t>số</a:t>
            </a:r>
            <a:r>
              <a:rPr lang="en-GB" dirty="0"/>
              <a:t> </a:t>
            </a:r>
            <a:r>
              <a:rPr lang="en-GB" dirty="0" err="1"/>
              <a:t>đó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9B328-75EF-4903-B932-E7F60FD8E0DE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3085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9EA4-8D87-437C-BEFC-C29E1E69893E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02/08/2022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A71D0-5045-49DC-AA69-EF36E0781F26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835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9EA4-8D87-437C-BEFC-C29E1E69893E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02/08/2022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A71D0-5045-49DC-AA69-EF36E0781F26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400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9EA4-8D87-437C-BEFC-C29E1E69893E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02/08/2022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A71D0-5045-49DC-AA69-EF36E0781F26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6376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9EA4-8D87-437C-BEFC-C29E1E69893E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02/08/2022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A71D0-5045-49DC-AA69-EF36E0781F26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1355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9EA4-8D87-437C-BEFC-C29E1E69893E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02/08/2022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A71D0-5045-49DC-AA69-EF36E0781F26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0984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753834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83500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3757A-D7FC-45AC-8CA1-2EB472E1DDAF}" type="datetimeFigureOut">
              <a:rPr lang="en-GB" smtClean="0">
                <a:solidFill>
                  <a:prstClr val="black"/>
                </a:solidFill>
              </a:rPr>
              <a:pPr/>
              <a:t>02/08/2022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28414-4FC7-42F2-A172-4D68B13B396B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2111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50" y="134"/>
            <a:ext cx="12192091" cy="6857812"/>
            <a:chOff x="1190198" y="503225"/>
            <a:chExt cx="5212077" cy="4946964"/>
          </a:xfrm>
        </p:grpSpPr>
        <p:sp>
          <p:nvSpPr>
            <p:cNvPr id="10" name="Google Shape;10;p2"/>
            <p:cNvSpPr/>
            <p:nvPr/>
          </p:nvSpPr>
          <p:spPr>
            <a:xfrm>
              <a:off x="1190200" y="503225"/>
              <a:ext cx="5212075" cy="838450"/>
            </a:xfrm>
            <a:custGeom>
              <a:avLst/>
              <a:gdLst/>
              <a:ahLst/>
              <a:cxnLst/>
              <a:rect l="l" t="t" r="r" b="b"/>
              <a:pathLst>
                <a:path w="208483" h="33538" extrusionOk="0">
                  <a:moveTo>
                    <a:pt x="92670" y="1"/>
                  </a:moveTo>
                  <a:cubicBezTo>
                    <a:pt x="76262" y="1"/>
                    <a:pt x="69239" y="6348"/>
                    <a:pt x="53805" y="9644"/>
                  </a:cubicBezTo>
                  <a:cubicBezTo>
                    <a:pt x="50910" y="10266"/>
                    <a:pt x="47630" y="10529"/>
                    <a:pt x="44151" y="10529"/>
                  </a:cubicBezTo>
                  <a:cubicBezTo>
                    <a:pt x="25060" y="10529"/>
                    <a:pt x="0" y="2605"/>
                    <a:pt x="0" y="2605"/>
                  </a:cubicBezTo>
                  <a:lnTo>
                    <a:pt x="0" y="14581"/>
                  </a:lnTo>
                  <a:cubicBezTo>
                    <a:pt x="14725" y="25374"/>
                    <a:pt x="32496" y="29268"/>
                    <a:pt x="46326" y="29268"/>
                  </a:cubicBezTo>
                  <a:cubicBezTo>
                    <a:pt x="50918" y="29268"/>
                    <a:pt x="55075" y="28839"/>
                    <a:pt x="58542" y="28090"/>
                  </a:cubicBezTo>
                  <a:cubicBezTo>
                    <a:pt x="65148" y="26668"/>
                    <a:pt x="71072" y="25583"/>
                    <a:pt x="78086" y="25583"/>
                  </a:cubicBezTo>
                  <a:cubicBezTo>
                    <a:pt x="85875" y="25583"/>
                    <a:pt x="95009" y="26922"/>
                    <a:pt x="107910" y="30626"/>
                  </a:cubicBezTo>
                  <a:cubicBezTo>
                    <a:pt x="114932" y="32663"/>
                    <a:pt x="122288" y="33537"/>
                    <a:pt x="129656" y="33537"/>
                  </a:cubicBezTo>
                  <a:cubicBezTo>
                    <a:pt x="147981" y="33537"/>
                    <a:pt x="166382" y="28129"/>
                    <a:pt x="179895" y="21752"/>
                  </a:cubicBezTo>
                  <a:cubicBezTo>
                    <a:pt x="186211" y="18784"/>
                    <a:pt x="191492" y="17794"/>
                    <a:pt x="195727" y="17794"/>
                  </a:cubicBezTo>
                  <a:cubicBezTo>
                    <a:pt x="204198" y="17794"/>
                    <a:pt x="208482" y="21752"/>
                    <a:pt x="208482" y="21752"/>
                  </a:cubicBezTo>
                  <a:lnTo>
                    <a:pt x="208482" y="7909"/>
                  </a:lnTo>
                  <a:cubicBezTo>
                    <a:pt x="208482" y="7909"/>
                    <a:pt x="202602" y="3095"/>
                    <a:pt x="188728" y="3095"/>
                  </a:cubicBezTo>
                  <a:cubicBezTo>
                    <a:pt x="183909" y="3095"/>
                    <a:pt x="178125" y="3676"/>
                    <a:pt x="171289" y="5241"/>
                  </a:cubicBezTo>
                  <a:cubicBezTo>
                    <a:pt x="163497" y="7034"/>
                    <a:pt x="156765" y="7736"/>
                    <a:pt x="150488" y="7736"/>
                  </a:cubicBezTo>
                  <a:cubicBezTo>
                    <a:pt x="135401" y="7736"/>
                    <a:pt x="122941" y="3680"/>
                    <a:pt x="104708" y="971"/>
                  </a:cubicBezTo>
                  <a:cubicBezTo>
                    <a:pt x="100146" y="293"/>
                    <a:pt x="96191" y="1"/>
                    <a:pt x="92670" y="1"/>
                  </a:cubicBezTo>
                  <a:close/>
                </a:path>
              </a:pathLst>
            </a:custGeom>
            <a:solidFill>
              <a:srgbClr val="C5C5FC">
                <a:alpha val="14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1190200" y="1484650"/>
              <a:ext cx="5212075" cy="838400"/>
            </a:xfrm>
            <a:custGeom>
              <a:avLst/>
              <a:gdLst/>
              <a:ahLst/>
              <a:cxnLst/>
              <a:rect l="l" t="t" r="r" b="b"/>
              <a:pathLst>
                <a:path w="208483" h="33536" extrusionOk="0">
                  <a:moveTo>
                    <a:pt x="78912" y="1"/>
                  </a:moveTo>
                  <a:cubicBezTo>
                    <a:pt x="60551" y="1"/>
                    <a:pt x="42119" y="5398"/>
                    <a:pt x="28587" y="11783"/>
                  </a:cubicBezTo>
                  <a:cubicBezTo>
                    <a:pt x="22271" y="14752"/>
                    <a:pt x="16990" y="15742"/>
                    <a:pt x="12755" y="15742"/>
                  </a:cubicBezTo>
                  <a:cubicBezTo>
                    <a:pt x="4285" y="15742"/>
                    <a:pt x="0" y="11783"/>
                    <a:pt x="0" y="11783"/>
                  </a:cubicBezTo>
                  <a:lnTo>
                    <a:pt x="0" y="25626"/>
                  </a:lnTo>
                  <a:cubicBezTo>
                    <a:pt x="0" y="25626"/>
                    <a:pt x="5885" y="30427"/>
                    <a:pt x="19773" y="30427"/>
                  </a:cubicBezTo>
                  <a:cubicBezTo>
                    <a:pt x="24588" y="30427"/>
                    <a:pt x="30365" y="29849"/>
                    <a:pt x="37193" y="28295"/>
                  </a:cubicBezTo>
                  <a:cubicBezTo>
                    <a:pt x="44980" y="26512"/>
                    <a:pt x="51712" y="25814"/>
                    <a:pt x="57989" y="25814"/>
                  </a:cubicBezTo>
                  <a:cubicBezTo>
                    <a:pt x="73089" y="25814"/>
                    <a:pt x="85561" y="29855"/>
                    <a:pt x="103774" y="32565"/>
                  </a:cubicBezTo>
                  <a:cubicBezTo>
                    <a:pt x="108337" y="33243"/>
                    <a:pt x="112291" y="33535"/>
                    <a:pt x="115813" y="33535"/>
                  </a:cubicBezTo>
                  <a:cubicBezTo>
                    <a:pt x="132221" y="33535"/>
                    <a:pt x="139249" y="27187"/>
                    <a:pt x="154710" y="23892"/>
                  </a:cubicBezTo>
                  <a:cubicBezTo>
                    <a:pt x="157580" y="23279"/>
                    <a:pt x="160831" y="23020"/>
                    <a:pt x="164279" y="23020"/>
                  </a:cubicBezTo>
                  <a:cubicBezTo>
                    <a:pt x="183359" y="23020"/>
                    <a:pt x="208482" y="30964"/>
                    <a:pt x="208482" y="30964"/>
                  </a:cubicBezTo>
                  <a:lnTo>
                    <a:pt x="208482" y="18955"/>
                  </a:lnTo>
                  <a:cubicBezTo>
                    <a:pt x="193767" y="8176"/>
                    <a:pt x="175981" y="4272"/>
                    <a:pt x="162147" y="4272"/>
                  </a:cubicBezTo>
                  <a:cubicBezTo>
                    <a:pt x="157573" y="4272"/>
                    <a:pt x="153430" y="4699"/>
                    <a:pt x="149974" y="5445"/>
                  </a:cubicBezTo>
                  <a:cubicBezTo>
                    <a:pt x="143394" y="6865"/>
                    <a:pt x="137479" y="7949"/>
                    <a:pt x="130477" y="7949"/>
                  </a:cubicBezTo>
                  <a:cubicBezTo>
                    <a:pt x="122676" y="7949"/>
                    <a:pt x="113526" y="6604"/>
                    <a:pt x="100605" y="2877"/>
                  </a:cubicBezTo>
                  <a:cubicBezTo>
                    <a:pt x="93598" y="865"/>
                    <a:pt x="86261" y="1"/>
                    <a:pt x="78912" y="1"/>
                  </a:cubicBezTo>
                  <a:close/>
                </a:path>
              </a:pathLst>
            </a:custGeom>
            <a:solidFill>
              <a:srgbClr val="C5C5FC">
                <a:alpha val="14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1190198" y="5269634"/>
              <a:ext cx="5212075" cy="180555"/>
            </a:xfrm>
            <a:custGeom>
              <a:avLst/>
              <a:gdLst/>
              <a:ahLst/>
              <a:cxnLst/>
              <a:rect l="l" t="t" r="r" b="b"/>
              <a:pathLst>
                <a:path w="208483" h="79191" extrusionOk="0">
                  <a:moveTo>
                    <a:pt x="0" y="1"/>
                  </a:moveTo>
                  <a:lnTo>
                    <a:pt x="0" y="79191"/>
                  </a:lnTo>
                  <a:lnTo>
                    <a:pt x="208482" y="79191"/>
                  </a:lnTo>
                  <a:lnTo>
                    <a:pt x="208482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13" name="Google Shape;13;p2"/>
          <p:cNvGrpSpPr/>
          <p:nvPr/>
        </p:nvGrpSpPr>
        <p:grpSpPr>
          <a:xfrm>
            <a:off x="-43" y="48"/>
            <a:ext cx="12192093" cy="6025699"/>
            <a:chOff x="-32" y="36"/>
            <a:chExt cx="9144070" cy="4519274"/>
          </a:xfrm>
        </p:grpSpPr>
        <p:sp>
          <p:nvSpPr>
            <p:cNvPr id="14" name="Google Shape;14;p2"/>
            <p:cNvSpPr/>
            <p:nvPr/>
          </p:nvSpPr>
          <p:spPr>
            <a:xfrm>
              <a:off x="2190437" y="4266068"/>
              <a:ext cx="104325" cy="92909"/>
            </a:xfrm>
            <a:custGeom>
              <a:avLst/>
              <a:gdLst/>
              <a:ahLst/>
              <a:cxnLst/>
              <a:rect l="l" t="t" r="r" b="b"/>
              <a:pathLst>
                <a:path w="2369" h="2110" extrusionOk="0">
                  <a:moveTo>
                    <a:pt x="1329" y="0"/>
                  </a:moveTo>
                  <a:cubicBezTo>
                    <a:pt x="1053" y="0"/>
                    <a:pt x="768" y="69"/>
                    <a:pt x="577" y="186"/>
                  </a:cubicBezTo>
                  <a:cubicBezTo>
                    <a:pt x="160" y="425"/>
                    <a:pt x="0" y="982"/>
                    <a:pt x="259" y="1400"/>
                  </a:cubicBezTo>
                  <a:cubicBezTo>
                    <a:pt x="451" y="1736"/>
                    <a:pt x="951" y="2110"/>
                    <a:pt x="1367" y="2110"/>
                  </a:cubicBezTo>
                  <a:cubicBezTo>
                    <a:pt x="1469" y="2110"/>
                    <a:pt x="1566" y="2088"/>
                    <a:pt x="1652" y="2037"/>
                  </a:cubicBezTo>
                  <a:cubicBezTo>
                    <a:pt x="2070" y="1798"/>
                    <a:pt x="2368" y="743"/>
                    <a:pt x="2109" y="326"/>
                  </a:cubicBezTo>
                  <a:cubicBezTo>
                    <a:pt x="1979" y="98"/>
                    <a:pt x="1660" y="0"/>
                    <a:pt x="13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grpSp>
          <p:nvGrpSpPr>
            <p:cNvPr id="15" name="Google Shape;15;p2"/>
            <p:cNvGrpSpPr/>
            <p:nvPr/>
          </p:nvGrpSpPr>
          <p:grpSpPr>
            <a:xfrm flipH="1">
              <a:off x="3710895" y="36"/>
              <a:ext cx="5433143" cy="4519274"/>
              <a:chOff x="1533850" y="565700"/>
              <a:chExt cx="3084384" cy="2565874"/>
            </a:xfrm>
          </p:grpSpPr>
          <p:sp>
            <p:nvSpPr>
              <p:cNvPr id="16" name="Google Shape;16;p2"/>
              <p:cNvSpPr/>
              <p:nvPr/>
            </p:nvSpPr>
            <p:spPr>
              <a:xfrm>
                <a:off x="2185950" y="1330200"/>
                <a:ext cx="31875" cy="31875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1275" extrusionOk="0">
                    <a:moveTo>
                      <a:pt x="518" y="1"/>
                    </a:moveTo>
                    <a:cubicBezTo>
                      <a:pt x="259" y="1"/>
                      <a:pt x="1" y="458"/>
                      <a:pt x="1" y="757"/>
                    </a:cubicBezTo>
                    <a:cubicBezTo>
                      <a:pt x="1" y="1015"/>
                      <a:pt x="239" y="1274"/>
                      <a:pt x="518" y="1274"/>
                    </a:cubicBezTo>
                    <a:cubicBezTo>
                      <a:pt x="816" y="1274"/>
                      <a:pt x="1274" y="1035"/>
                      <a:pt x="1274" y="757"/>
                    </a:cubicBezTo>
                    <a:cubicBezTo>
                      <a:pt x="1274" y="478"/>
                      <a:pt x="836" y="21"/>
                      <a:pt x="5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2336708" y="1601979"/>
                <a:ext cx="58225" cy="52850"/>
              </a:xfrm>
              <a:custGeom>
                <a:avLst/>
                <a:gdLst/>
                <a:ahLst/>
                <a:cxnLst/>
                <a:rect l="l" t="t" r="r" b="b"/>
                <a:pathLst>
                  <a:path w="2329" h="2114" extrusionOk="0">
                    <a:moveTo>
                      <a:pt x="1302" y="1"/>
                    </a:moveTo>
                    <a:cubicBezTo>
                      <a:pt x="1031" y="1"/>
                      <a:pt x="753" y="64"/>
                      <a:pt x="557" y="170"/>
                    </a:cubicBezTo>
                    <a:cubicBezTo>
                      <a:pt x="140" y="429"/>
                      <a:pt x="0" y="986"/>
                      <a:pt x="239" y="1404"/>
                    </a:cubicBezTo>
                    <a:cubicBezTo>
                      <a:pt x="447" y="1739"/>
                      <a:pt x="950" y="2114"/>
                      <a:pt x="1357" y="2114"/>
                    </a:cubicBezTo>
                    <a:cubicBezTo>
                      <a:pt x="1456" y="2114"/>
                      <a:pt x="1550" y="2091"/>
                      <a:pt x="1632" y="2040"/>
                    </a:cubicBezTo>
                    <a:cubicBezTo>
                      <a:pt x="2050" y="1802"/>
                      <a:pt x="2328" y="747"/>
                      <a:pt x="2109" y="329"/>
                    </a:cubicBezTo>
                    <a:cubicBezTo>
                      <a:pt x="1966" y="98"/>
                      <a:pt x="1639" y="1"/>
                      <a:pt x="130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2336675" y="1065575"/>
                <a:ext cx="2340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7" extrusionOk="0">
                    <a:moveTo>
                      <a:pt x="398" y="1"/>
                    </a:moveTo>
                    <a:cubicBezTo>
                      <a:pt x="179" y="1"/>
                      <a:pt x="0" y="319"/>
                      <a:pt x="0" y="538"/>
                    </a:cubicBezTo>
                    <a:cubicBezTo>
                      <a:pt x="0" y="757"/>
                      <a:pt x="179" y="936"/>
                      <a:pt x="398" y="936"/>
                    </a:cubicBezTo>
                    <a:cubicBezTo>
                      <a:pt x="617" y="936"/>
                      <a:pt x="935" y="757"/>
                      <a:pt x="935" y="538"/>
                    </a:cubicBezTo>
                    <a:cubicBezTo>
                      <a:pt x="935" y="319"/>
                      <a:pt x="617" y="1"/>
                      <a:pt x="3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1744250" y="1307325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399" y="0"/>
                    </a:moveTo>
                    <a:cubicBezTo>
                      <a:pt x="160" y="0"/>
                      <a:pt x="1" y="319"/>
                      <a:pt x="1" y="538"/>
                    </a:cubicBezTo>
                    <a:cubicBezTo>
                      <a:pt x="1" y="776"/>
                      <a:pt x="160" y="936"/>
                      <a:pt x="399" y="936"/>
                    </a:cubicBezTo>
                    <a:cubicBezTo>
                      <a:pt x="618" y="936"/>
                      <a:pt x="936" y="776"/>
                      <a:pt x="936" y="538"/>
                    </a:cubicBezTo>
                    <a:cubicBezTo>
                      <a:pt x="936" y="319"/>
                      <a:pt x="598" y="0"/>
                      <a:pt x="3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1726850" y="1062175"/>
                <a:ext cx="58725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2349" h="2113" extrusionOk="0">
                    <a:moveTo>
                      <a:pt x="1319" y="1"/>
                    </a:moveTo>
                    <a:cubicBezTo>
                      <a:pt x="1042" y="1"/>
                      <a:pt x="757" y="68"/>
                      <a:pt x="558" y="177"/>
                    </a:cubicBezTo>
                    <a:cubicBezTo>
                      <a:pt x="140" y="435"/>
                      <a:pt x="0" y="973"/>
                      <a:pt x="239" y="1390"/>
                    </a:cubicBezTo>
                    <a:cubicBezTo>
                      <a:pt x="449" y="1745"/>
                      <a:pt x="959" y="2113"/>
                      <a:pt x="1367" y="2113"/>
                    </a:cubicBezTo>
                    <a:cubicBezTo>
                      <a:pt x="1462" y="2113"/>
                      <a:pt x="1553" y="2092"/>
                      <a:pt x="1632" y="2047"/>
                    </a:cubicBezTo>
                    <a:cubicBezTo>
                      <a:pt x="2050" y="1788"/>
                      <a:pt x="2348" y="754"/>
                      <a:pt x="2109" y="336"/>
                    </a:cubicBezTo>
                    <a:cubicBezTo>
                      <a:pt x="1969" y="97"/>
                      <a:pt x="1650" y="1"/>
                      <a:pt x="13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2098900" y="939250"/>
                <a:ext cx="31875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1274" extrusionOk="0">
                    <a:moveTo>
                      <a:pt x="518" y="0"/>
                    </a:moveTo>
                    <a:cubicBezTo>
                      <a:pt x="260" y="0"/>
                      <a:pt x="1" y="438"/>
                      <a:pt x="1" y="736"/>
                    </a:cubicBezTo>
                    <a:cubicBezTo>
                      <a:pt x="1" y="1015"/>
                      <a:pt x="240" y="1274"/>
                      <a:pt x="518" y="1274"/>
                    </a:cubicBezTo>
                    <a:cubicBezTo>
                      <a:pt x="817" y="1274"/>
                      <a:pt x="1274" y="1035"/>
                      <a:pt x="1274" y="736"/>
                    </a:cubicBezTo>
                    <a:cubicBezTo>
                      <a:pt x="1274" y="438"/>
                      <a:pt x="837" y="0"/>
                      <a:pt x="5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1827825" y="669150"/>
                <a:ext cx="31850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74" h="1274" extrusionOk="0">
                    <a:moveTo>
                      <a:pt x="538" y="1"/>
                    </a:moveTo>
                    <a:cubicBezTo>
                      <a:pt x="259" y="1"/>
                      <a:pt x="0" y="458"/>
                      <a:pt x="0" y="757"/>
                    </a:cubicBezTo>
                    <a:cubicBezTo>
                      <a:pt x="0" y="1035"/>
                      <a:pt x="239" y="1274"/>
                      <a:pt x="538" y="1274"/>
                    </a:cubicBezTo>
                    <a:cubicBezTo>
                      <a:pt x="836" y="1274"/>
                      <a:pt x="1274" y="1055"/>
                      <a:pt x="1274" y="757"/>
                    </a:cubicBezTo>
                    <a:cubicBezTo>
                      <a:pt x="1274" y="458"/>
                      <a:pt x="836" y="1"/>
                      <a:pt x="5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1548775" y="1396850"/>
                <a:ext cx="31850" cy="31875"/>
              </a:xfrm>
              <a:custGeom>
                <a:avLst/>
                <a:gdLst/>
                <a:ahLst/>
                <a:cxnLst/>
                <a:rect l="l" t="t" r="r" b="b"/>
                <a:pathLst>
                  <a:path w="1274" h="1275" extrusionOk="0">
                    <a:moveTo>
                      <a:pt x="518" y="1"/>
                    </a:moveTo>
                    <a:cubicBezTo>
                      <a:pt x="259" y="1"/>
                      <a:pt x="1" y="439"/>
                      <a:pt x="1" y="737"/>
                    </a:cubicBezTo>
                    <a:cubicBezTo>
                      <a:pt x="1" y="1015"/>
                      <a:pt x="219" y="1274"/>
                      <a:pt x="518" y="1274"/>
                    </a:cubicBezTo>
                    <a:cubicBezTo>
                      <a:pt x="816" y="1274"/>
                      <a:pt x="1274" y="1035"/>
                      <a:pt x="1274" y="737"/>
                    </a:cubicBezTo>
                    <a:cubicBezTo>
                      <a:pt x="1274" y="458"/>
                      <a:pt x="796" y="21"/>
                      <a:pt x="5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2477925" y="748250"/>
                <a:ext cx="31375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4" extrusionOk="0">
                    <a:moveTo>
                      <a:pt x="518" y="0"/>
                    </a:moveTo>
                    <a:cubicBezTo>
                      <a:pt x="240" y="0"/>
                      <a:pt x="1" y="458"/>
                      <a:pt x="1" y="756"/>
                    </a:cubicBezTo>
                    <a:cubicBezTo>
                      <a:pt x="1" y="1015"/>
                      <a:pt x="220" y="1273"/>
                      <a:pt x="518" y="1273"/>
                    </a:cubicBezTo>
                    <a:cubicBezTo>
                      <a:pt x="817" y="1273"/>
                      <a:pt x="1254" y="1055"/>
                      <a:pt x="1254" y="756"/>
                    </a:cubicBezTo>
                    <a:cubicBezTo>
                      <a:pt x="1254" y="478"/>
                      <a:pt x="817" y="0"/>
                      <a:pt x="5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1610950" y="829325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399" y="0"/>
                    </a:moveTo>
                    <a:cubicBezTo>
                      <a:pt x="180" y="0"/>
                      <a:pt x="1" y="319"/>
                      <a:pt x="1" y="537"/>
                    </a:cubicBezTo>
                    <a:cubicBezTo>
                      <a:pt x="1" y="756"/>
                      <a:pt x="180" y="935"/>
                      <a:pt x="399" y="935"/>
                    </a:cubicBezTo>
                    <a:cubicBezTo>
                      <a:pt x="617" y="935"/>
                      <a:pt x="956" y="756"/>
                      <a:pt x="956" y="537"/>
                    </a:cubicBezTo>
                    <a:cubicBezTo>
                      <a:pt x="956" y="319"/>
                      <a:pt x="617" y="0"/>
                      <a:pt x="3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2205350" y="6109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399" y="1"/>
                    </a:moveTo>
                    <a:cubicBezTo>
                      <a:pt x="180" y="1"/>
                      <a:pt x="1" y="319"/>
                      <a:pt x="1" y="538"/>
                    </a:cubicBezTo>
                    <a:cubicBezTo>
                      <a:pt x="1" y="777"/>
                      <a:pt x="180" y="936"/>
                      <a:pt x="399" y="936"/>
                    </a:cubicBezTo>
                    <a:cubicBezTo>
                      <a:pt x="617" y="936"/>
                      <a:pt x="956" y="777"/>
                      <a:pt x="956" y="538"/>
                    </a:cubicBezTo>
                    <a:cubicBezTo>
                      <a:pt x="956" y="339"/>
                      <a:pt x="617" y="1"/>
                      <a:pt x="3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2777375" y="608300"/>
                <a:ext cx="59225" cy="52750"/>
              </a:xfrm>
              <a:custGeom>
                <a:avLst/>
                <a:gdLst/>
                <a:ahLst/>
                <a:cxnLst/>
                <a:rect l="l" t="t" r="r" b="b"/>
                <a:pathLst>
                  <a:path w="2369" h="2110" extrusionOk="0">
                    <a:moveTo>
                      <a:pt x="1329" y="0"/>
                    </a:moveTo>
                    <a:cubicBezTo>
                      <a:pt x="1053" y="0"/>
                      <a:pt x="768" y="69"/>
                      <a:pt x="577" y="186"/>
                    </a:cubicBezTo>
                    <a:cubicBezTo>
                      <a:pt x="160" y="425"/>
                      <a:pt x="0" y="982"/>
                      <a:pt x="259" y="1400"/>
                    </a:cubicBezTo>
                    <a:cubicBezTo>
                      <a:pt x="451" y="1736"/>
                      <a:pt x="951" y="2110"/>
                      <a:pt x="1367" y="2110"/>
                    </a:cubicBezTo>
                    <a:cubicBezTo>
                      <a:pt x="1469" y="2110"/>
                      <a:pt x="1566" y="2088"/>
                      <a:pt x="1652" y="2037"/>
                    </a:cubicBezTo>
                    <a:cubicBezTo>
                      <a:pt x="2070" y="1798"/>
                      <a:pt x="2368" y="743"/>
                      <a:pt x="2109" y="326"/>
                    </a:cubicBezTo>
                    <a:cubicBezTo>
                      <a:pt x="1979" y="98"/>
                      <a:pt x="1660" y="0"/>
                      <a:pt x="132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3034915" y="797263"/>
                <a:ext cx="31350" cy="3187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75" extrusionOk="0">
                    <a:moveTo>
                      <a:pt x="736" y="1"/>
                    </a:moveTo>
                    <a:cubicBezTo>
                      <a:pt x="438" y="21"/>
                      <a:pt x="0" y="478"/>
                      <a:pt x="0" y="757"/>
                    </a:cubicBezTo>
                    <a:cubicBezTo>
                      <a:pt x="0" y="1035"/>
                      <a:pt x="438" y="1274"/>
                      <a:pt x="736" y="1274"/>
                    </a:cubicBezTo>
                    <a:cubicBezTo>
                      <a:pt x="1035" y="1274"/>
                      <a:pt x="1254" y="1015"/>
                      <a:pt x="1254" y="757"/>
                    </a:cubicBezTo>
                    <a:cubicBezTo>
                      <a:pt x="1254" y="458"/>
                      <a:pt x="1015" y="1"/>
                      <a:pt x="73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3185398" y="3072938"/>
                <a:ext cx="58700" cy="52850"/>
              </a:xfrm>
              <a:custGeom>
                <a:avLst/>
                <a:gdLst/>
                <a:ahLst/>
                <a:cxnLst/>
                <a:rect l="l" t="t" r="r" b="b"/>
                <a:pathLst>
                  <a:path w="2348" h="2114" extrusionOk="0">
                    <a:moveTo>
                      <a:pt x="1046" y="1"/>
                    </a:moveTo>
                    <a:cubicBezTo>
                      <a:pt x="709" y="1"/>
                      <a:pt x="382" y="98"/>
                      <a:pt x="239" y="329"/>
                    </a:cubicBezTo>
                    <a:cubicBezTo>
                      <a:pt x="0" y="747"/>
                      <a:pt x="259" y="1802"/>
                      <a:pt x="716" y="2040"/>
                    </a:cubicBezTo>
                    <a:cubicBezTo>
                      <a:pt x="798" y="2091"/>
                      <a:pt x="892" y="2114"/>
                      <a:pt x="992" y="2114"/>
                    </a:cubicBezTo>
                    <a:cubicBezTo>
                      <a:pt x="1398" y="2114"/>
                      <a:pt x="1901" y="1739"/>
                      <a:pt x="2109" y="1404"/>
                    </a:cubicBezTo>
                    <a:cubicBezTo>
                      <a:pt x="2348" y="986"/>
                      <a:pt x="2209" y="429"/>
                      <a:pt x="1791" y="170"/>
                    </a:cubicBezTo>
                    <a:cubicBezTo>
                      <a:pt x="1596" y="64"/>
                      <a:pt x="1317" y="1"/>
                      <a:pt x="10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3239468" y="1091178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7" y="0"/>
                    </a:moveTo>
                    <a:cubicBezTo>
                      <a:pt x="318" y="0"/>
                      <a:pt x="0" y="319"/>
                      <a:pt x="0" y="538"/>
                    </a:cubicBezTo>
                    <a:cubicBezTo>
                      <a:pt x="0" y="776"/>
                      <a:pt x="318" y="936"/>
                      <a:pt x="537" y="936"/>
                    </a:cubicBezTo>
                    <a:cubicBezTo>
                      <a:pt x="776" y="936"/>
                      <a:pt x="935" y="776"/>
                      <a:pt x="935" y="538"/>
                    </a:cubicBezTo>
                    <a:cubicBezTo>
                      <a:pt x="935" y="319"/>
                      <a:pt x="776" y="0"/>
                      <a:pt x="5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2777395" y="867518"/>
                <a:ext cx="59200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2368" h="2113" extrusionOk="0">
                    <a:moveTo>
                      <a:pt x="1039" y="1"/>
                    </a:moveTo>
                    <a:cubicBezTo>
                      <a:pt x="708" y="1"/>
                      <a:pt x="389" y="97"/>
                      <a:pt x="259" y="336"/>
                    </a:cubicBezTo>
                    <a:cubicBezTo>
                      <a:pt x="0" y="754"/>
                      <a:pt x="298" y="1788"/>
                      <a:pt x="736" y="2047"/>
                    </a:cubicBezTo>
                    <a:cubicBezTo>
                      <a:pt x="816" y="2092"/>
                      <a:pt x="906" y="2113"/>
                      <a:pt x="1001" y="2113"/>
                    </a:cubicBezTo>
                    <a:cubicBezTo>
                      <a:pt x="1410" y="2113"/>
                      <a:pt x="1919" y="1745"/>
                      <a:pt x="2129" y="1390"/>
                    </a:cubicBezTo>
                    <a:cubicBezTo>
                      <a:pt x="2368" y="973"/>
                      <a:pt x="2228" y="435"/>
                      <a:pt x="1791" y="177"/>
                    </a:cubicBezTo>
                    <a:cubicBezTo>
                      <a:pt x="1601" y="68"/>
                      <a:pt x="1316" y="1"/>
                      <a:pt x="10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3925375" y="939250"/>
                <a:ext cx="31375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4" extrusionOk="0">
                    <a:moveTo>
                      <a:pt x="737" y="0"/>
                    </a:moveTo>
                    <a:cubicBezTo>
                      <a:pt x="439" y="0"/>
                      <a:pt x="1" y="438"/>
                      <a:pt x="1" y="736"/>
                    </a:cubicBezTo>
                    <a:cubicBezTo>
                      <a:pt x="1" y="1035"/>
                      <a:pt x="439" y="1274"/>
                      <a:pt x="737" y="1274"/>
                    </a:cubicBezTo>
                    <a:cubicBezTo>
                      <a:pt x="1036" y="1274"/>
                      <a:pt x="1254" y="1015"/>
                      <a:pt x="1254" y="736"/>
                    </a:cubicBezTo>
                    <a:cubicBezTo>
                      <a:pt x="1254" y="438"/>
                      <a:pt x="1016" y="0"/>
                      <a:pt x="7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4196475" y="669150"/>
                <a:ext cx="31350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74" extrusionOk="0">
                    <a:moveTo>
                      <a:pt x="737" y="1"/>
                    </a:moveTo>
                    <a:cubicBezTo>
                      <a:pt x="438" y="1"/>
                      <a:pt x="0" y="458"/>
                      <a:pt x="0" y="757"/>
                    </a:cubicBezTo>
                    <a:cubicBezTo>
                      <a:pt x="0" y="1055"/>
                      <a:pt x="438" y="1274"/>
                      <a:pt x="737" y="1274"/>
                    </a:cubicBezTo>
                    <a:cubicBezTo>
                      <a:pt x="1035" y="1274"/>
                      <a:pt x="1254" y="1035"/>
                      <a:pt x="1254" y="757"/>
                    </a:cubicBezTo>
                    <a:cubicBezTo>
                      <a:pt x="1254" y="458"/>
                      <a:pt x="1015" y="1"/>
                      <a:pt x="7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3546350" y="748250"/>
                <a:ext cx="31875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1274" extrusionOk="0">
                    <a:moveTo>
                      <a:pt x="757" y="0"/>
                    </a:moveTo>
                    <a:cubicBezTo>
                      <a:pt x="459" y="0"/>
                      <a:pt x="1" y="478"/>
                      <a:pt x="1" y="756"/>
                    </a:cubicBezTo>
                    <a:cubicBezTo>
                      <a:pt x="1" y="1055"/>
                      <a:pt x="459" y="1273"/>
                      <a:pt x="757" y="1273"/>
                    </a:cubicBezTo>
                    <a:cubicBezTo>
                      <a:pt x="1055" y="1273"/>
                      <a:pt x="1274" y="1015"/>
                      <a:pt x="1274" y="756"/>
                    </a:cubicBezTo>
                    <a:cubicBezTo>
                      <a:pt x="1274" y="458"/>
                      <a:pt x="1036" y="0"/>
                      <a:pt x="7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4594334" y="829325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0"/>
                    </a:moveTo>
                    <a:cubicBezTo>
                      <a:pt x="319" y="0"/>
                      <a:pt x="1" y="319"/>
                      <a:pt x="1" y="537"/>
                    </a:cubicBezTo>
                    <a:cubicBezTo>
                      <a:pt x="1" y="756"/>
                      <a:pt x="319" y="935"/>
                      <a:pt x="558" y="935"/>
                    </a:cubicBezTo>
                    <a:cubicBezTo>
                      <a:pt x="776" y="935"/>
                      <a:pt x="956" y="756"/>
                      <a:pt x="956" y="537"/>
                    </a:cubicBezTo>
                    <a:cubicBezTo>
                      <a:pt x="956" y="319"/>
                      <a:pt x="776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3826900" y="6109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1"/>
                    </a:moveTo>
                    <a:cubicBezTo>
                      <a:pt x="319" y="1"/>
                      <a:pt x="0" y="339"/>
                      <a:pt x="0" y="538"/>
                    </a:cubicBezTo>
                    <a:cubicBezTo>
                      <a:pt x="0" y="777"/>
                      <a:pt x="319" y="936"/>
                      <a:pt x="558" y="936"/>
                    </a:cubicBezTo>
                    <a:cubicBezTo>
                      <a:pt x="776" y="936"/>
                      <a:pt x="956" y="777"/>
                      <a:pt x="956" y="538"/>
                    </a:cubicBezTo>
                    <a:cubicBezTo>
                      <a:pt x="956" y="319"/>
                      <a:pt x="776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3210125" y="673125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7" y="1"/>
                    </a:moveTo>
                    <a:cubicBezTo>
                      <a:pt x="318" y="1"/>
                      <a:pt x="0" y="339"/>
                      <a:pt x="0" y="538"/>
                    </a:cubicBezTo>
                    <a:cubicBezTo>
                      <a:pt x="0" y="777"/>
                      <a:pt x="318" y="936"/>
                      <a:pt x="557" y="936"/>
                    </a:cubicBezTo>
                    <a:cubicBezTo>
                      <a:pt x="776" y="936"/>
                      <a:pt x="955" y="777"/>
                      <a:pt x="955" y="538"/>
                    </a:cubicBezTo>
                    <a:cubicBezTo>
                      <a:pt x="955" y="319"/>
                      <a:pt x="776" y="1"/>
                      <a:pt x="5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3413550" y="565700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8" y="0"/>
                    </a:moveTo>
                    <a:cubicBezTo>
                      <a:pt x="339" y="0"/>
                      <a:pt x="1" y="319"/>
                      <a:pt x="1" y="537"/>
                    </a:cubicBezTo>
                    <a:cubicBezTo>
                      <a:pt x="1" y="756"/>
                      <a:pt x="319" y="935"/>
                      <a:pt x="538" y="935"/>
                    </a:cubicBezTo>
                    <a:cubicBezTo>
                      <a:pt x="757" y="935"/>
                      <a:pt x="936" y="756"/>
                      <a:pt x="936" y="537"/>
                    </a:cubicBezTo>
                    <a:cubicBezTo>
                      <a:pt x="936" y="319"/>
                      <a:pt x="757" y="0"/>
                      <a:pt x="5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3617000" y="908900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7" y="1"/>
                    </a:moveTo>
                    <a:cubicBezTo>
                      <a:pt x="319" y="1"/>
                      <a:pt x="0" y="339"/>
                      <a:pt x="0" y="538"/>
                    </a:cubicBezTo>
                    <a:cubicBezTo>
                      <a:pt x="0" y="757"/>
                      <a:pt x="319" y="936"/>
                      <a:pt x="537" y="936"/>
                    </a:cubicBezTo>
                    <a:cubicBezTo>
                      <a:pt x="756" y="936"/>
                      <a:pt x="935" y="757"/>
                      <a:pt x="935" y="538"/>
                    </a:cubicBezTo>
                    <a:cubicBezTo>
                      <a:pt x="935" y="319"/>
                      <a:pt x="756" y="1"/>
                      <a:pt x="5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3871675" y="7671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7" y="0"/>
                    </a:moveTo>
                    <a:cubicBezTo>
                      <a:pt x="338" y="0"/>
                      <a:pt x="0" y="319"/>
                      <a:pt x="0" y="537"/>
                    </a:cubicBezTo>
                    <a:cubicBezTo>
                      <a:pt x="0" y="756"/>
                      <a:pt x="318" y="935"/>
                      <a:pt x="557" y="935"/>
                    </a:cubicBezTo>
                    <a:cubicBezTo>
                      <a:pt x="776" y="935"/>
                      <a:pt x="955" y="756"/>
                      <a:pt x="955" y="537"/>
                    </a:cubicBezTo>
                    <a:cubicBezTo>
                      <a:pt x="955" y="319"/>
                      <a:pt x="776" y="0"/>
                      <a:pt x="5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2715281" y="2778131"/>
                <a:ext cx="239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558" y="1"/>
                    </a:moveTo>
                    <a:cubicBezTo>
                      <a:pt x="359" y="1"/>
                      <a:pt x="1" y="319"/>
                      <a:pt x="1" y="558"/>
                    </a:cubicBezTo>
                    <a:cubicBezTo>
                      <a:pt x="1" y="777"/>
                      <a:pt x="339" y="956"/>
                      <a:pt x="558" y="956"/>
                    </a:cubicBezTo>
                    <a:cubicBezTo>
                      <a:pt x="777" y="956"/>
                      <a:pt x="956" y="777"/>
                      <a:pt x="956" y="55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4176108" y="3107674"/>
                <a:ext cx="239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558" y="0"/>
                    </a:moveTo>
                    <a:cubicBezTo>
                      <a:pt x="339" y="0"/>
                      <a:pt x="1" y="339"/>
                      <a:pt x="1" y="558"/>
                    </a:cubicBezTo>
                    <a:cubicBezTo>
                      <a:pt x="1" y="776"/>
                      <a:pt x="319" y="955"/>
                      <a:pt x="558" y="955"/>
                    </a:cubicBezTo>
                    <a:cubicBezTo>
                      <a:pt x="777" y="955"/>
                      <a:pt x="956" y="776"/>
                      <a:pt x="956" y="558"/>
                    </a:cubicBezTo>
                    <a:cubicBezTo>
                      <a:pt x="956" y="319"/>
                      <a:pt x="777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2029812" y="2331449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7" y="0"/>
                    </a:moveTo>
                    <a:cubicBezTo>
                      <a:pt x="318" y="0"/>
                      <a:pt x="0" y="338"/>
                      <a:pt x="0" y="537"/>
                    </a:cubicBezTo>
                    <a:cubicBezTo>
                      <a:pt x="0" y="756"/>
                      <a:pt x="318" y="935"/>
                      <a:pt x="557" y="935"/>
                    </a:cubicBezTo>
                    <a:cubicBezTo>
                      <a:pt x="776" y="935"/>
                      <a:pt x="955" y="756"/>
                      <a:pt x="955" y="537"/>
                    </a:cubicBezTo>
                    <a:cubicBezTo>
                      <a:pt x="955" y="318"/>
                      <a:pt x="776" y="0"/>
                      <a:pt x="5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4083059" y="1103400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7" y="0"/>
                    </a:moveTo>
                    <a:cubicBezTo>
                      <a:pt x="318" y="0"/>
                      <a:pt x="0" y="318"/>
                      <a:pt x="0" y="537"/>
                    </a:cubicBezTo>
                    <a:cubicBezTo>
                      <a:pt x="0" y="776"/>
                      <a:pt x="318" y="935"/>
                      <a:pt x="537" y="935"/>
                    </a:cubicBezTo>
                    <a:cubicBezTo>
                      <a:pt x="756" y="935"/>
                      <a:pt x="935" y="756"/>
                      <a:pt x="935" y="537"/>
                    </a:cubicBezTo>
                    <a:cubicBezTo>
                      <a:pt x="935" y="318"/>
                      <a:pt x="756" y="0"/>
                      <a:pt x="5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4409350" y="6109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1"/>
                    </a:moveTo>
                    <a:cubicBezTo>
                      <a:pt x="339" y="1"/>
                      <a:pt x="1" y="339"/>
                      <a:pt x="1" y="538"/>
                    </a:cubicBezTo>
                    <a:cubicBezTo>
                      <a:pt x="1" y="777"/>
                      <a:pt x="339" y="936"/>
                      <a:pt x="558" y="936"/>
                    </a:cubicBezTo>
                    <a:cubicBezTo>
                      <a:pt x="777" y="936"/>
                      <a:pt x="956" y="777"/>
                      <a:pt x="956" y="53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4495867" y="3001839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0"/>
                    </a:moveTo>
                    <a:cubicBezTo>
                      <a:pt x="339" y="0"/>
                      <a:pt x="1" y="319"/>
                      <a:pt x="1" y="537"/>
                    </a:cubicBezTo>
                    <a:cubicBezTo>
                      <a:pt x="1" y="756"/>
                      <a:pt x="339" y="935"/>
                      <a:pt x="558" y="935"/>
                    </a:cubicBezTo>
                    <a:cubicBezTo>
                      <a:pt x="777" y="935"/>
                      <a:pt x="956" y="756"/>
                      <a:pt x="956" y="537"/>
                    </a:cubicBezTo>
                    <a:cubicBezTo>
                      <a:pt x="956" y="319"/>
                      <a:pt x="777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2360050" y="2204104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0"/>
                    </a:moveTo>
                    <a:cubicBezTo>
                      <a:pt x="339" y="0"/>
                      <a:pt x="0" y="319"/>
                      <a:pt x="0" y="538"/>
                    </a:cubicBezTo>
                    <a:cubicBezTo>
                      <a:pt x="0" y="757"/>
                      <a:pt x="339" y="936"/>
                      <a:pt x="558" y="936"/>
                    </a:cubicBezTo>
                    <a:cubicBezTo>
                      <a:pt x="776" y="936"/>
                      <a:pt x="955" y="776"/>
                      <a:pt x="955" y="538"/>
                    </a:cubicBezTo>
                    <a:cubicBezTo>
                      <a:pt x="955" y="319"/>
                      <a:pt x="776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2213448" y="2541365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8" y="0"/>
                    </a:moveTo>
                    <a:cubicBezTo>
                      <a:pt x="319" y="0"/>
                      <a:pt x="1" y="318"/>
                      <a:pt x="1" y="537"/>
                    </a:cubicBezTo>
                    <a:cubicBezTo>
                      <a:pt x="1" y="756"/>
                      <a:pt x="319" y="935"/>
                      <a:pt x="538" y="935"/>
                    </a:cubicBezTo>
                    <a:cubicBezTo>
                      <a:pt x="777" y="935"/>
                      <a:pt x="936" y="776"/>
                      <a:pt x="936" y="537"/>
                    </a:cubicBezTo>
                    <a:cubicBezTo>
                      <a:pt x="936" y="318"/>
                      <a:pt x="777" y="0"/>
                      <a:pt x="5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1816875" y="2116100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38" y="1"/>
                    </a:moveTo>
                    <a:cubicBezTo>
                      <a:pt x="319" y="1"/>
                      <a:pt x="1" y="319"/>
                      <a:pt x="1" y="558"/>
                    </a:cubicBezTo>
                    <a:cubicBezTo>
                      <a:pt x="1" y="777"/>
                      <a:pt x="319" y="956"/>
                      <a:pt x="538" y="956"/>
                    </a:cubicBezTo>
                    <a:cubicBezTo>
                      <a:pt x="777" y="956"/>
                      <a:pt x="936" y="777"/>
                      <a:pt x="936" y="558"/>
                    </a:cubicBezTo>
                    <a:cubicBezTo>
                      <a:pt x="936" y="319"/>
                      <a:pt x="777" y="1"/>
                      <a:pt x="5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1840250" y="1690825"/>
                <a:ext cx="239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558" y="0"/>
                    </a:moveTo>
                    <a:cubicBezTo>
                      <a:pt x="319" y="0"/>
                      <a:pt x="1" y="359"/>
                      <a:pt x="1" y="558"/>
                    </a:cubicBezTo>
                    <a:cubicBezTo>
                      <a:pt x="1" y="776"/>
                      <a:pt x="339" y="955"/>
                      <a:pt x="558" y="955"/>
                    </a:cubicBezTo>
                    <a:cubicBezTo>
                      <a:pt x="777" y="955"/>
                      <a:pt x="956" y="776"/>
                      <a:pt x="956" y="558"/>
                    </a:cubicBezTo>
                    <a:cubicBezTo>
                      <a:pt x="956" y="319"/>
                      <a:pt x="777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1533850" y="1765425"/>
                <a:ext cx="239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558" y="1"/>
                    </a:moveTo>
                    <a:cubicBezTo>
                      <a:pt x="319" y="1"/>
                      <a:pt x="1" y="359"/>
                      <a:pt x="1" y="558"/>
                    </a:cubicBezTo>
                    <a:cubicBezTo>
                      <a:pt x="1" y="777"/>
                      <a:pt x="319" y="956"/>
                      <a:pt x="558" y="956"/>
                    </a:cubicBezTo>
                    <a:cubicBezTo>
                      <a:pt x="777" y="956"/>
                      <a:pt x="956" y="777"/>
                      <a:pt x="956" y="55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1615925" y="2464775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58" y="1"/>
                    </a:moveTo>
                    <a:cubicBezTo>
                      <a:pt x="359" y="1"/>
                      <a:pt x="1" y="319"/>
                      <a:pt x="1" y="558"/>
                    </a:cubicBezTo>
                    <a:cubicBezTo>
                      <a:pt x="1" y="777"/>
                      <a:pt x="319" y="956"/>
                      <a:pt x="558" y="956"/>
                    </a:cubicBezTo>
                    <a:cubicBezTo>
                      <a:pt x="777" y="956"/>
                      <a:pt x="936" y="777"/>
                      <a:pt x="936" y="558"/>
                    </a:cubicBezTo>
                    <a:cubicBezTo>
                      <a:pt x="93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2485900" y="1264550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7" y="0"/>
                    </a:moveTo>
                    <a:cubicBezTo>
                      <a:pt x="319" y="0"/>
                      <a:pt x="0" y="319"/>
                      <a:pt x="0" y="538"/>
                    </a:cubicBezTo>
                    <a:cubicBezTo>
                      <a:pt x="0" y="756"/>
                      <a:pt x="319" y="936"/>
                      <a:pt x="537" y="936"/>
                    </a:cubicBezTo>
                    <a:cubicBezTo>
                      <a:pt x="776" y="936"/>
                      <a:pt x="935" y="756"/>
                      <a:pt x="935" y="538"/>
                    </a:cubicBezTo>
                    <a:cubicBezTo>
                      <a:pt x="935" y="319"/>
                      <a:pt x="776" y="0"/>
                      <a:pt x="5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1840250" y="1431675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1"/>
                    </a:moveTo>
                    <a:cubicBezTo>
                      <a:pt x="319" y="1"/>
                      <a:pt x="1" y="339"/>
                      <a:pt x="1" y="538"/>
                    </a:cubicBezTo>
                    <a:cubicBezTo>
                      <a:pt x="1" y="776"/>
                      <a:pt x="339" y="936"/>
                      <a:pt x="558" y="936"/>
                    </a:cubicBezTo>
                    <a:cubicBezTo>
                      <a:pt x="777" y="936"/>
                      <a:pt x="956" y="776"/>
                      <a:pt x="956" y="53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2077525" y="1154125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38" y="0"/>
                    </a:moveTo>
                    <a:cubicBezTo>
                      <a:pt x="339" y="0"/>
                      <a:pt x="0" y="339"/>
                      <a:pt x="0" y="558"/>
                    </a:cubicBezTo>
                    <a:cubicBezTo>
                      <a:pt x="0" y="776"/>
                      <a:pt x="319" y="955"/>
                      <a:pt x="538" y="955"/>
                    </a:cubicBezTo>
                    <a:cubicBezTo>
                      <a:pt x="756" y="955"/>
                      <a:pt x="935" y="776"/>
                      <a:pt x="935" y="558"/>
                    </a:cubicBezTo>
                    <a:cubicBezTo>
                      <a:pt x="935" y="339"/>
                      <a:pt x="756" y="0"/>
                      <a:pt x="5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1627875" y="577125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37" y="1"/>
                    </a:moveTo>
                    <a:cubicBezTo>
                      <a:pt x="318" y="1"/>
                      <a:pt x="0" y="339"/>
                      <a:pt x="0" y="558"/>
                    </a:cubicBezTo>
                    <a:cubicBezTo>
                      <a:pt x="0" y="777"/>
                      <a:pt x="318" y="956"/>
                      <a:pt x="537" y="956"/>
                    </a:cubicBezTo>
                    <a:cubicBezTo>
                      <a:pt x="776" y="956"/>
                      <a:pt x="935" y="777"/>
                      <a:pt x="935" y="558"/>
                    </a:cubicBezTo>
                    <a:cubicBezTo>
                      <a:pt x="935" y="339"/>
                      <a:pt x="776" y="1"/>
                      <a:pt x="5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2015350" y="702975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8" y="1"/>
                    </a:moveTo>
                    <a:cubicBezTo>
                      <a:pt x="319" y="1"/>
                      <a:pt x="0" y="339"/>
                      <a:pt x="0" y="538"/>
                    </a:cubicBezTo>
                    <a:cubicBezTo>
                      <a:pt x="0" y="777"/>
                      <a:pt x="319" y="936"/>
                      <a:pt x="538" y="936"/>
                    </a:cubicBezTo>
                    <a:cubicBezTo>
                      <a:pt x="756" y="936"/>
                      <a:pt x="935" y="777"/>
                      <a:pt x="935" y="538"/>
                    </a:cubicBezTo>
                    <a:cubicBezTo>
                      <a:pt x="935" y="319"/>
                      <a:pt x="756" y="1"/>
                      <a:pt x="5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2360050" y="840250"/>
                <a:ext cx="2390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7" extrusionOk="0">
                    <a:moveTo>
                      <a:pt x="558" y="1"/>
                    </a:moveTo>
                    <a:cubicBezTo>
                      <a:pt x="339" y="1"/>
                      <a:pt x="0" y="359"/>
                      <a:pt x="0" y="558"/>
                    </a:cubicBezTo>
                    <a:cubicBezTo>
                      <a:pt x="0" y="777"/>
                      <a:pt x="339" y="936"/>
                      <a:pt x="558" y="936"/>
                    </a:cubicBezTo>
                    <a:cubicBezTo>
                      <a:pt x="776" y="936"/>
                      <a:pt x="955" y="777"/>
                      <a:pt x="955" y="558"/>
                    </a:cubicBezTo>
                    <a:cubicBezTo>
                      <a:pt x="955" y="319"/>
                      <a:pt x="776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1960141" y="1851952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38" y="1"/>
                    </a:moveTo>
                    <a:cubicBezTo>
                      <a:pt x="319" y="1"/>
                      <a:pt x="1" y="359"/>
                      <a:pt x="1" y="558"/>
                    </a:cubicBezTo>
                    <a:cubicBezTo>
                      <a:pt x="1" y="777"/>
                      <a:pt x="319" y="956"/>
                      <a:pt x="538" y="956"/>
                    </a:cubicBezTo>
                    <a:cubicBezTo>
                      <a:pt x="757" y="956"/>
                      <a:pt x="936" y="777"/>
                      <a:pt x="936" y="558"/>
                    </a:cubicBezTo>
                    <a:cubicBezTo>
                      <a:pt x="936" y="319"/>
                      <a:pt x="777" y="1"/>
                      <a:pt x="5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60" name="Google Shape;60;p2"/>
            <p:cNvGrpSpPr/>
            <p:nvPr/>
          </p:nvGrpSpPr>
          <p:grpSpPr>
            <a:xfrm>
              <a:off x="-32" y="36"/>
              <a:ext cx="8001237" cy="4488725"/>
              <a:chOff x="1533850" y="565700"/>
              <a:chExt cx="4542286" cy="2548529"/>
            </a:xfrm>
          </p:grpSpPr>
          <p:sp>
            <p:nvSpPr>
              <p:cNvPr id="61" name="Google Shape;61;p2"/>
              <p:cNvSpPr/>
              <p:nvPr/>
            </p:nvSpPr>
            <p:spPr>
              <a:xfrm>
                <a:off x="2250191" y="1385662"/>
                <a:ext cx="58225" cy="52850"/>
              </a:xfrm>
              <a:custGeom>
                <a:avLst/>
                <a:gdLst/>
                <a:ahLst/>
                <a:cxnLst/>
                <a:rect l="l" t="t" r="r" b="b"/>
                <a:pathLst>
                  <a:path w="2329" h="2114" extrusionOk="0">
                    <a:moveTo>
                      <a:pt x="1302" y="1"/>
                    </a:moveTo>
                    <a:cubicBezTo>
                      <a:pt x="1031" y="1"/>
                      <a:pt x="753" y="64"/>
                      <a:pt x="557" y="170"/>
                    </a:cubicBezTo>
                    <a:cubicBezTo>
                      <a:pt x="140" y="429"/>
                      <a:pt x="0" y="986"/>
                      <a:pt x="239" y="1404"/>
                    </a:cubicBezTo>
                    <a:cubicBezTo>
                      <a:pt x="447" y="1739"/>
                      <a:pt x="950" y="2114"/>
                      <a:pt x="1357" y="2114"/>
                    </a:cubicBezTo>
                    <a:cubicBezTo>
                      <a:pt x="1456" y="2114"/>
                      <a:pt x="1550" y="2091"/>
                      <a:pt x="1632" y="2040"/>
                    </a:cubicBezTo>
                    <a:cubicBezTo>
                      <a:pt x="2050" y="1802"/>
                      <a:pt x="2328" y="747"/>
                      <a:pt x="2109" y="329"/>
                    </a:cubicBezTo>
                    <a:cubicBezTo>
                      <a:pt x="1966" y="98"/>
                      <a:pt x="1639" y="1"/>
                      <a:pt x="130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2183475" y="1736054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398" y="0"/>
                    </a:moveTo>
                    <a:cubicBezTo>
                      <a:pt x="179" y="0"/>
                      <a:pt x="0" y="318"/>
                      <a:pt x="0" y="537"/>
                    </a:cubicBezTo>
                    <a:cubicBezTo>
                      <a:pt x="0" y="756"/>
                      <a:pt x="179" y="935"/>
                      <a:pt x="398" y="935"/>
                    </a:cubicBezTo>
                    <a:cubicBezTo>
                      <a:pt x="617" y="935"/>
                      <a:pt x="955" y="756"/>
                      <a:pt x="955" y="537"/>
                    </a:cubicBezTo>
                    <a:cubicBezTo>
                      <a:pt x="955" y="318"/>
                      <a:pt x="617" y="0"/>
                      <a:pt x="39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2336675" y="1065575"/>
                <a:ext cx="2340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7" extrusionOk="0">
                    <a:moveTo>
                      <a:pt x="398" y="1"/>
                    </a:moveTo>
                    <a:cubicBezTo>
                      <a:pt x="179" y="1"/>
                      <a:pt x="0" y="319"/>
                      <a:pt x="0" y="538"/>
                    </a:cubicBezTo>
                    <a:cubicBezTo>
                      <a:pt x="0" y="757"/>
                      <a:pt x="179" y="936"/>
                      <a:pt x="398" y="936"/>
                    </a:cubicBezTo>
                    <a:cubicBezTo>
                      <a:pt x="617" y="936"/>
                      <a:pt x="935" y="757"/>
                      <a:pt x="935" y="538"/>
                    </a:cubicBezTo>
                    <a:cubicBezTo>
                      <a:pt x="935" y="319"/>
                      <a:pt x="617" y="1"/>
                      <a:pt x="3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1744250" y="1307325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399" y="0"/>
                    </a:moveTo>
                    <a:cubicBezTo>
                      <a:pt x="160" y="0"/>
                      <a:pt x="1" y="319"/>
                      <a:pt x="1" y="538"/>
                    </a:cubicBezTo>
                    <a:cubicBezTo>
                      <a:pt x="1" y="776"/>
                      <a:pt x="160" y="936"/>
                      <a:pt x="399" y="936"/>
                    </a:cubicBezTo>
                    <a:cubicBezTo>
                      <a:pt x="618" y="936"/>
                      <a:pt x="936" y="776"/>
                      <a:pt x="936" y="538"/>
                    </a:cubicBezTo>
                    <a:cubicBezTo>
                      <a:pt x="936" y="319"/>
                      <a:pt x="598" y="0"/>
                      <a:pt x="3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1726850" y="1062175"/>
                <a:ext cx="58725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2349" h="2113" extrusionOk="0">
                    <a:moveTo>
                      <a:pt x="1319" y="1"/>
                    </a:moveTo>
                    <a:cubicBezTo>
                      <a:pt x="1042" y="1"/>
                      <a:pt x="757" y="68"/>
                      <a:pt x="558" y="177"/>
                    </a:cubicBezTo>
                    <a:cubicBezTo>
                      <a:pt x="140" y="435"/>
                      <a:pt x="0" y="973"/>
                      <a:pt x="239" y="1390"/>
                    </a:cubicBezTo>
                    <a:cubicBezTo>
                      <a:pt x="449" y="1745"/>
                      <a:pt x="959" y="2113"/>
                      <a:pt x="1367" y="2113"/>
                    </a:cubicBezTo>
                    <a:cubicBezTo>
                      <a:pt x="1462" y="2113"/>
                      <a:pt x="1553" y="2092"/>
                      <a:pt x="1632" y="2047"/>
                    </a:cubicBezTo>
                    <a:cubicBezTo>
                      <a:pt x="2050" y="1788"/>
                      <a:pt x="2348" y="754"/>
                      <a:pt x="2109" y="336"/>
                    </a:cubicBezTo>
                    <a:cubicBezTo>
                      <a:pt x="1969" y="97"/>
                      <a:pt x="1650" y="1"/>
                      <a:pt x="13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2098900" y="939250"/>
                <a:ext cx="31875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1274" extrusionOk="0">
                    <a:moveTo>
                      <a:pt x="518" y="0"/>
                    </a:moveTo>
                    <a:cubicBezTo>
                      <a:pt x="260" y="0"/>
                      <a:pt x="1" y="438"/>
                      <a:pt x="1" y="736"/>
                    </a:cubicBezTo>
                    <a:cubicBezTo>
                      <a:pt x="1" y="1015"/>
                      <a:pt x="240" y="1274"/>
                      <a:pt x="518" y="1274"/>
                    </a:cubicBezTo>
                    <a:cubicBezTo>
                      <a:pt x="817" y="1274"/>
                      <a:pt x="1274" y="1035"/>
                      <a:pt x="1274" y="736"/>
                    </a:cubicBezTo>
                    <a:cubicBezTo>
                      <a:pt x="1274" y="438"/>
                      <a:pt x="837" y="0"/>
                      <a:pt x="5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1827825" y="669150"/>
                <a:ext cx="31850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74" h="1274" extrusionOk="0">
                    <a:moveTo>
                      <a:pt x="538" y="1"/>
                    </a:moveTo>
                    <a:cubicBezTo>
                      <a:pt x="259" y="1"/>
                      <a:pt x="0" y="458"/>
                      <a:pt x="0" y="757"/>
                    </a:cubicBezTo>
                    <a:cubicBezTo>
                      <a:pt x="0" y="1035"/>
                      <a:pt x="239" y="1274"/>
                      <a:pt x="538" y="1274"/>
                    </a:cubicBezTo>
                    <a:cubicBezTo>
                      <a:pt x="836" y="1274"/>
                      <a:pt x="1274" y="1055"/>
                      <a:pt x="1274" y="757"/>
                    </a:cubicBezTo>
                    <a:cubicBezTo>
                      <a:pt x="1274" y="458"/>
                      <a:pt x="836" y="1"/>
                      <a:pt x="5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1548775" y="1396850"/>
                <a:ext cx="31850" cy="31875"/>
              </a:xfrm>
              <a:custGeom>
                <a:avLst/>
                <a:gdLst/>
                <a:ahLst/>
                <a:cxnLst/>
                <a:rect l="l" t="t" r="r" b="b"/>
                <a:pathLst>
                  <a:path w="1274" h="1275" extrusionOk="0">
                    <a:moveTo>
                      <a:pt x="518" y="1"/>
                    </a:moveTo>
                    <a:cubicBezTo>
                      <a:pt x="259" y="1"/>
                      <a:pt x="1" y="439"/>
                      <a:pt x="1" y="737"/>
                    </a:cubicBezTo>
                    <a:cubicBezTo>
                      <a:pt x="1" y="1015"/>
                      <a:pt x="219" y="1274"/>
                      <a:pt x="518" y="1274"/>
                    </a:cubicBezTo>
                    <a:cubicBezTo>
                      <a:pt x="816" y="1274"/>
                      <a:pt x="1274" y="1035"/>
                      <a:pt x="1274" y="737"/>
                    </a:cubicBezTo>
                    <a:cubicBezTo>
                      <a:pt x="1274" y="458"/>
                      <a:pt x="796" y="21"/>
                      <a:pt x="5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2477925" y="748250"/>
                <a:ext cx="31375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4" extrusionOk="0">
                    <a:moveTo>
                      <a:pt x="518" y="0"/>
                    </a:moveTo>
                    <a:cubicBezTo>
                      <a:pt x="240" y="0"/>
                      <a:pt x="1" y="458"/>
                      <a:pt x="1" y="756"/>
                    </a:cubicBezTo>
                    <a:cubicBezTo>
                      <a:pt x="1" y="1015"/>
                      <a:pt x="220" y="1273"/>
                      <a:pt x="518" y="1273"/>
                    </a:cubicBezTo>
                    <a:cubicBezTo>
                      <a:pt x="817" y="1273"/>
                      <a:pt x="1254" y="1055"/>
                      <a:pt x="1254" y="756"/>
                    </a:cubicBezTo>
                    <a:cubicBezTo>
                      <a:pt x="1254" y="478"/>
                      <a:pt x="817" y="0"/>
                      <a:pt x="5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1610950" y="829325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399" y="0"/>
                    </a:moveTo>
                    <a:cubicBezTo>
                      <a:pt x="180" y="0"/>
                      <a:pt x="1" y="319"/>
                      <a:pt x="1" y="537"/>
                    </a:cubicBezTo>
                    <a:cubicBezTo>
                      <a:pt x="1" y="756"/>
                      <a:pt x="180" y="935"/>
                      <a:pt x="399" y="935"/>
                    </a:cubicBezTo>
                    <a:cubicBezTo>
                      <a:pt x="617" y="935"/>
                      <a:pt x="956" y="756"/>
                      <a:pt x="956" y="537"/>
                    </a:cubicBezTo>
                    <a:cubicBezTo>
                      <a:pt x="956" y="319"/>
                      <a:pt x="617" y="0"/>
                      <a:pt x="3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2205350" y="6109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399" y="1"/>
                    </a:moveTo>
                    <a:cubicBezTo>
                      <a:pt x="180" y="1"/>
                      <a:pt x="1" y="319"/>
                      <a:pt x="1" y="538"/>
                    </a:cubicBezTo>
                    <a:cubicBezTo>
                      <a:pt x="1" y="777"/>
                      <a:pt x="180" y="936"/>
                      <a:pt x="399" y="936"/>
                    </a:cubicBezTo>
                    <a:cubicBezTo>
                      <a:pt x="617" y="936"/>
                      <a:pt x="956" y="777"/>
                      <a:pt x="956" y="538"/>
                    </a:cubicBezTo>
                    <a:cubicBezTo>
                      <a:pt x="956" y="339"/>
                      <a:pt x="617" y="1"/>
                      <a:pt x="3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2777375" y="608300"/>
                <a:ext cx="59225" cy="52750"/>
              </a:xfrm>
              <a:custGeom>
                <a:avLst/>
                <a:gdLst/>
                <a:ahLst/>
                <a:cxnLst/>
                <a:rect l="l" t="t" r="r" b="b"/>
                <a:pathLst>
                  <a:path w="2369" h="2110" extrusionOk="0">
                    <a:moveTo>
                      <a:pt x="1329" y="0"/>
                    </a:moveTo>
                    <a:cubicBezTo>
                      <a:pt x="1053" y="0"/>
                      <a:pt x="768" y="69"/>
                      <a:pt x="577" y="186"/>
                    </a:cubicBezTo>
                    <a:cubicBezTo>
                      <a:pt x="160" y="425"/>
                      <a:pt x="0" y="982"/>
                      <a:pt x="259" y="1400"/>
                    </a:cubicBezTo>
                    <a:cubicBezTo>
                      <a:pt x="451" y="1736"/>
                      <a:pt x="951" y="2110"/>
                      <a:pt x="1367" y="2110"/>
                    </a:cubicBezTo>
                    <a:cubicBezTo>
                      <a:pt x="1469" y="2110"/>
                      <a:pt x="1566" y="2088"/>
                      <a:pt x="1652" y="2037"/>
                    </a:cubicBezTo>
                    <a:cubicBezTo>
                      <a:pt x="2070" y="1798"/>
                      <a:pt x="2368" y="743"/>
                      <a:pt x="2109" y="326"/>
                    </a:cubicBezTo>
                    <a:cubicBezTo>
                      <a:pt x="1979" y="98"/>
                      <a:pt x="1660" y="0"/>
                      <a:pt x="132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4442728" y="2925180"/>
                <a:ext cx="31350" cy="3187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75" extrusionOk="0">
                    <a:moveTo>
                      <a:pt x="736" y="1"/>
                    </a:moveTo>
                    <a:cubicBezTo>
                      <a:pt x="438" y="21"/>
                      <a:pt x="0" y="478"/>
                      <a:pt x="0" y="757"/>
                    </a:cubicBezTo>
                    <a:cubicBezTo>
                      <a:pt x="0" y="1035"/>
                      <a:pt x="438" y="1274"/>
                      <a:pt x="736" y="1274"/>
                    </a:cubicBezTo>
                    <a:cubicBezTo>
                      <a:pt x="1035" y="1274"/>
                      <a:pt x="1254" y="1015"/>
                      <a:pt x="1254" y="757"/>
                    </a:cubicBezTo>
                    <a:cubicBezTo>
                      <a:pt x="1254" y="458"/>
                      <a:pt x="1015" y="1"/>
                      <a:pt x="73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5543485" y="1076892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7" y="0"/>
                    </a:moveTo>
                    <a:cubicBezTo>
                      <a:pt x="318" y="0"/>
                      <a:pt x="0" y="319"/>
                      <a:pt x="0" y="538"/>
                    </a:cubicBezTo>
                    <a:cubicBezTo>
                      <a:pt x="0" y="776"/>
                      <a:pt x="318" y="936"/>
                      <a:pt x="537" y="936"/>
                    </a:cubicBezTo>
                    <a:cubicBezTo>
                      <a:pt x="776" y="936"/>
                      <a:pt x="935" y="776"/>
                      <a:pt x="935" y="538"/>
                    </a:cubicBezTo>
                    <a:cubicBezTo>
                      <a:pt x="935" y="319"/>
                      <a:pt x="776" y="0"/>
                      <a:pt x="5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4904644" y="867518"/>
                <a:ext cx="59200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2368" h="2113" extrusionOk="0">
                    <a:moveTo>
                      <a:pt x="1039" y="1"/>
                    </a:moveTo>
                    <a:cubicBezTo>
                      <a:pt x="708" y="1"/>
                      <a:pt x="389" y="97"/>
                      <a:pt x="259" y="336"/>
                    </a:cubicBezTo>
                    <a:cubicBezTo>
                      <a:pt x="0" y="754"/>
                      <a:pt x="298" y="1788"/>
                      <a:pt x="736" y="2047"/>
                    </a:cubicBezTo>
                    <a:cubicBezTo>
                      <a:pt x="816" y="2092"/>
                      <a:pt x="906" y="2113"/>
                      <a:pt x="1001" y="2113"/>
                    </a:cubicBezTo>
                    <a:cubicBezTo>
                      <a:pt x="1410" y="2113"/>
                      <a:pt x="1919" y="1745"/>
                      <a:pt x="2129" y="1390"/>
                    </a:cubicBezTo>
                    <a:cubicBezTo>
                      <a:pt x="2368" y="973"/>
                      <a:pt x="2228" y="435"/>
                      <a:pt x="1791" y="177"/>
                    </a:cubicBezTo>
                    <a:cubicBezTo>
                      <a:pt x="1601" y="68"/>
                      <a:pt x="1316" y="1"/>
                      <a:pt x="10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3882116" y="982513"/>
                <a:ext cx="31375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4" extrusionOk="0">
                    <a:moveTo>
                      <a:pt x="737" y="0"/>
                    </a:moveTo>
                    <a:cubicBezTo>
                      <a:pt x="439" y="0"/>
                      <a:pt x="1" y="438"/>
                      <a:pt x="1" y="736"/>
                    </a:cubicBezTo>
                    <a:cubicBezTo>
                      <a:pt x="1" y="1035"/>
                      <a:pt x="439" y="1274"/>
                      <a:pt x="737" y="1274"/>
                    </a:cubicBezTo>
                    <a:cubicBezTo>
                      <a:pt x="1036" y="1274"/>
                      <a:pt x="1254" y="1015"/>
                      <a:pt x="1254" y="736"/>
                    </a:cubicBezTo>
                    <a:cubicBezTo>
                      <a:pt x="1254" y="438"/>
                      <a:pt x="1016" y="0"/>
                      <a:pt x="7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4196475" y="669150"/>
                <a:ext cx="31350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74" extrusionOk="0">
                    <a:moveTo>
                      <a:pt x="737" y="1"/>
                    </a:moveTo>
                    <a:cubicBezTo>
                      <a:pt x="438" y="1"/>
                      <a:pt x="0" y="458"/>
                      <a:pt x="0" y="757"/>
                    </a:cubicBezTo>
                    <a:cubicBezTo>
                      <a:pt x="0" y="1055"/>
                      <a:pt x="438" y="1274"/>
                      <a:pt x="737" y="1274"/>
                    </a:cubicBezTo>
                    <a:cubicBezTo>
                      <a:pt x="1035" y="1274"/>
                      <a:pt x="1254" y="1035"/>
                      <a:pt x="1254" y="757"/>
                    </a:cubicBezTo>
                    <a:cubicBezTo>
                      <a:pt x="1254" y="458"/>
                      <a:pt x="1015" y="1"/>
                      <a:pt x="7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3200281" y="834777"/>
                <a:ext cx="31875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1274" extrusionOk="0">
                    <a:moveTo>
                      <a:pt x="757" y="0"/>
                    </a:moveTo>
                    <a:cubicBezTo>
                      <a:pt x="459" y="0"/>
                      <a:pt x="1" y="478"/>
                      <a:pt x="1" y="756"/>
                    </a:cubicBezTo>
                    <a:cubicBezTo>
                      <a:pt x="1" y="1055"/>
                      <a:pt x="459" y="1273"/>
                      <a:pt x="757" y="1273"/>
                    </a:cubicBezTo>
                    <a:cubicBezTo>
                      <a:pt x="1055" y="1273"/>
                      <a:pt x="1274" y="1015"/>
                      <a:pt x="1274" y="756"/>
                    </a:cubicBezTo>
                    <a:cubicBezTo>
                      <a:pt x="1274" y="458"/>
                      <a:pt x="1036" y="0"/>
                      <a:pt x="7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4421300" y="829325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0"/>
                    </a:moveTo>
                    <a:cubicBezTo>
                      <a:pt x="319" y="0"/>
                      <a:pt x="1" y="319"/>
                      <a:pt x="1" y="537"/>
                    </a:cubicBezTo>
                    <a:cubicBezTo>
                      <a:pt x="1" y="756"/>
                      <a:pt x="319" y="935"/>
                      <a:pt x="558" y="935"/>
                    </a:cubicBezTo>
                    <a:cubicBezTo>
                      <a:pt x="776" y="935"/>
                      <a:pt x="956" y="756"/>
                      <a:pt x="956" y="537"/>
                    </a:cubicBezTo>
                    <a:cubicBezTo>
                      <a:pt x="956" y="319"/>
                      <a:pt x="776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3826900" y="6109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1"/>
                    </a:moveTo>
                    <a:cubicBezTo>
                      <a:pt x="319" y="1"/>
                      <a:pt x="0" y="339"/>
                      <a:pt x="0" y="538"/>
                    </a:cubicBezTo>
                    <a:cubicBezTo>
                      <a:pt x="0" y="777"/>
                      <a:pt x="319" y="936"/>
                      <a:pt x="558" y="936"/>
                    </a:cubicBezTo>
                    <a:cubicBezTo>
                      <a:pt x="776" y="936"/>
                      <a:pt x="956" y="777"/>
                      <a:pt x="956" y="538"/>
                    </a:cubicBezTo>
                    <a:cubicBezTo>
                      <a:pt x="956" y="319"/>
                      <a:pt x="776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3165850" y="1060494"/>
                <a:ext cx="58725" cy="52775"/>
              </a:xfrm>
              <a:custGeom>
                <a:avLst/>
                <a:gdLst/>
                <a:ahLst/>
                <a:cxnLst/>
                <a:rect l="l" t="t" r="r" b="b"/>
                <a:pathLst>
                  <a:path w="2349" h="2111" extrusionOk="0">
                    <a:moveTo>
                      <a:pt x="1019" y="1"/>
                    </a:moveTo>
                    <a:cubicBezTo>
                      <a:pt x="688" y="1"/>
                      <a:pt x="369" y="99"/>
                      <a:pt x="239" y="326"/>
                    </a:cubicBezTo>
                    <a:cubicBezTo>
                      <a:pt x="0" y="764"/>
                      <a:pt x="279" y="1798"/>
                      <a:pt x="697" y="2037"/>
                    </a:cubicBezTo>
                    <a:cubicBezTo>
                      <a:pt x="783" y="2088"/>
                      <a:pt x="880" y="2110"/>
                      <a:pt x="981" y="2110"/>
                    </a:cubicBezTo>
                    <a:cubicBezTo>
                      <a:pt x="1398" y="2110"/>
                      <a:pt x="1898" y="1736"/>
                      <a:pt x="2089" y="1401"/>
                    </a:cubicBezTo>
                    <a:cubicBezTo>
                      <a:pt x="2348" y="983"/>
                      <a:pt x="2189" y="426"/>
                      <a:pt x="1771" y="187"/>
                    </a:cubicBezTo>
                    <a:cubicBezTo>
                      <a:pt x="1581" y="69"/>
                      <a:pt x="1296" y="1"/>
                      <a:pt x="10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3210125" y="673125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7" y="1"/>
                    </a:moveTo>
                    <a:cubicBezTo>
                      <a:pt x="318" y="1"/>
                      <a:pt x="0" y="339"/>
                      <a:pt x="0" y="538"/>
                    </a:cubicBezTo>
                    <a:cubicBezTo>
                      <a:pt x="0" y="777"/>
                      <a:pt x="318" y="936"/>
                      <a:pt x="557" y="936"/>
                    </a:cubicBezTo>
                    <a:cubicBezTo>
                      <a:pt x="776" y="936"/>
                      <a:pt x="955" y="777"/>
                      <a:pt x="955" y="538"/>
                    </a:cubicBezTo>
                    <a:cubicBezTo>
                      <a:pt x="955" y="319"/>
                      <a:pt x="776" y="1"/>
                      <a:pt x="5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3413550" y="565700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8" y="0"/>
                    </a:moveTo>
                    <a:cubicBezTo>
                      <a:pt x="339" y="0"/>
                      <a:pt x="1" y="319"/>
                      <a:pt x="1" y="537"/>
                    </a:cubicBezTo>
                    <a:cubicBezTo>
                      <a:pt x="1" y="756"/>
                      <a:pt x="319" y="935"/>
                      <a:pt x="538" y="935"/>
                    </a:cubicBezTo>
                    <a:cubicBezTo>
                      <a:pt x="757" y="935"/>
                      <a:pt x="936" y="756"/>
                      <a:pt x="936" y="537"/>
                    </a:cubicBezTo>
                    <a:cubicBezTo>
                      <a:pt x="936" y="319"/>
                      <a:pt x="757" y="0"/>
                      <a:pt x="5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3487224" y="1038690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7" y="1"/>
                    </a:moveTo>
                    <a:cubicBezTo>
                      <a:pt x="319" y="1"/>
                      <a:pt x="0" y="339"/>
                      <a:pt x="0" y="538"/>
                    </a:cubicBezTo>
                    <a:cubicBezTo>
                      <a:pt x="0" y="757"/>
                      <a:pt x="319" y="936"/>
                      <a:pt x="537" y="936"/>
                    </a:cubicBezTo>
                    <a:cubicBezTo>
                      <a:pt x="756" y="936"/>
                      <a:pt x="935" y="757"/>
                      <a:pt x="935" y="538"/>
                    </a:cubicBezTo>
                    <a:cubicBezTo>
                      <a:pt x="935" y="319"/>
                      <a:pt x="756" y="1"/>
                      <a:pt x="5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3871675" y="7671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7" y="0"/>
                    </a:moveTo>
                    <a:cubicBezTo>
                      <a:pt x="338" y="0"/>
                      <a:pt x="0" y="319"/>
                      <a:pt x="0" y="537"/>
                    </a:cubicBezTo>
                    <a:cubicBezTo>
                      <a:pt x="0" y="756"/>
                      <a:pt x="318" y="935"/>
                      <a:pt x="557" y="935"/>
                    </a:cubicBezTo>
                    <a:cubicBezTo>
                      <a:pt x="776" y="935"/>
                      <a:pt x="955" y="756"/>
                      <a:pt x="955" y="537"/>
                    </a:cubicBezTo>
                    <a:cubicBezTo>
                      <a:pt x="955" y="319"/>
                      <a:pt x="776" y="0"/>
                      <a:pt x="5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2383949" y="2407289"/>
                <a:ext cx="2390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7" extrusionOk="0">
                    <a:moveTo>
                      <a:pt x="557" y="1"/>
                    </a:moveTo>
                    <a:cubicBezTo>
                      <a:pt x="358" y="1"/>
                      <a:pt x="0" y="319"/>
                      <a:pt x="0" y="538"/>
                    </a:cubicBezTo>
                    <a:cubicBezTo>
                      <a:pt x="0" y="757"/>
                      <a:pt x="318" y="936"/>
                      <a:pt x="557" y="936"/>
                    </a:cubicBezTo>
                    <a:cubicBezTo>
                      <a:pt x="776" y="936"/>
                      <a:pt x="955" y="757"/>
                      <a:pt x="955" y="538"/>
                    </a:cubicBezTo>
                    <a:cubicBezTo>
                      <a:pt x="955" y="319"/>
                      <a:pt x="776" y="1"/>
                      <a:pt x="5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2801013" y="1014569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7" y="0"/>
                    </a:moveTo>
                    <a:cubicBezTo>
                      <a:pt x="318" y="0"/>
                      <a:pt x="0" y="318"/>
                      <a:pt x="0" y="537"/>
                    </a:cubicBezTo>
                    <a:cubicBezTo>
                      <a:pt x="0" y="756"/>
                      <a:pt x="318" y="935"/>
                      <a:pt x="537" y="935"/>
                    </a:cubicBezTo>
                    <a:cubicBezTo>
                      <a:pt x="776" y="935"/>
                      <a:pt x="935" y="756"/>
                      <a:pt x="935" y="537"/>
                    </a:cubicBezTo>
                    <a:cubicBezTo>
                      <a:pt x="935" y="318"/>
                      <a:pt x="776" y="0"/>
                      <a:pt x="5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3353998" y="3090329"/>
                <a:ext cx="239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558" y="1"/>
                    </a:moveTo>
                    <a:cubicBezTo>
                      <a:pt x="359" y="1"/>
                      <a:pt x="1" y="319"/>
                      <a:pt x="1" y="558"/>
                    </a:cubicBezTo>
                    <a:cubicBezTo>
                      <a:pt x="1" y="777"/>
                      <a:pt x="339" y="956"/>
                      <a:pt x="558" y="956"/>
                    </a:cubicBezTo>
                    <a:cubicBezTo>
                      <a:pt x="777" y="956"/>
                      <a:pt x="956" y="777"/>
                      <a:pt x="956" y="55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5686745" y="2603629"/>
                <a:ext cx="239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558" y="0"/>
                    </a:moveTo>
                    <a:cubicBezTo>
                      <a:pt x="339" y="0"/>
                      <a:pt x="1" y="339"/>
                      <a:pt x="1" y="558"/>
                    </a:cubicBezTo>
                    <a:cubicBezTo>
                      <a:pt x="1" y="776"/>
                      <a:pt x="319" y="955"/>
                      <a:pt x="558" y="955"/>
                    </a:cubicBezTo>
                    <a:cubicBezTo>
                      <a:pt x="777" y="955"/>
                      <a:pt x="956" y="776"/>
                      <a:pt x="956" y="558"/>
                    </a:cubicBezTo>
                    <a:cubicBezTo>
                      <a:pt x="956" y="319"/>
                      <a:pt x="777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>
                <a:off x="6052236" y="1875848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7" y="0"/>
                    </a:moveTo>
                    <a:cubicBezTo>
                      <a:pt x="318" y="0"/>
                      <a:pt x="0" y="338"/>
                      <a:pt x="0" y="537"/>
                    </a:cubicBezTo>
                    <a:cubicBezTo>
                      <a:pt x="0" y="756"/>
                      <a:pt x="318" y="935"/>
                      <a:pt x="557" y="935"/>
                    </a:cubicBezTo>
                    <a:cubicBezTo>
                      <a:pt x="776" y="935"/>
                      <a:pt x="955" y="756"/>
                      <a:pt x="955" y="537"/>
                    </a:cubicBezTo>
                    <a:cubicBezTo>
                      <a:pt x="955" y="318"/>
                      <a:pt x="776" y="0"/>
                      <a:pt x="5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>
                <a:off x="4712586" y="3081811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7" y="0"/>
                    </a:moveTo>
                    <a:cubicBezTo>
                      <a:pt x="318" y="0"/>
                      <a:pt x="0" y="318"/>
                      <a:pt x="0" y="537"/>
                    </a:cubicBezTo>
                    <a:cubicBezTo>
                      <a:pt x="0" y="776"/>
                      <a:pt x="318" y="935"/>
                      <a:pt x="537" y="935"/>
                    </a:cubicBezTo>
                    <a:cubicBezTo>
                      <a:pt x="756" y="935"/>
                      <a:pt x="935" y="756"/>
                      <a:pt x="935" y="537"/>
                    </a:cubicBezTo>
                    <a:cubicBezTo>
                      <a:pt x="935" y="318"/>
                      <a:pt x="756" y="0"/>
                      <a:pt x="5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>
                <a:off x="4409350" y="6109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1"/>
                    </a:moveTo>
                    <a:cubicBezTo>
                      <a:pt x="339" y="1"/>
                      <a:pt x="1" y="339"/>
                      <a:pt x="1" y="538"/>
                    </a:cubicBezTo>
                    <a:cubicBezTo>
                      <a:pt x="1" y="777"/>
                      <a:pt x="339" y="936"/>
                      <a:pt x="558" y="936"/>
                    </a:cubicBezTo>
                    <a:cubicBezTo>
                      <a:pt x="777" y="936"/>
                      <a:pt x="956" y="777"/>
                      <a:pt x="956" y="53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2360050" y="20310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0"/>
                    </a:moveTo>
                    <a:cubicBezTo>
                      <a:pt x="339" y="0"/>
                      <a:pt x="0" y="319"/>
                      <a:pt x="0" y="538"/>
                    </a:cubicBezTo>
                    <a:cubicBezTo>
                      <a:pt x="0" y="757"/>
                      <a:pt x="339" y="936"/>
                      <a:pt x="558" y="936"/>
                    </a:cubicBezTo>
                    <a:cubicBezTo>
                      <a:pt x="776" y="936"/>
                      <a:pt x="955" y="776"/>
                      <a:pt x="955" y="538"/>
                    </a:cubicBezTo>
                    <a:cubicBezTo>
                      <a:pt x="955" y="319"/>
                      <a:pt x="776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2646034" y="2584629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8" y="0"/>
                    </a:moveTo>
                    <a:cubicBezTo>
                      <a:pt x="319" y="0"/>
                      <a:pt x="1" y="318"/>
                      <a:pt x="1" y="537"/>
                    </a:cubicBezTo>
                    <a:cubicBezTo>
                      <a:pt x="1" y="756"/>
                      <a:pt x="319" y="935"/>
                      <a:pt x="538" y="935"/>
                    </a:cubicBezTo>
                    <a:cubicBezTo>
                      <a:pt x="777" y="935"/>
                      <a:pt x="936" y="776"/>
                      <a:pt x="936" y="537"/>
                    </a:cubicBezTo>
                    <a:cubicBezTo>
                      <a:pt x="936" y="318"/>
                      <a:pt x="777" y="0"/>
                      <a:pt x="5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1816875" y="2116100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38" y="1"/>
                    </a:moveTo>
                    <a:cubicBezTo>
                      <a:pt x="319" y="1"/>
                      <a:pt x="1" y="319"/>
                      <a:pt x="1" y="558"/>
                    </a:cubicBezTo>
                    <a:cubicBezTo>
                      <a:pt x="1" y="777"/>
                      <a:pt x="319" y="956"/>
                      <a:pt x="538" y="956"/>
                    </a:cubicBezTo>
                    <a:cubicBezTo>
                      <a:pt x="777" y="956"/>
                      <a:pt x="936" y="777"/>
                      <a:pt x="936" y="558"/>
                    </a:cubicBezTo>
                    <a:cubicBezTo>
                      <a:pt x="936" y="319"/>
                      <a:pt x="777" y="1"/>
                      <a:pt x="5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1840250" y="1690825"/>
                <a:ext cx="239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558" y="0"/>
                    </a:moveTo>
                    <a:cubicBezTo>
                      <a:pt x="319" y="0"/>
                      <a:pt x="1" y="359"/>
                      <a:pt x="1" y="558"/>
                    </a:cubicBezTo>
                    <a:cubicBezTo>
                      <a:pt x="1" y="776"/>
                      <a:pt x="339" y="955"/>
                      <a:pt x="558" y="955"/>
                    </a:cubicBezTo>
                    <a:cubicBezTo>
                      <a:pt x="777" y="955"/>
                      <a:pt x="956" y="776"/>
                      <a:pt x="956" y="558"/>
                    </a:cubicBezTo>
                    <a:cubicBezTo>
                      <a:pt x="956" y="319"/>
                      <a:pt x="777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>
                <a:off x="1533850" y="1765425"/>
                <a:ext cx="239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558" y="1"/>
                    </a:moveTo>
                    <a:cubicBezTo>
                      <a:pt x="319" y="1"/>
                      <a:pt x="1" y="359"/>
                      <a:pt x="1" y="558"/>
                    </a:cubicBezTo>
                    <a:cubicBezTo>
                      <a:pt x="1" y="777"/>
                      <a:pt x="319" y="956"/>
                      <a:pt x="558" y="956"/>
                    </a:cubicBezTo>
                    <a:cubicBezTo>
                      <a:pt x="777" y="956"/>
                      <a:pt x="956" y="777"/>
                      <a:pt x="956" y="55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98" name="Google Shape;98;p2"/>
              <p:cNvSpPr/>
              <p:nvPr/>
            </p:nvSpPr>
            <p:spPr>
              <a:xfrm>
                <a:off x="1615925" y="2464775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58" y="1"/>
                    </a:moveTo>
                    <a:cubicBezTo>
                      <a:pt x="359" y="1"/>
                      <a:pt x="1" y="319"/>
                      <a:pt x="1" y="558"/>
                    </a:cubicBezTo>
                    <a:cubicBezTo>
                      <a:pt x="1" y="777"/>
                      <a:pt x="319" y="956"/>
                      <a:pt x="558" y="956"/>
                    </a:cubicBezTo>
                    <a:cubicBezTo>
                      <a:pt x="777" y="956"/>
                      <a:pt x="936" y="777"/>
                      <a:pt x="936" y="558"/>
                    </a:cubicBezTo>
                    <a:cubicBezTo>
                      <a:pt x="93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1840250" y="1431675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1"/>
                    </a:moveTo>
                    <a:cubicBezTo>
                      <a:pt x="319" y="1"/>
                      <a:pt x="1" y="339"/>
                      <a:pt x="1" y="538"/>
                    </a:cubicBezTo>
                    <a:cubicBezTo>
                      <a:pt x="1" y="776"/>
                      <a:pt x="339" y="936"/>
                      <a:pt x="558" y="936"/>
                    </a:cubicBezTo>
                    <a:cubicBezTo>
                      <a:pt x="777" y="936"/>
                      <a:pt x="956" y="776"/>
                      <a:pt x="956" y="53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>
                <a:off x="2077525" y="1154125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38" y="0"/>
                    </a:moveTo>
                    <a:cubicBezTo>
                      <a:pt x="339" y="0"/>
                      <a:pt x="0" y="339"/>
                      <a:pt x="0" y="558"/>
                    </a:cubicBezTo>
                    <a:cubicBezTo>
                      <a:pt x="0" y="776"/>
                      <a:pt x="319" y="955"/>
                      <a:pt x="538" y="955"/>
                    </a:cubicBezTo>
                    <a:cubicBezTo>
                      <a:pt x="756" y="955"/>
                      <a:pt x="935" y="776"/>
                      <a:pt x="935" y="558"/>
                    </a:cubicBezTo>
                    <a:cubicBezTo>
                      <a:pt x="935" y="339"/>
                      <a:pt x="756" y="0"/>
                      <a:pt x="5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>
                <a:off x="1627875" y="577125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37" y="1"/>
                    </a:moveTo>
                    <a:cubicBezTo>
                      <a:pt x="318" y="1"/>
                      <a:pt x="0" y="339"/>
                      <a:pt x="0" y="558"/>
                    </a:cubicBezTo>
                    <a:cubicBezTo>
                      <a:pt x="0" y="777"/>
                      <a:pt x="318" y="956"/>
                      <a:pt x="537" y="956"/>
                    </a:cubicBezTo>
                    <a:cubicBezTo>
                      <a:pt x="776" y="956"/>
                      <a:pt x="935" y="777"/>
                      <a:pt x="935" y="558"/>
                    </a:cubicBezTo>
                    <a:cubicBezTo>
                      <a:pt x="935" y="339"/>
                      <a:pt x="776" y="1"/>
                      <a:pt x="5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02" name="Google Shape;102;p2"/>
              <p:cNvSpPr/>
              <p:nvPr/>
            </p:nvSpPr>
            <p:spPr>
              <a:xfrm>
                <a:off x="2015350" y="702975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8" y="1"/>
                    </a:moveTo>
                    <a:cubicBezTo>
                      <a:pt x="319" y="1"/>
                      <a:pt x="0" y="339"/>
                      <a:pt x="0" y="538"/>
                    </a:cubicBezTo>
                    <a:cubicBezTo>
                      <a:pt x="0" y="777"/>
                      <a:pt x="319" y="936"/>
                      <a:pt x="538" y="936"/>
                    </a:cubicBezTo>
                    <a:cubicBezTo>
                      <a:pt x="756" y="936"/>
                      <a:pt x="935" y="777"/>
                      <a:pt x="935" y="538"/>
                    </a:cubicBezTo>
                    <a:cubicBezTo>
                      <a:pt x="935" y="319"/>
                      <a:pt x="756" y="1"/>
                      <a:pt x="5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2360050" y="840250"/>
                <a:ext cx="2390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7" extrusionOk="0">
                    <a:moveTo>
                      <a:pt x="558" y="1"/>
                    </a:moveTo>
                    <a:cubicBezTo>
                      <a:pt x="339" y="1"/>
                      <a:pt x="0" y="359"/>
                      <a:pt x="0" y="558"/>
                    </a:cubicBezTo>
                    <a:cubicBezTo>
                      <a:pt x="0" y="777"/>
                      <a:pt x="339" y="936"/>
                      <a:pt x="558" y="936"/>
                    </a:cubicBezTo>
                    <a:cubicBezTo>
                      <a:pt x="776" y="936"/>
                      <a:pt x="955" y="777"/>
                      <a:pt x="955" y="558"/>
                    </a:cubicBezTo>
                    <a:cubicBezTo>
                      <a:pt x="955" y="319"/>
                      <a:pt x="776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104" name="Google Shape;104;p2"/>
          <p:cNvSpPr txBox="1">
            <a:spLocks noGrp="1"/>
          </p:cNvSpPr>
          <p:nvPr>
            <p:ph type="ctrTitle"/>
          </p:nvPr>
        </p:nvSpPr>
        <p:spPr>
          <a:xfrm>
            <a:off x="2057700" y="1448600"/>
            <a:ext cx="8076800" cy="290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8666" b="1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2"/>
          <p:cNvSpPr txBox="1">
            <a:spLocks noGrp="1"/>
          </p:cNvSpPr>
          <p:nvPr>
            <p:ph type="subTitle" idx="1"/>
          </p:nvPr>
        </p:nvSpPr>
        <p:spPr>
          <a:xfrm>
            <a:off x="3189967" y="4355400"/>
            <a:ext cx="58120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grpSp>
        <p:nvGrpSpPr>
          <p:cNvPr id="106" name="Google Shape;106;p2"/>
          <p:cNvGrpSpPr/>
          <p:nvPr/>
        </p:nvGrpSpPr>
        <p:grpSpPr>
          <a:xfrm>
            <a:off x="11491090" y="4288890"/>
            <a:ext cx="1446555" cy="2185692"/>
            <a:chOff x="5736750" y="2784150"/>
            <a:chExt cx="696575" cy="1052500"/>
          </a:xfrm>
        </p:grpSpPr>
        <p:sp>
          <p:nvSpPr>
            <p:cNvPr id="107" name="Google Shape;107;p2"/>
            <p:cNvSpPr/>
            <p:nvPr/>
          </p:nvSpPr>
          <p:spPr>
            <a:xfrm>
              <a:off x="5766775" y="3217350"/>
              <a:ext cx="629250" cy="601400"/>
            </a:xfrm>
            <a:custGeom>
              <a:avLst/>
              <a:gdLst/>
              <a:ahLst/>
              <a:cxnLst/>
              <a:rect l="l" t="t" r="r" b="b"/>
              <a:pathLst>
                <a:path w="25170" h="24056" extrusionOk="0">
                  <a:moveTo>
                    <a:pt x="1" y="1"/>
                  </a:moveTo>
                  <a:lnTo>
                    <a:pt x="1" y="24055"/>
                  </a:lnTo>
                  <a:lnTo>
                    <a:pt x="25170" y="24055"/>
                  </a:lnTo>
                  <a:lnTo>
                    <a:pt x="25170" y="1"/>
                  </a:lnTo>
                  <a:close/>
                </a:path>
              </a:pathLst>
            </a:custGeom>
            <a:solidFill>
              <a:srgbClr val="E7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5973200" y="3401900"/>
              <a:ext cx="216400" cy="79600"/>
            </a:xfrm>
            <a:custGeom>
              <a:avLst/>
              <a:gdLst/>
              <a:ahLst/>
              <a:cxnLst/>
              <a:rect l="l" t="t" r="r" b="b"/>
              <a:pathLst>
                <a:path w="8656" h="3184" extrusionOk="0">
                  <a:moveTo>
                    <a:pt x="8656" y="1353"/>
                  </a:moveTo>
                  <a:lnTo>
                    <a:pt x="8656" y="1354"/>
                  </a:lnTo>
                  <a:lnTo>
                    <a:pt x="8656" y="1354"/>
                  </a:lnTo>
                  <a:cubicBezTo>
                    <a:pt x="8656" y="1354"/>
                    <a:pt x="8656" y="1353"/>
                    <a:pt x="8656" y="1353"/>
                  </a:cubicBezTo>
                  <a:close/>
                  <a:moveTo>
                    <a:pt x="4338" y="0"/>
                  </a:moveTo>
                  <a:cubicBezTo>
                    <a:pt x="1155" y="0"/>
                    <a:pt x="1" y="1353"/>
                    <a:pt x="1" y="1353"/>
                  </a:cubicBezTo>
                  <a:lnTo>
                    <a:pt x="1274" y="3184"/>
                  </a:lnTo>
                  <a:lnTo>
                    <a:pt x="7382" y="3184"/>
                  </a:lnTo>
                  <a:lnTo>
                    <a:pt x="8656" y="1354"/>
                  </a:lnTo>
                  <a:lnTo>
                    <a:pt x="8656" y="1354"/>
                  </a:lnTo>
                  <a:cubicBezTo>
                    <a:pt x="8656" y="1354"/>
                    <a:pt x="8656" y="1354"/>
                    <a:pt x="8656" y="1354"/>
                  </a:cubicBezTo>
                  <a:cubicBezTo>
                    <a:pt x="8639" y="1354"/>
                    <a:pt x="7499" y="0"/>
                    <a:pt x="4338" y="0"/>
                  </a:cubicBezTo>
                  <a:close/>
                </a:path>
              </a:pathLst>
            </a:custGeom>
            <a:solidFill>
              <a:srgbClr val="E294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5989100" y="3431125"/>
              <a:ext cx="27100" cy="46525"/>
            </a:xfrm>
            <a:custGeom>
              <a:avLst/>
              <a:gdLst/>
              <a:ahLst/>
              <a:cxnLst/>
              <a:rect l="l" t="t" r="r" b="b"/>
              <a:pathLst>
                <a:path w="1084" h="1861" extrusionOk="0">
                  <a:moveTo>
                    <a:pt x="139" y="0"/>
                  </a:moveTo>
                  <a:cubicBezTo>
                    <a:pt x="71" y="0"/>
                    <a:pt x="1" y="63"/>
                    <a:pt x="41" y="145"/>
                  </a:cubicBezTo>
                  <a:cubicBezTo>
                    <a:pt x="320" y="702"/>
                    <a:pt x="598" y="1279"/>
                    <a:pt x="877" y="1816"/>
                  </a:cubicBezTo>
                  <a:cubicBezTo>
                    <a:pt x="896" y="1847"/>
                    <a:pt x="925" y="1861"/>
                    <a:pt x="954" y="1861"/>
                  </a:cubicBezTo>
                  <a:cubicBezTo>
                    <a:pt x="1018" y="1861"/>
                    <a:pt x="1083" y="1798"/>
                    <a:pt x="1056" y="1716"/>
                  </a:cubicBezTo>
                  <a:cubicBezTo>
                    <a:pt x="777" y="1139"/>
                    <a:pt x="479" y="602"/>
                    <a:pt x="220" y="45"/>
                  </a:cubicBezTo>
                  <a:cubicBezTo>
                    <a:pt x="201" y="14"/>
                    <a:pt x="171" y="0"/>
                    <a:pt x="139" y="0"/>
                  </a:cubicBezTo>
                  <a:close/>
                </a:path>
              </a:pathLst>
            </a:custGeom>
            <a:solidFill>
              <a:srgbClr val="E7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6017875" y="3421275"/>
              <a:ext cx="17625" cy="52075"/>
            </a:xfrm>
            <a:custGeom>
              <a:avLst/>
              <a:gdLst/>
              <a:ahLst/>
              <a:cxnLst/>
              <a:rect l="l" t="t" r="r" b="b"/>
              <a:pathLst>
                <a:path w="705" h="2083" extrusionOk="0">
                  <a:moveTo>
                    <a:pt x="118" y="0"/>
                  </a:moveTo>
                  <a:cubicBezTo>
                    <a:pt x="61" y="0"/>
                    <a:pt x="1" y="50"/>
                    <a:pt x="24" y="121"/>
                  </a:cubicBezTo>
                  <a:cubicBezTo>
                    <a:pt x="184" y="738"/>
                    <a:pt x="343" y="1394"/>
                    <a:pt x="502" y="2011"/>
                  </a:cubicBezTo>
                  <a:cubicBezTo>
                    <a:pt x="510" y="2061"/>
                    <a:pt x="550" y="2083"/>
                    <a:pt x="590" y="2083"/>
                  </a:cubicBezTo>
                  <a:cubicBezTo>
                    <a:pt x="647" y="2083"/>
                    <a:pt x="704" y="2040"/>
                    <a:pt x="681" y="1971"/>
                  </a:cubicBezTo>
                  <a:cubicBezTo>
                    <a:pt x="522" y="1334"/>
                    <a:pt x="383" y="718"/>
                    <a:pt x="203" y="81"/>
                  </a:cubicBezTo>
                  <a:cubicBezTo>
                    <a:pt x="195" y="24"/>
                    <a:pt x="157" y="0"/>
                    <a:pt x="118" y="0"/>
                  </a:cubicBezTo>
                  <a:close/>
                </a:path>
              </a:pathLst>
            </a:custGeom>
            <a:solidFill>
              <a:srgbClr val="E7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6046250" y="3414525"/>
              <a:ext cx="13825" cy="57050"/>
            </a:xfrm>
            <a:custGeom>
              <a:avLst/>
              <a:gdLst/>
              <a:ahLst/>
              <a:cxnLst/>
              <a:rect l="l" t="t" r="r" b="b"/>
              <a:pathLst>
                <a:path w="553" h="2282" extrusionOk="0">
                  <a:moveTo>
                    <a:pt x="110" y="0"/>
                  </a:moveTo>
                  <a:cubicBezTo>
                    <a:pt x="58" y="0"/>
                    <a:pt x="0" y="43"/>
                    <a:pt x="23" y="112"/>
                  </a:cubicBezTo>
                  <a:cubicBezTo>
                    <a:pt x="143" y="809"/>
                    <a:pt x="242" y="1505"/>
                    <a:pt x="362" y="2201"/>
                  </a:cubicBezTo>
                  <a:cubicBezTo>
                    <a:pt x="370" y="2258"/>
                    <a:pt x="404" y="2282"/>
                    <a:pt x="441" y="2282"/>
                  </a:cubicBezTo>
                  <a:cubicBezTo>
                    <a:pt x="495" y="2282"/>
                    <a:pt x="553" y="2232"/>
                    <a:pt x="541" y="2161"/>
                  </a:cubicBezTo>
                  <a:cubicBezTo>
                    <a:pt x="421" y="1465"/>
                    <a:pt x="322" y="769"/>
                    <a:pt x="183" y="72"/>
                  </a:cubicBezTo>
                  <a:cubicBezTo>
                    <a:pt x="183" y="22"/>
                    <a:pt x="148" y="0"/>
                    <a:pt x="110" y="0"/>
                  </a:cubicBezTo>
                  <a:close/>
                </a:path>
              </a:pathLst>
            </a:custGeom>
            <a:solidFill>
              <a:srgbClr val="E7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6079150" y="3410850"/>
              <a:ext cx="5000" cy="60700"/>
            </a:xfrm>
            <a:custGeom>
              <a:avLst/>
              <a:gdLst/>
              <a:ahLst/>
              <a:cxnLst/>
              <a:rect l="l" t="t" r="r" b="b"/>
              <a:pathLst>
                <a:path w="200" h="2428" extrusionOk="0">
                  <a:moveTo>
                    <a:pt x="100" y="1"/>
                  </a:moveTo>
                  <a:cubicBezTo>
                    <a:pt x="41" y="1"/>
                    <a:pt x="1" y="20"/>
                    <a:pt x="1" y="100"/>
                  </a:cubicBezTo>
                  <a:lnTo>
                    <a:pt x="1" y="2328"/>
                  </a:lnTo>
                  <a:cubicBezTo>
                    <a:pt x="1" y="2408"/>
                    <a:pt x="41" y="2428"/>
                    <a:pt x="100" y="2428"/>
                  </a:cubicBezTo>
                  <a:cubicBezTo>
                    <a:pt x="140" y="2428"/>
                    <a:pt x="200" y="2408"/>
                    <a:pt x="200" y="2328"/>
                  </a:cubicBezTo>
                  <a:lnTo>
                    <a:pt x="200" y="100"/>
                  </a:lnTo>
                  <a:cubicBezTo>
                    <a:pt x="200" y="40"/>
                    <a:pt x="140" y="1"/>
                    <a:pt x="100" y="1"/>
                  </a:cubicBezTo>
                  <a:close/>
                </a:path>
              </a:pathLst>
            </a:custGeom>
            <a:solidFill>
              <a:srgbClr val="E7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6147100" y="3430900"/>
              <a:ext cx="27275" cy="46675"/>
            </a:xfrm>
            <a:custGeom>
              <a:avLst/>
              <a:gdLst/>
              <a:ahLst/>
              <a:cxnLst/>
              <a:rect l="l" t="t" r="r" b="b"/>
              <a:pathLst>
                <a:path w="1091" h="1867" extrusionOk="0">
                  <a:moveTo>
                    <a:pt x="953" y="0"/>
                  </a:moveTo>
                  <a:cubicBezTo>
                    <a:pt x="923" y="0"/>
                    <a:pt x="897" y="16"/>
                    <a:pt x="884" y="54"/>
                  </a:cubicBezTo>
                  <a:cubicBezTo>
                    <a:pt x="605" y="611"/>
                    <a:pt x="307" y="1188"/>
                    <a:pt x="28" y="1725"/>
                  </a:cubicBezTo>
                  <a:cubicBezTo>
                    <a:pt x="0" y="1796"/>
                    <a:pt x="62" y="1866"/>
                    <a:pt x="128" y="1866"/>
                  </a:cubicBezTo>
                  <a:cubicBezTo>
                    <a:pt x="156" y="1866"/>
                    <a:pt x="184" y="1854"/>
                    <a:pt x="207" y="1825"/>
                  </a:cubicBezTo>
                  <a:cubicBezTo>
                    <a:pt x="486" y="1288"/>
                    <a:pt x="784" y="711"/>
                    <a:pt x="1063" y="154"/>
                  </a:cubicBezTo>
                  <a:cubicBezTo>
                    <a:pt x="1090" y="72"/>
                    <a:pt x="1016" y="0"/>
                    <a:pt x="953" y="0"/>
                  </a:cubicBezTo>
                  <a:close/>
                </a:path>
              </a:pathLst>
            </a:custGeom>
            <a:solidFill>
              <a:srgbClr val="E7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6127600" y="3421850"/>
              <a:ext cx="17325" cy="51500"/>
            </a:xfrm>
            <a:custGeom>
              <a:avLst/>
              <a:gdLst/>
              <a:ahLst/>
              <a:cxnLst/>
              <a:rect l="l" t="t" r="r" b="b"/>
              <a:pathLst>
                <a:path w="693" h="2060" extrusionOk="0">
                  <a:moveTo>
                    <a:pt x="574" y="0"/>
                  </a:moveTo>
                  <a:cubicBezTo>
                    <a:pt x="535" y="0"/>
                    <a:pt x="498" y="18"/>
                    <a:pt x="490" y="58"/>
                  </a:cubicBezTo>
                  <a:cubicBezTo>
                    <a:pt x="351" y="675"/>
                    <a:pt x="172" y="1311"/>
                    <a:pt x="13" y="1948"/>
                  </a:cubicBezTo>
                  <a:cubicBezTo>
                    <a:pt x="1" y="2017"/>
                    <a:pt x="57" y="2060"/>
                    <a:pt x="109" y="2060"/>
                  </a:cubicBezTo>
                  <a:cubicBezTo>
                    <a:pt x="147" y="2060"/>
                    <a:pt x="183" y="2038"/>
                    <a:pt x="192" y="1988"/>
                  </a:cubicBezTo>
                  <a:cubicBezTo>
                    <a:pt x="351" y="1371"/>
                    <a:pt x="510" y="715"/>
                    <a:pt x="669" y="98"/>
                  </a:cubicBezTo>
                  <a:cubicBezTo>
                    <a:pt x="693" y="38"/>
                    <a:pt x="632" y="0"/>
                    <a:pt x="574" y="0"/>
                  </a:cubicBezTo>
                  <a:close/>
                </a:path>
              </a:pathLst>
            </a:custGeom>
            <a:solidFill>
              <a:srgbClr val="E7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6102725" y="3414525"/>
              <a:ext cx="14050" cy="57050"/>
            </a:xfrm>
            <a:custGeom>
              <a:avLst/>
              <a:gdLst/>
              <a:ahLst/>
              <a:cxnLst/>
              <a:rect l="l" t="t" r="r" b="b"/>
              <a:pathLst>
                <a:path w="562" h="2282" extrusionOk="0">
                  <a:moveTo>
                    <a:pt x="453" y="0"/>
                  </a:moveTo>
                  <a:cubicBezTo>
                    <a:pt x="415" y="0"/>
                    <a:pt x="379" y="22"/>
                    <a:pt x="371" y="72"/>
                  </a:cubicBezTo>
                  <a:cubicBezTo>
                    <a:pt x="251" y="769"/>
                    <a:pt x="152" y="1465"/>
                    <a:pt x="13" y="2161"/>
                  </a:cubicBezTo>
                  <a:cubicBezTo>
                    <a:pt x="1" y="2232"/>
                    <a:pt x="66" y="2282"/>
                    <a:pt x="121" y="2282"/>
                  </a:cubicBezTo>
                  <a:cubicBezTo>
                    <a:pt x="159" y="2282"/>
                    <a:pt x="192" y="2258"/>
                    <a:pt x="192" y="2201"/>
                  </a:cubicBezTo>
                  <a:cubicBezTo>
                    <a:pt x="311" y="1505"/>
                    <a:pt x="411" y="809"/>
                    <a:pt x="550" y="112"/>
                  </a:cubicBezTo>
                  <a:cubicBezTo>
                    <a:pt x="562" y="43"/>
                    <a:pt x="506" y="0"/>
                    <a:pt x="453" y="0"/>
                  </a:cubicBezTo>
                  <a:close/>
                </a:path>
              </a:pathLst>
            </a:custGeom>
            <a:solidFill>
              <a:srgbClr val="E7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6005550" y="3481975"/>
              <a:ext cx="152725" cy="336775"/>
            </a:xfrm>
            <a:custGeom>
              <a:avLst/>
              <a:gdLst/>
              <a:ahLst/>
              <a:cxnLst/>
              <a:rect l="l" t="t" r="r" b="b"/>
              <a:pathLst>
                <a:path w="6109" h="13471" extrusionOk="0">
                  <a:moveTo>
                    <a:pt x="0" y="1"/>
                  </a:moveTo>
                  <a:lnTo>
                    <a:pt x="0" y="13470"/>
                  </a:lnTo>
                  <a:lnTo>
                    <a:pt x="6108" y="13470"/>
                  </a:lnTo>
                  <a:lnTo>
                    <a:pt x="610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6023450" y="3500375"/>
              <a:ext cx="115925" cy="95525"/>
            </a:xfrm>
            <a:custGeom>
              <a:avLst/>
              <a:gdLst/>
              <a:ahLst/>
              <a:cxnLst/>
              <a:rect l="l" t="t" r="r" b="b"/>
              <a:pathLst>
                <a:path w="4637" h="3821" extrusionOk="0">
                  <a:moveTo>
                    <a:pt x="4378" y="240"/>
                  </a:moveTo>
                  <a:lnTo>
                    <a:pt x="4378" y="3582"/>
                  </a:lnTo>
                  <a:lnTo>
                    <a:pt x="279" y="3582"/>
                  </a:lnTo>
                  <a:lnTo>
                    <a:pt x="279" y="240"/>
                  </a:lnTo>
                  <a:close/>
                  <a:moveTo>
                    <a:pt x="0" y="1"/>
                  </a:moveTo>
                  <a:lnTo>
                    <a:pt x="0" y="3821"/>
                  </a:lnTo>
                  <a:lnTo>
                    <a:pt x="4636" y="3821"/>
                  </a:lnTo>
                  <a:lnTo>
                    <a:pt x="4636" y="1"/>
                  </a:lnTo>
                  <a:close/>
                </a:path>
              </a:pathLst>
            </a:custGeom>
            <a:solidFill>
              <a:srgbClr val="FFFFFF">
                <a:alpha val="410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6023450" y="3610300"/>
              <a:ext cx="115925" cy="188550"/>
            </a:xfrm>
            <a:custGeom>
              <a:avLst/>
              <a:gdLst/>
              <a:ahLst/>
              <a:cxnLst/>
              <a:rect l="l" t="t" r="r" b="b"/>
              <a:pathLst>
                <a:path w="4637" h="7542" extrusionOk="0">
                  <a:moveTo>
                    <a:pt x="4378" y="220"/>
                  </a:moveTo>
                  <a:lnTo>
                    <a:pt x="4378" y="7263"/>
                  </a:lnTo>
                  <a:lnTo>
                    <a:pt x="279" y="7263"/>
                  </a:lnTo>
                  <a:lnTo>
                    <a:pt x="279" y="220"/>
                  </a:lnTo>
                  <a:close/>
                  <a:moveTo>
                    <a:pt x="0" y="1"/>
                  </a:moveTo>
                  <a:lnTo>
                    <a:pt x="0" y="7542"/>
                  </a:lnTo>
                  <a:lnTo>
                    <a:pt x="4636" y="7542"/>
                  </a:lnTo>
                  <a:lnTo>
                    <a:pt x="4636" y="1"/>
                  </a:lnTo>
                  <a:close/>
                </a:path>
              </a:pathLst>
            </a:custGeom>
            <a:solidFill>
              <a:srgbClr val="FFFFFF">
                <a:alpha val="410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6129400" y="3645125"/>
              <a:ext cx="19925" cy="19925"/>
            </a:xfrm>
            <a:custGeom>
              <a:avLst/>
              <a:gdLst/>
              <a:ahLst/>
              <a:cxnLst/>
              <a:rect l="l" t="t" r="r" b="b"/>
              <a:pathLst>
                <a:path w="797" h="797" extrusionOk="0">
                  <a:moveTo>
                    <a:pt x="398" y="1"/>
                  </a:moveTo>
                  <a:cubicBezTo>
                    <a:pt x="179" y="1"/>
                    <a:pt x="0" y="180"/>
                    <a:pt x="0" y="399"/>
                  </a:cubicBezTo>
                  <a:cubicBezTo>
                    <a:pt x="0" y="617"/>
                    <a:pt x="179" y="797"/>
                    <a:pt x="398" y="797"/>
                  </a:cubicBezTo>
                  <a:cubicBezTo>
                    <a:pt x="617" y="797"/>
                    <a:pt x="796" y="617"/>
                    <a:pt x="796" y="399"/>
                  </a:cubicBezTo>
                  <a:cubicBezTo>
                    <a:pt x="796" y="180"/>
                    <a:pt x="617" y="21"/>
                    <a:pt x="3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5819500" y="3332250"/>
              <a:ext cx="106975" cy="168650"/>
            </a:xfrm>
            <a:custGeom>
              <a:avLst/>
              <a:gdLst/>
              <a:ahLst/>
              <a:cxnLst/>
              <a:rect l="l" t="t" r="r" b="b"/>
              <a:pathLst>
                <a:path w="4279" h="6746" extrusionOk="0">
                  <a:moveTo>
                    <a:pt x="2150" y="1"/>
                  </a:moveTo>
                  <a:cubicBezTo>
                    <a:pt x="976" y="1"/>
                    <a:pt x="1" y="976"/>
                    <a:pt x="1" y="2150"/>
                  </a:cubicBezTo>
                  <a:lnTo>
                    <a:pt x="1" y="6746"/>
                  </a:lnTo>
                  <a:lnTo>
                    <a:pt x="4279" y="6746"/>
                  </a:lnTo>
                  <a:lnTo>
                    <a:pt x="4279" y="2150"/>
                  </a:lnTo>
                  <a:cubicBezTo>
                    <a:pt x="4279" y="976"/>
                    <a:pt x="3324" y="1"/>
                    <a:pt x="2150" y="1"/>
                  </a:cubicBezTo>
                  <a:close/>
                </a:path>
              </a:pathLst>
            </a:custGeom>
            <a:solidFill>
              <a:srgbClr val="5665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5814525" y="3327775"/>
              <a:ext cx="116425" cy="178600"/>
            </a:xfrm>
            <a:custGeom>
              <a:avLst/>
              <a:gdLst/>
              <a:ahLst/>
              <a:cxnLst/>
              <a:rect l="l" t="t" r="r" b="b"/>
              <a:pathLst>
                <a:path w="4657" h="7144" extrusionOk="0">
                  <a:moveTo>
                    <a:pt x="2528" y="379"/>
                  </a:moveTo>
                  <a:cubicBezTo>
                    <a:pt x="3523" y="498"/>
                    <a:pt x="4279" y="1334"/>
                    <a:pt x="4279" y="2329"/>
                  </a:cubicBezTo>
                  <a:lnTo>
                    <a:pt x="4279" y="3363"/>
                  </a:lnTo>
                  <a:lnTo>
                    <a:pt x="2528" y="3363"/>
                  </a:lnTo>
                  <a:lnTo>
                    <a:pt x="2528" y="379"/>
                  </a:lnTo>
                  <a:close/>
                  <a:moveTo>
                    <a:pt x="2150" y="399"/>
                  </a:moveTo>
                  <a:lnTo>
                    <a:pt x="2150" y="3383"/>
                  </a:lnTo>
                  <a:lnTo>
                    <a:pt x="399" y="3383"/>
                  </a:lnTo>
                  <a:lnTo>
                    <a:pt x="399" y="2349"/>
                  </a:lnTo>
                  <a:cubicBezTo>
                    <a:pt x="379" y="1334"/>
                    <a:pt x="1155" y="498"/>
                    <a:pt x="2150" y="399"/>
                  </a:cubicBezTo>
                  <a:close/>
                  <a:moveTo>
                    <a:pt x="2130" y="3761"/>
                  </a:moveTo>
                  <a:lnTo>
                    <a:pt x="2130" y="6746"/>
                  </a:lnTo>
                  <a:lnTo>
                    <a:pt x="379" y="6746"/>
                  </a:lnTo>
                  <a:lnTo>
                    <a:pt x="379" y="3761"/>
                  </a:lnTo>
                  <a:close/>
                  <a:moveTo>
                    <a:pt x="4279" y="3761"/>
                  </a:moveTo>
                  <a:lnTo>
                    <a:pt x="4279" y="6746"/>
                  </a:lnTo>
                  <a:lnTo>
                    <a:pt x="2528" y="6746"/>
                  </a:lnTo>
                  <a:lnTo>
                    <a:pt x="2528" y="3761"/>
                  </a:lnTo>
                  <a:close/>
                  <a:moveTo>
                    <a:pt x="2349" y="1"/>
                  </a:moveTo>
                  <a:cubicBezTo>
                    <a:pt x="1055" y="1"/>
                    <a:pt x="1" y="1055"/>
                    <a:pt x="1" y="2349"/>
                  </a:cubicBezTo>
                  <a:lnTo>
                    <a:pt x="1" y="7144"/>
                  </a:lnTo>
                  <a:lnTo>
                    <a:pt x="4657" y="7144"/>
                  </a:lnTo>
                  <a:lnTo>
                    <a:pt x="4657" y="2349"/>
                  </a:lnTo>
                  <a:cubicBezTo>
                    <a:pt x="4657" y="1055"/>
                    <a:pt x="3622" y="1"/>
                    <a:pt x="23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5779225" y="3486300"/>
              <a:ext cx="178750" cy="29525"/>
            </a:xfrm>
            <a:custGeom>
              <a:avLst/>
              <a:gdLst/>
              <a:ahLst/>
              <a:cxnLst/>
              <a:rect l="l" t="t" r="r" b="b"/>
              <a:pathLst>
                <a:path w="7150" h="1181" extrusionOk="0">
                  <a:moveTo>
                    <a:pt x="6604" y="1"/>
                  </a:moveTo>
                  <a:cubicBezTo>
                    <a:pt x="6216" y="1"/>
                    <a:pt x="5708" y="133"/>
                    <a:pt x="5432" y="265"/>
                  </a:cubicBezTo>
                  <a:cubicBezTo>
                    <a:pt x="5246" y="347"/>
                    <a:pt x="5082" y="385"/>
                    <a:pt x="4912" y="385"/>
                  </a:cubicBezTo>
                  <a:cubicBezTo>
                    <a:pt x="4628" y="385"/>
                    <a:pt x="4328" y="280"/>
                    <a:pt x="3880" y="106"/>
                  </a:cubicBezTo>
                  <a:cubicBezTo>
                    <a:pt x="3703" y="37"/>
                    <a:pt x="3542" y="10"/>
                    <a:pt x="3388" y="10"/>
                  </a:cubicBezTo>
                  <a:cubicBezTo>
                    <a:pt x="2922" y="10"/>
                    <a:pt x="2529" y="265"/>
                    <a:pt x="1990" y="385"/>
                  </a:cubicBezTo>
                  <a:cubicBezTo>
                    <a:pt x="1913" y="400"/>
                    <a:pt x="1841" y="406"/>
                    <a:pt x="1773" y="406"/>
                  </a:cubicBezTo>
                  <a:cubicBezTo>
                    <a:pt x="1309" y="406"/>
                    <a:pt x="1015" y="109"/>
                    <a:pt x="703" y="109"/>
                  </a:cubicBezTo>
                  <a:cubicBezTo>
                    <a:pt x="630" y="109"/>
                    <a:pt x="556" y="125"/>
                    <a:pt x="478" y="166"/>
                  </a:cubicBezTo>
                  <a:cubicBezTo>
                    <a:pt x="0" y="385"/>
                    <a:pt x="1095" y="1181"/>
                    <a:pt x="1095" y="1181"/>
                  </a:cubicBezTo>
                  <a:lnTo>
                    <a:pt x="6148" y="1181"/>
                  </a:lnTo>
                  <a:cubicBezTo>
                    <a:pt x="6148" y="1181"/>
                    <a:pt x="7044" y="862"/>
                    <a:pt x="7123" y="325"/>
                  </a:cubicBezTo>
                  <a:cubicBezTo>
                    <a:pt x="7150" y="86"/>
                    <a:pt x="6916" y="1"/>
                    <a:pt x="66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5842875" y="3491425"/>
              <a:ext cx="35350" cy="8225"/>
            </a:xfrm>
            <a:custGeom>
              <a:avLst/>
              <a:gdLst/>
              <a:ahLst/>
              <a:cxnLst/>
              <a:rect l="l" t="t" r="r" b="b"/>
              <a:pathLst>
                <a:path w="1414" h="329" extrusionOk="0">
                  <a:moveTo>
                    <a:pt x="717" y="1"/>
                  </a:moveTo>
                  <a:cubicBezTo>
                    <a:pt x="618" y="1"/>
                    <a:pt x="518" y="21"/>
                    <a:pt x="419" y="60"/>
                  </a:cubicBezTo>
                  <a:cubicBezTo>
                    <a:pt x="339" y="80"/>
                    <a:pt x="260" y="100"/>
                    <a:pt x="200" y="160"/>
                  </a:cubicBezTo>
                  <a:cubicBezTo>
                    <a:pt x="41" y="259"/>
                    <a:pt x="1" y="319"/>
                    <a:pt x="1" y="319"/>
                  </a:cubicBezTo>
                  <a:cubicBezTo>
                    <a:pt x="1" y="319"/>
                    <a:pt x="100" y="319"/>
                    <a:pt x="240" y="299"/>
                  </a:cubicBezTo>
                  <a:cubicBezTo>
                    <a:pt x="359" y="279"/>
                    <a:pt x="538" y="259"/>
                    <a:pt x="717" y="259"/>
                  </a:cubicBezTo>
                  <a:lnTo>
                    <a:pt x="956" y="259"/>
                  </a:lnTo>
                  <a:cubicBezTo>
                    <a:pt x="1036" y="259"/>
                    <a:pt x="1115" y="279"/>
                    <a:pt x="1195" y="279"/>
                  </a:cubicBezTo>
                  <a:cubicBezTo>
                    <a:pt x="1280" y="293"/>
                    <a:pt x="1354" y="308"/>
                    <a:pt x="1391" y="315"/>
                  </a:cubicBezTo>
                  <a:lnTo>
                    <a:pt x="1391" y="315"/>
                  </a:lnTo>
                  <a:cubicBezTo>
                    <a:pt x="1363" y="287"/>
                    <a:pt x="1311" y="224"/>
                    <a:pt x="1235" y="160"/>
                  </a:cubicBezTo>
                  <a:cubicBezTo>
                    <a:pt x="1215" y="120"/>
                    <a:pt x="1195" y="100"/>
                    <a:pt x="1135" y="80"/>
                  </a:cubicBezTo>
                  <a:cubicBezTo>
                    <a:pt x="1115" y="60"/>
                    <a:pt x="1055" y="21"/>
                    <a:pt x="1016" y="21"/>
                  </a:cubicBezTo>
                  <a:cubicBezTo>
                    <a:pt x="916" y="1"/>
                    <a:pt x="817" y="1"/>
                    <a:pt x="717" y="1"/>
                  </a:cubicBezTo>
                  <a:close/>
                  <a:moveTo>
                    <a:pt x="1391" y="315"/>
                  </a:moveTo>
                  <a:cubicBezTo>
                    <a:pt x="1399" y="323"/>
                    <a:pt x="1406" y="328"/>
                    <a:pt x="1409" y="328"/>
                  </a:cubicBezTo>
                  <a:cubicBezTo>
                    <a:pt x="1412" y="328"/>
                    <a:pt x="1414" y="325"/>
                    <a:pt x="1414" y="319"/>
                  </a:cubicBezTo>
                  <a:cubicBezTo>
                    <a:pt x="1414" y="319"/>
                    <a:pt x="1405" y="317"/>
                    <a:pt x="1391" y="31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5919000" y="3491175"/>
              <a:ext cx="28375" cy="8250"/>
            </a:xfrm>
            <a:custGeom>
              <a:avLst/>
              <a:gdLst/>
              <a:ahLst/>
              <a:cxnLst/>
              <a:rect l="l" t="t" r="r" b="b"/>
              <a:pathLst>
                <a:path w="1135" h="330" extrusionOk="0">
                  <a:moveTo>
                    <a:pt x="764" y="1"/>
                  </a:moveTo>
                  <a:cubicBezTo>
                    <a:pt x="687" y="1"/>
                    <a:pt x="607" y="11"/>
                    <a:pt x="537" y="31"/>
                  </a:cubicBezTo>
                  <a:cubicBezTo>
                    <a:pt x="378" y="70"/>
                    <a:pt x="259" y="130"/>
                    <a:pt x="159" y="210"/>
                  </a:cubicBezTo>
                  <a:cubicBezTo>
                    <a:pt x="60" y="289"/>
                    <a:pt x="0" y="329"/>
                    <a:pt x="0" y="329"/>
                  </a:cubicBezTo>
                  <a:cubicBezTo>
                    <a:pt x="0" y="329"/>
                    <a:pt x="80" y="329"/>
                    <a:pt x="179" y="309"/>
                  </a:cubicBezTo>
                  <a:cubicBezTo>
                    <a:pt x="299" y="289"/>
                    <a:pt x="438" y="249"/>
                    <a:pt x="577" y="210"/>
                  </a:cubicBezTo>
                  <a:cubicBezTo>
                    <a:pt x="657" y="190"/>
                    <a:pt x="696" y="190"/>
                    <a:pt x="776" y="150"/>
                  </a:cubicBezTo>
                  <a:cubicBezTo>
                    <a:pt x="856" y="150"/>
                    <a:pt x="895" y="130"/>
                    <a:pt x="955" y="130"/>
                  </a:cubicBezTo>
                  <a:lnTo>
                    <a:pt x="1035" y="130"/>
                  </a:lnTo>
                  <a:cubicBezTo>
                    <a:pt x="1055" y="150"/>
                    <a:pt x="1075" y="150"/>
                    <a:pt x="1075" y="150"/>
                  </a:cubicBezTo>
                  <a:cubicBezTo>
                    <a:pt x="1094" y="190"/>
                    <a:pt x="1134" y="190"/>
                    <a:pt x="1134" y="190"/>
                  </a:cubicBezTo>
                  <a:cubicBezTo>
                    <a:pt x="1134" y="190"/>
                    <a:pt x="1134" y="170"/>
                    <a:pt x="1094" y="130"/>
                  </a:cubicBezTo>
                  <a:cubicBezTo>
                    <a:pt x="1094" y="110"/>
                    <a:pt x="1075" y="110"/>
                    <a:pt x="1055" y="90"/>
                  </a:cubicBezTo>
                  <a:cubicBezTo>
                    <a:pt x="1035" y="70"/>
                    <a:pt x="995" y="70"/>
                    <a:pt x="975" y="31"/>
                  </a:cubicBezTo>
                  <a:cubicBezTo>
                    <a:pt x="915" y="11"/>
                    <a:pt x="841" y="1"/>
                    <a:pt x="7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5793650" y="3493850"/>
              <a:ext cx="17925" cy="5575"/>
            </a:xfrm>
            <a:custGeom>
              <a:avLst/>
              <a:gdLst/>
              <a:ahLst/>
              <a:cxnLst/>
              <a:rect l="l" t="t" r="r" b="b"/>
              <a:pathLst>
                <a:path w="717" h="223" extrusionOk="0">
                  <a:moveTo>
                    <a:pt x="189" y="0"/>
                  </a:moveTo>
                  <a:cubicBezTo>
                    <a:pt x="145" y="0"/>
                    <a:pt x="105" y="6"/>
                    <a:pt x="80" y="23"/>
                  </a:cubicBezTo>
                  <a:cubicBezTo>
                    <a:pt x="40" y="23"/>
                    <a:pt x="20" y="63"/>
                    <a:pt x="20" y="63"/>
                  </a:cubicBezTo>
                  <a:lnTo>
                    <a:pt x="0" y="83"/>
                  </a:lnTo>
                  <a:lnTo>
                    <a:pt x="0" y="103"/>
                  </a:lnTo>
                  <a:cubicBezTo>
                    <a:pt x="0" y="103"/>
                    <a:pt x="20" y="103"/>
                    <a:pt x="20" y="83"/>
                  </a:cubicBezTo>
                  <a:lnTo>
                    <a:pt x="100" y="83"/>
                  </a:lnTo>
                  <a:cubicBezTo>
                    <a:pt x="120" y="83"/>
                    <a:pt x="179" y="83"/>
                    <a:pt x="219" y="103"/>
                  </a:cubicBezTo>
                  <a:cubicBezTo>
                    <a:pt x="279" y="103"/>
                    <a:pt x="319" y="123"/>
                    <a:pt x="339" y="123"/>
                  </a:cubicBezTo>
                  <a:cubicBezTo>
                    <a:pt x="438" y="162"/>
                    <a:pt x="537" y="182"/>
                    <a:pt x="617" y="202"/>
                  </a:cubicBezTo>
                  <a:cubicBezTo>
                    <a:pt x="677" y="222"/>
                    <a:pt x="717" y="222"/>
                    <a:pt x="717" y="222"/>
                  </a:cubicBezTo>
                  <a:cubicBezTo>
                    <a:pt x="717" y="222"/>
                    <a:pt x="697" y="182"/>
                    <a:pt x="617" y="162"/>
                  </a:cubicBezTo>
                  <a:cubicBezTo>
                    <a:pt x="537" y="103"/>
                    <a:pt x="478" y="63"/>
                    <a:pt x="378" y="23"/>
                  </a:cubicBezTo>
                  <a:cubicBezTo>
                    <a:pt x="321" y="12"/>
                    <a:pt x="250" y="0"/>
                    <a:pt x="189" y="0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6237325" y="3332250"/>
              <a:ext cx="106975" cy="168650"/>
            </a:xfrm>
            <a:custGeom>
              <a:avLst/>
              <a:gdLst/>
              <a:ahLst/>
              <a:cxnLst/>
              <a:rect l="l" t="t" r="r" b="b"/>
              <a:pathLst>
                <a:path w="4279" h="6746" extrusionOk="0">
                  <a:moveTo>
                    <a:pt x="2150" y="1"/>
                  </a:moveTo>
                  <a:cubicBezTo>
                    <a:pt x="976" y="1"/>
                    <a:pt x="1" y="976"/>
                    <a:pt x="1" y="2150"/>
                  </a:cubicBezTo>
                  <a:lnTo>
                    <a:pt x="1" y="6746"/>
                  </a:lnTo>
                  <a:lnTo>
                    <a:pt x="4278" y="6746"/>
                  </a:lnTo>
                  <a:lnTo>
                    <a:pt x="4278" y="2150"/>
                  </a:lnTo>
                  <a:cubicBezTo>
                    <a:pt x="4278" y="976"/>
                    <a:pt x="3323" y="1"/>
                    <a:pt x="21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6232350" y="3327775"/>
              <a:ext cx="116925" cy="178600"/>
            </a:xfrm>
            <a:custGeom>
              <a:avLst/>
              <a:gdLst/>
              <a:ahLst/>
              <a:cxnLst/>
              <a:rect l="l" t="t" r="r" b="b"/>
              <a:pathLst>
                <a:path w="4677" h="7144" extrusionOk="0">
                  <a:moveTo>
                    <a:pt x="2547" y="379"/>
                  </a:moveTo>
                  <a:cubicBezTo>
                    <a:pt x="3542" y="498"/>
                    <a:pt x="4318" y="1334"/>
                    <a:pt x="4318" y="2329"/>
                  </a:cubicBezTo>
                  <a:lnTo>
                    <a:pt x="4318" y="3363"/>
                  </a:lnTo>
                  <a:lnTo>
                    <a:pt x="2547" y="3363"/>
                  </a:lnTo>
                  <a:lnTo>
                    <a:pt x="2547" y="379"/>
                  </a:lnTo>
                  <a:close/>
                  <a:moveTo>
                    <a:pt x="2169" y="399"/>
                  </a:moveTo>
                  <a:lnTo>
                    <a:pt x="2169" y="3383"/>
                  </a:lnTo>
                  <a:lnTo>
                    <a:pt x="438" y="3383"/>
                  </a:lnTo>
                  <a:lnTo>
                    <a:pt x="438" y="2349"/>
                  </a:lnTo>
                  <a:cubicBezTo>
                    <a:pt x="399" y="1334"/>
                    <a:pt x="1175" y="498"/>
                    <a:pt x="2169" y="399"/>
                  </a:cubicBezTo>
                  <a:close/>
                  <a:moveTo>
                    <a:pt x="2150" y="3761"/>
                  </a:moveTo>
                  <a:lnTo>
                    <a:pt x="2150" y="6746"/>
                  </a:lnTo>
                  <a:lnTo>
                    <a:pt x="399" y="6746"/>
                  </a:lnTo>
                  <a:lnTo>
                    <a:pt x="399" y="3761"/>
                  </a:lnTo>
                  <a:close/>
                  <a:moveTo>
                    <a:pt x="4318" y="3761"/>
                  </a:moveTo>
                  <a:lnTo>
                    <a:pt x="4318" y="6746"/>
                  </a:lnTo>
                  <a:lnTo>
                    <a:pt x="2547" y="6746"/>
                  </a:lnTo>
                  <a:lnTo>
                    <a:pt x="2547" y="3761"/>
                  </a:lnTo>
                  <a:close/>
                  <a:moveTo>
                    <a:pt x="2349" y="1"/>
                  </a:moveTo>
                  <a:cubicBezTo>
                    <a:pt x="1055" y="1"/>
                    <a:pt x="1" y="1055"/>
                    <a:pt x="1" y="2349"/>
                  </a:cubicBezTo>
                  <a:lnTo>
                    <a:pt x="1" y="7144"/>
                  </a:lnTo>
                  <a:lnTo>
                    <a:pt x="4656" y="7144"/>
                  </a:lnTo>
                  <a:lnTo>
                    <a:pt x="4656" y="2349"/>
                  </a:lnTo>
                  <a:cubicBezTo>
                    <a:pt x="4676" y="1055"/>
                    <a:pt x="3642" y="1"/>
                    <a:pt x="23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6197550" y="3486300"/>
              <a:ext cx="178975" cy="29525"/>
            </a:xfrm>
            <a:custGeom>
              <a:avLst/>
              <a:gdLst/>
              <a:ahLst/>
              <a:cxnLst/>
              <a:rect l="l" t="t" r="r" b="b"/>
              <a:pathLst>
                <a:path w="7159" h="1181" extrusionOk="0">
                  <a:moveTo>
                    <a:pt x="6612" y="1"/>
                  </a:moveTo>
                  <a:cubicBezTo>
                    <a:pt x="6222" y="1"/>
                    <a:pt x="5708" y="133"/>
                    <a:pt x="5432" y="265"/>
                  </a:cubicBezTo>
                  <a:cubicBezTo>
                    <a:pt x="5245" y="347"/>
                    <a:pt x="5084" y="385"/>
                    <a:pt x="4917" y="385"/>
                  </a:cubicBezTo>
                  <a:cubicBezTo>
                    <a:pt x="4637" y="385"/>
                    <a:pt x="4340" y="280"/>
                    <a:pt x="3880" y="106"/>
                  </a:cubicBezTo>
                  <a:cubicBezTo>
                    <a:pt x="3703" y="37"/>
                    <a:pt x="3543" y="10"/>
                    <a:pt x="3391" y="10"/>
                  </a:cubicBezTo>
                  <a:cubicBezTo>
                    <a:pt x="2929" y="10"/>
                    <a:pt x="2544" y="265"/>
                    <a:pt x="1990" y="385"/>
                  </a:cubicBezTo>
                  <a:cubicBezTo>
                    <a:pt x="1913" y="400"/>
                    <a:pt x="1841" y="406"/>
                    <a:pt x="1773" y="406"/>
                  </a:cubicBezTo>
                  <a:cubicBezTo>
                    <a:pt x="1312" y="406"/>
                    <a:pt x="1028" y="109"/>
                    <a:pt x="710" y="109"/>
                  </a:cubicBezTo>
                  <a:cubicBezTo>
                    <a:pt x="635" y="109"/>
                    <a:pt x="559" y="125"/>
                    <a:pt x="478" y="166"/>
                  </a:cubicBezTo>
                  <a:cubicBezTo>
                    <a:pt x="0" y="385"/>
                    <a:pt x="1094" y="1181"/>
                    <a:pt x="1094" y="1181"/>
                  </a:cubicBezTo>
                  <a:lnTo>
                    <a:pt x="6148" y="1181"/>
                  </a:lnTo>
                  <a:cubicBezTo>
                    <a:pt x="6148" y="1181"/>
                    <a:pt x="7043" y="862"/>
                    <a:pt x="7123" y="325"/>
                  </a:cubicBezTo>
                  <a:cubicBezTo>
                    <a:pt x="7158" y="86"/>
                    <a:pt x="6925" y="1"/>
                    <a:pt x="66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6260700" y="3491425"/>
              <a:ext cx="35350" cy="8225"/>
            </a:xfrm>
            <a:custGeom>
              <a:avLst/>
              <a:gdLst/>
              <a:ahLst/>
              <a:cxnLst/>
              <a:rect l="l" t="t" r="r" b="b"/>
              <a:pathLst>
                <a:path w="1414" h="329" extrusionOk="0">
                  <a:moveTo>
                    <a:pt x="717" y="1"/>
                  </a:moveTo>
                  <a:cubicBezTo>
                    <a:pt x="618" y="1"/>
                    <a:pt x="518" y="21"/>
                    <a:pt x="419" y="60"/>
                  </a:cubicBezTo>
                  <a:cubicBezTo>
                    <a:pt x="339" y="80"/>
                    <a:pt x="260" y="100"/>
                    <a:pt x="200" y="160"/>
                  </a:cubicBezTo>
                  <a:cubicBezTo>
                    <a:pt x="41" y="259"/>
                    <a:pt x="1" y="319"/>
                    <a:pt x="1" y="319"/>
                  </a:cubicBezTo>
                  <a:cubicBezTo>
                    <a:pt x="1" y="319"/>
                    <a:pt x="120" y="319"/>
                    <a:pt x="240" y="299"/>
                  </a:cubicBezTo>
                  <a:cubicBezTo>
                    <a:pt x="359" y="279"/>
                    <a:pt x="538" y="259"/>
                    <a:pt x="717" y="259"/>
                  </a:cubicBezTo>
                  <a:lnTo>
                    <a:pt x="956" y="259"/>
                  </a:lnTo>
                  <a:cubicBezTo>
                    <a:pt x="1035" y="259"/>
                    <a:pt x="1115" y="279"/>
                    <a:pt x="1195" y="279"/>
                  </a:cubicBezTo>
                  <a:cubicBezTo>
                    <a:pt x="1279" y="293"/>
                    <a:pt x="1354" y="308"/>
                    <a:pt x="1390" y="315"/>
                  </a:cubicBezTo>
                  <a:lnTo>
                    <a:pt x="1390" y="315"/>
                  </a:lnTo>
                  <a:cubicBezTo>
                    <a:pt x="1363" y="287"/>
                    <a:pt x="1311" y="224"/>
                    <a:pt x="1234" y="160"/>
                  </a:cubicBezTo>
                  <a:cubicBezTo>
                    <a:pt x="1215" y="120"/>
                    <a:pt x="1195" y="100"/>
                    <a:pt x="1135" y="80"/>
                  </a:cubicBezTo>
                  <a:cubicBezTo>
                    <a:pt x="1115" y="60"/>
                    <a:pt x="1055" y="21"/>
                    <a:pt x="1016" y="21"/>
                  </a:cubicBezTo>
                  <a:cubicBezTo>
                    <a:pt x="916" y="1"/>
                    <a:pt x="817" y="1"/>
                    <a:pt x="717" y="1"/>
                  </a:cubicBezTo>
                  <a:close/>
                  <a:moveTo>
                    <a:pt x="1390" y="315"/>
                  </a:moveTo>
                  <a:cubicBezTo>
                    <a:pt x="1399" y="323"/>
                    <a:pt x="1405" y="328"/>
                    <a:pt x="1409" y="328"/>
                  </a:cubicBezTo>
                  <a:cubicBezTo>
                    <a:pt x="1412" y="328"/>
                    <a:pt x="1413" y="325"/>
                    <a:pt x="1413" y="319"/>
                  </a:cubicBezTo>
                  <a:cubicBezTo>
                    <a:pt x="1413" y="319"/>
                    <a:pt x="1405" y="317"/>
                    <a:pt x="1390" y="31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6337800" y="3491175"/>
              <a:ext cx="27875" cy="8250"/>
            </a:xfrm>
            <a:custGeom>
              <a:avLst/>
              <a:gdLst/>
              <a:ahLst/>
              <a:cxnLst/>
              <a:rect l="l" t="t" r="r" b="b"/>
              <a:pathLst>
                <a:path w="1115" h="330" extrusionOk="0">
                  <a:moveTo>
                    <a:pt x="744" y="1"/>
                  </a:moveTo>
                  <a:cubicBezTo>
                    <a:pt x="667" y="1"/>
                    <a:pt x="588" y="11"/>
                    <a:pt x="518" y="31"/>
                  </a:cubicBezTo>
                  <a:cubicBezTo>
                    <a:pt x="359" y="70"/>
                    <a:pt x="240" y="130"/>
                    <a:pt x="140" y="210"/>
                  </a:cubicBezTo>
                  <a:cubicBezTo>
                    <a:pt x="41" y="289"/>
                    <a:pt x="1" y="329"/>
                    <a:pt x="1" y="329"/>
                  </a:cubicBezTo>
                  <a:cubicBezTo>
                    <a:pt x="1" y="329"/>
                    <a:pt x="60" y="329"/>
                    <a:pt x="160" y="309"/>
                  </a:cubicBezTo>
                  <a:cubicBezTo>
                    <a:pt x="299" y="289"/>
                    <a:pt x="419" y="249"/>
                    <a:pt x="558" y="210"/>
                  </a:cubicBezTo>
                  <a:cubicBezTo>
                    <a:pt x="637" y="190"/>
                    <a:pt x="697" y="190"/>
                    <a:pt x="757" y="150"/>
                  </a:cubicBezTo>
                  <a:cubicBezTo>
                    <a:pt x="836" y="150"/>
                    <a:pt x="876" y="130"/>
                    <a:pt x="936" y="130"/>
                  </a:cubicBezTo>
                  <a:lnTo>
                    <a:pt x="1015" y="130"/>
                  </a:lnTo>
                  <a:cubicBezTo>
                    <a:pt x="1035" y="150"/>
                    <a:pt x="1055" y="150"/>
                    <a:pt x="1055" y="150"/>
                  </a:cubicBezTo>
                  <a:cubicBezTo>
                    <a:pt x="1095" y="190"/>
                    <a:pt x="1115" y="190"/>
                    <a:pt x="1115" y="190"/>
                  </a:cubicBezTo>
                  <a:cubicBezTo>
                    <a:pt x="1115" y="190"/>
                    <a:pt x="1115" y="170"/>
                    <a:pt x="1095" y="130"/>
                  </a:cubicBezTo>
                  <a:cubicBezTo>
                    <a:pt x="1095" y="110"/>
                    <a:pt x="1055" y="110"/>
                    <a:pt x="1035" y="90"/>
                  </a:cubicBezTo>
                  <a:cubicBezTo>
                    <a:pt x="1015" y="70"/>
                    <a:pt x="996" y="70"/>
                    <a:pt x="956" y="31"/>
                  </a:cubicBezTo>
                  <a:cubicBezTo>
                    <a:pt x="896" y="11"/>
                    <a:pt x="821" y="1"/>
                    <a:pt x="7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6211975" y="3493850"/>
              <a:ext cx="17925" cy="5575"/>
            </a:xfrm>
            <a:custGeom>
              <a:avLst/>
              <a:gdLst/>
              <a:ahLst/>
              <a:cxnLst/>
              <a:rect l="l" t="t" r="r" b="b"/>
              <a:pathLst>
                <a:path w="717" h="223" extrusionOk="0">
                  <a:moveTo>
                    <a:pt x="197" y="0"/>
                  </a:moveTo>
                  <a:cubicBezTo>
                    <a:pt x="154" y="0"/>
                    <a:pt x="113" y="6"/>
                    <a:pt x="80" y="23"/>
                  </a:cubicBezTo>
                  <a:cubicBezTo>
                    <a:pt x="60" y="23"/>
                    <a:pt x="20" y="63"/>
                    <a:pt x="20" y="63"/>
                  </a:cubicBezTo>
                  <a:lnTo>
                    <a:pt x="0" y="83"/>
                  </a:lnTo>
                  <a:lnTo>
                    <a:pt x="0" y="103"/>
                  </a:lnTo>
                  <a:cubicBezTo>
                    <a:pt x="0" y="103"/>
                    <a:pt x="20" y="103"/>
                    <a:pt x="20" y="83"/>
                  </a:cubicBezTo>
                  <a:lnTo>
                    <a:pt x="99" y="83"/>
                  </a:lnTo>
                  <a:cubicBezTo>
                    <a:pt x="119" y="83"/>
                    <a:pt x="179" y="83"/>
                    <a:pt x="219" y="103"/>
                  </a:cubicBezTo>
                  <a:cubicBezTo>
                    <a:pt x="279" y="103"/>
                    <a:pt x="318" y="123"/>
                    <a:pt x="358" y="123"/>
                  </a:cubicBezTo>
                  <a:cubicBezTo>
                    <a:pt x="458" y="162"/>
                    <a:pt x="557" y="182"/>
                    <a:pt x="617" y="202"/>
                  </a:cubicBezTo>
                  <a:cubicBezTo>
                    <a:pt x="676" y="222"/>
                    <a:pt x="716" y="222"/>
                    <a:pt x="716" y="222"/>
                  </a:cubicBezTo>
                  <a:cubicBezTo>
                    <a:pt x="716" y="222"/>
                    <a:pt x="696" y="182"/>
                    <a:pt x="617" y="162"/>
                  </a:cubicBezTo>
                  <a:cubicBezTo>
                    <a:pt x="557" y="103"/>
                    <a:pt x="478" y="63"/>
                    <a:pt x="378" y="23"/>
                  </a:cubicBezTo>
                  <a:cubicBezTo>
                    <a:pt x="321" y="12"/>
                    <a:pt x="257" y="0"/>
                    <a:pt x="1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5806575" y="3596375"/>
              <a:ext cx="37325" cy="15950"/>
            </a:xfrm>
            <a:custGeom>
              <a:avLst/>
              <a:gdLst/>
              <a:ahLst/>
              <a:cxnLst/>
              <a:rect l="l" t="t" r="r" b="b"/>
              <a:pathLst>
                <a:path w="1493" h="638" extrusionOk="0">
                  <a:moveTo>
                    <a:pt x="1" y="1"/>
                  </a:moveTo>
                  <a:lnTo>
                    <a:pt x="1" y="638"/>
                  </a:lnTo>
                  <a:lnTo>
                    <a:pt x="1493" y="638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E2A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5840900" y="3624250"/>
              <a:ext cx="37325" cy="15925"/>
            </a:xfrm>
            <a:custGeom>
              <a:avLst/>
              <a:gdLst/>
              <a:ahLst/>
              <a:cxnLst/>
              <a:rect l="l" t="t" r="r" b="b"/>
              <a:pathLst>
                <a:path w="1493" h="637" extrusionOk="0">
                  <a:moveTo>
                    <a:pt x="0" y="0"/>
                  </a:moveTo>
                  <a:lnTo>
                    <a:pt x="0" y="637"/>
                  </a:lnTo>
                  <a:lnTo>
                    <a:pt x="1493" y="63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E2A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6274150" y="3688400"/>
              <a:ext cx="37325" cy="15950"/>
            </a:xfrm>
            <a:custGeom>
              <a:avLst/>
              <a:gdLst/>
              <a:ahLst/>
              <a:cxnLst/>
              <a:rect l="l" t="t" r="r" b="b"/>
              <a:pathLst>
                <a:path w="1493" h="638" extrusionOk="0">
                  <a:moveTo>
                    <a:pt x="0" y="1"/>
                  </a:moveTo>
                  <a:lnTo>
                    <a:pt x="0" y="637"/>
                  </a:lnTo>
                  <a:lnTo>
                    <a:pt x="1492" y="637"/>
                  </a:lnTo>
                  <a:lnTo>
                    <a:pt x="1492" y="1"/>
                  </a:lnTo>
                  <a:close/>
                </a:path>
              </a:pathLst>
            </a:custGeom>
            <a:solidFill>
              <a:srgbClr val="E2A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6308450" y="3717250"/>
              <a:ext cx="37350" cy="15450"/>
            </a:xfrm>
            <a:custGeom>
              <a:avLst/>
              <a:gdLst/>
              <a:ahLst/>
              <a:cxnLst/>
              <a:rect l="l" t="t" r="r" b="b"/>
              <a:pathLst>
                <a:path w="1494" h="618" extrusionOk="0">
                  <a:moveTo>
                    <a:pt x="1" y="1"/>
                  </a:moveTo>
                  <a:lnTo>
                    <a:pt x="1" y="617"/>
                  </a:lnTo>
                  <a:lnTo>
                    <a:pt x="1493" y="617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E2A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6274150" y="3752075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0" y="0"/>
                  </a:moveTo>
                  <a:lnTo>
                    <a:pt x="0" y="617"/>
                  </a:lnTo>
                  <a:lnTo>
                    <a:pt x="1492" y="617"/>
                  </a:lnTo>
                  <a:lnTo>
                    <a:pt x="1492" y="0"/>
                  </a:lnTo>
                  <a:close/>
                </a:path>
              </a:pathLst>
            </a:custGeom>
            <a:solidFill>
              <a:srgbClr val="E2A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6308450" y="3780425"/>
              <a:ext cx="37350" cy="15950"/>
            </a:xfrm>
            <a:custGeom>
              <a:avLst/>
              <a:gdLst/>
              <a:ahLst/>
              <a:cxnLst/>
              <a:rect l="l" t="t" r="r" b="b"/>
              <a:pathLst>
                <a:path w="1494" h="638" extrusionOk="0">
                  <a:moveTo>
                    <a:pt x="1" y="0"/>
                  </a:moveTo>
                  <a:lnTo>
                    <a:pt x="1" y="637"/>
                  </a:lnTo>
                  <a:lnTo>
                    <a:pt x="1493" y="63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E2A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6119450" y="3323800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0" y="1"/>
                  </a:moveTo>
                  <a:lnTo>
                    <a:pt x="0" y="617"/>
                  </a:lnTo>
                  <a:lnTo>
                    <a:pt x="1493" y="617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E2A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6153775" y="3352150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0" y="1"/>
                  </a:moveTo>
                  <a:lnTo>
                    <a:pt x="0" y="618"/>
                  </a:lnTo>
                  <a:lnTo>
                    <a:pt x="1492" y="618"/>
                  </a:lnTo>
                  <a:lnTo>
                    <a:pt x="1492" y="1"/>
                  </a:lnTo>
                  <a:close/>
                </a:path>
              </a:pathLst>
            </a:custGeom>
            <a:solidFill>
              <a:srgbClr val="E2A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5873225" y="3752575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1" y="0"/>
                  </a:moveTo>
                  <a:lnTo>
                    <a:pt x="1" y="617"/>
                  </a:lnTo>
                  <a:lnTo>
                    <a:pt x="1493" y="61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E2A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5907050" y="3780925"/>
              <a:ext cx="37325" cy="15925"/>
            </a:xfrm>
            <a:custGeom>
              <a:avLst/>
              <a:gdLst/>
              <a:ahLst/>
              <a:cxnLst/>
              <a:rect l="l" t="t" r="r" b="b"/>
              <a:pathLst>
                <a:path w="1493" h="637" extrusionOk="0">
                  <a:moveTo>
                    <a:pt x="1" y="0"/>
                  </a:moveTo>
                  <a:lnTo>
                    <a:pt x="1" y="637"/>
                  </a:lnTo>
                  <a:lnTo>
                    <a:pt x="1493" y="63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E2A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5748875" y="2829375"/>
              <a:ext cx="669050" cy="454650"/>
            </a:xfrm>
            <a:custGeom>
              <a:avLst/>
              <a:gdLst/>
              <a:ahLst/>
              <a:cxnLst/>
              <a:rect l="l" t="t" r="r" b="b"/>
              <a:pathLst>
                <a:path w="26762" h="18186" extrusionOk="0">
                  <a:moveTo>
                    <a:pt x="2706" y="1"/>
                  </a:moveTo>
                  <a:lnTo>
                    <a:pt x="80" y="16117"/>
                  </a:lnTo>
                  <a:cubicBezTo>
                    <a:pt x="40" y="16216"/>
                    <a:pt x="21" y="16316"/>
                    <a:pt x="21" y="16415"/>
                  </a:cubicBezTo>
                  <a:lnTo>
                    <a:pt x="1" y="16535"/>
                  </a:lnTo>
                  <a:cubicBezTo>
                    <a:pt x="1" y="17450"/>
                    <a:pt x="737" y="18186"/>
                    <a:pt x="1632" y="18186"/>
                  </a:cubicBezTo>
                  <a:cubicBezTo>
                    <a:pt x="2269" y="18186"/>
                    <a:pt x="2806" y="17828"/>
                    <a:pt x="3104" y="17311"/>
                  </a:cubicBezTo>
                  <a:cubicBezTo>
                    <a:pt x="3383" y="17828"/>
                    <a:pt x="3920" y="18186"/>
                    <a:pt x="4577" y="18186"/>
                  </a:cubicBezTo>
                  <a:cubicBezTo>
                    <a:pt x="5194" y="18186"/>
                    <a:pt x="5751" y="17828"/>
                    <a:pt x="6029" y="17311"/>
                  </a:cubicBezTo>
                  <a:cubicBezTo>
                    <a:pt x="6308" y="17828"/>
                    <a:pt x="6865" y="18186"/>
                    <a:pt x="7501" y="18186"/>
                  </a:cubicBezTo>
                  <a:cubicBezTo>
                    <a:pt x="8118" y="18186"/>
                    <a:pt x="8675" y="17828"/>
                    <a:pt x="8974" y="17311"/>
                  </a:cubicBezTo>
                  <a:cubicBezTo>
                    <a:pt x="9252" y="17828"/>
                    <a:pt x="9790" y="18186"/>
                    <a:pt x="10446" y="18186"/>
                  </a:cubicBezTo>
                  <a:cubicBezTo>
                    <a:pt x="11063" y="18186"/>
                    <a:pt x="11600" y="17828"/>
                    <a:pt x="11899" y="17311"/>
                  </a:cubicBezTo>
                  <a:cubicBezTo>
                    <a:pt x="12177" y="17828"/>
                    <a:pt x="12734" y="18186"/>
                    <a:pt x="13371" y="18186"/>
                  </a:cubicBezTo>
                  <a:cubicBezTo>
                    <a:pt x="13988" y="18186"/>
                    <a:pt x="14545" y="17828"/>
                    <a:pt x="14843" y="17311"/>
                  </a:cubicBezTo>
                  <a:cubicBezTo>
                    <a:pt x="15122" y="17828"/>
                    <a:pt x="15659" y="18186"/>
                    <a:pt x="16316" y="18186"/>
                  </a:cubicBezTo>
                  <a:cubicBezTo>
                    <a:pt x="16952" y="18186"/>
                    <a:pt x="17470" y="17828"/>
                    <a:pt x="17768" y="17311"/>
                  </a:cubicBezTo>
                  <a:cubicBezTo>
                    <a:pt x="18047" y="17828"/>
                    <a:pt x="18604" y="18186"/>
                    <a:pt x="19240" y="18186"/>
                  </a:cubicBezTo>
                  <a:cubicBezTo>
                    <a:pt x="19857" y="18186"/>
                    <a:pt x="20414" y="17828"/>
                    <a:pt x="20713" y="17311"/>
                  </a:cubicBezTo>
                  <a:cubicBezTo>
                    <a:pt x="20991" y="17828"/>
                    <a:pt x="21528" y="18186"/>
                    <a:pt x="22185" y="18186"/>
                  </a:cubicBezTo>
                  <a:cubicBezTo>
                    <a:pt x="22802" y="18186"/>
                    <a:pt x="23339" y="17828"/>
                    <a:pt x="23637" y="17311"/>
                  </a:cubicBezTo>
                  <a:cubicBezTo>
                    <a:pt x="23916" y="17828"/>
                    <a:pt x="24473" y="18186"/>
                    <a:pt x="25110" y="18186"/>
                  </a:cubicBezTo>
                  <a:cubicBezTo>
                    <a:pt x="26025" y="18186"/>
                    <a:pt x="26761" y="17430"/>
                    <a:pt x="26761" y="16535"/>
                  </a:cubicBezTo>
                  <a:cubicBezTo>
                    <a:pt x="26642" y="16336"/>
                    <a:pt x="26602" y="16157"/>
                    <a:pt x="26562" y="16017"/>
                  </a:cubicBezTo>
                  <a:lnTo>
                    <a:pt x="2395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5824219" y="2792270"/>
              <a:ext cx="70425" cy="454186"/>
            </a:xfrm>
            <a:custGeom>
              <a:avLst/>
              <a:gdLst/>
              <a:ahLst/>
              <a:cxnLst/>
              <a:rect l="l" t="t" r="r" b="b"/>
              <a:pathLst>
                <a:path w="2817" h="20195" extrusionOk="0">
                  <a:moveTo>
                    <a:pt x="2660" y="0"/>
                  </a:moveTo>
                  <a:cubicBezTo>
                    <a:pt x="2577" y="0"/>
                    <a:pt x="2488" y="50"/>
                    <a:pt x="2478" y="149"/>
                  </a:cubicBezTo>
                  <a:cubicBezTo>
                    <a:pt x="1662" y="6795"/>
                    <a:pt x="846" y="13440"/>
                    <a:pt x="11" y="20046"/>
                  </a:cubicBezTo>
                  <a:cubicBezTo>
                    <a:pt x="1" y="20145"/>
                    <a:pt x="75" y="20195"/>
                    <a:pt x="158" y="20195"/>
                  </a:cubicBezTo>
                  <a:cubicBezTo>
                    <a:pt x="240" y="20195"/>
                    <a:pt x="329" y="20145"/>
                    <a:pt x="349" y="20046"/>
                  </a:cubicBezTo>
                  <a:cubicBezTo>
                    <a:pt x="1165" y="13400"/>
                    <a:pt x="1981" y="6775"/>
                    <a:pt x="2796" y="149"/>
                  </a:cubicBezTo>
                  <a:cubicBezTo>
                    <a:pt x="2816" y="50"/>
                    <a:pt x="2742" y="0"/>
                    <a:pt x="2660" y="0"/>
                  </a:cubicBezTo>
                  <a:close/>
                </a:path>
              </a:pathLst>
            </a:custGeom>
            <a:solidFill>
              <a:srgbClr val="FFFFFF">
                <a:alpha val="29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5896596" y="2791821"/>
              <a:ext cx="51525" cy="450497"/>
            </a:xfrm>
            <a:custGeom>
              <a:avLst/>
              <a:gdLst/>
              <a:ahLst/>
              <a:cxnLst/>
              <a:rect l="l" t="t" r="r" b="b"/>
              <a:pathLst>
                <a:path w="2061" h="20031" extrusionOk="0">
                  <a:moveTo>
                    <a:pt x="1906" y="0"/>
                  </a:moveTo>
                  <a:cubicBezTo>
                    <a:pt x="1826" y="0"/>
                    <a:pt x="1742" y="50"/>
                    <a:pt x="1732" y="150"/>
                  </a:cubicBezTo>
                  <a:cubicBezTo>
                    <a:pt x="1155" y="6715"/>
                    <a:pt x="578" y="13301"/>
                    <a:pt x="1" y="19867"/>
                  </a:cubicBezTo>
                  <a:cubicBezTo>
                    <a:pt x="1" y="19976"/>
                    <a:pt x="85" y="20031"/>
                    <a:pt x="170" y="20031"/>
                  </a:cubicBezTo>
                  <a:cubicBezTo>
                    <a:pt x="254" y="20031"/>
                    <a:pt x="339" y="19976"/>
                    <a:pt x="339" y="19867"/>
                  </a:cubicBezTo>
                  <a:cubicBezTo>
                    <a:pt x="896" y="13301"/>
                    <a:pt x="1473" y="6715"/>
                    <a:pt x="2050" y="150"/>
                  </a:cubicBezTo>
                  <a:cubicBezTo>
                    <a:pt x="2060" y="50"/>
                    <a:pt x="1985" y="0"/>
                    <a:pt x="1906" y="0"/>
                  </a:cubicBezTo>
                  <a:close/>
                </a:path>
              </a:pathLst>
            </a:custGeom>
            <a:solidFill>
              <a:srgbClr val="FFFFFF">
                <a:alpha val="29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5969723" y="2792270"/>
              <a:ext cx="35850" cy="445684"/>
            </a:xfrm>
            <a:custGeom>
              <a:avLst/>
              <a:gdLst/>
              <a:ahLst/>
              <a:cxnLst/>
              <a:rect l="l" t="t" r="r" b="b"/>
              <a:pathLst>
                <a:path w="1434" h="19817" extrusionOk="0">
                  <a:moveTo>
                    <a:pt x="1281" y="0"/>
                  </a:moveTo>
                  <a:cubicBezTo>
                    <a:pt x="1204" y="0"/>
                    <a:pt x="1125" y="50"/>
                    <a:pt x="1115" y="149"/>
                  </a:cubicBezTo>
                  <a:cubicBezTo>
                    <a:pt x="737" y="6675"/>
                    <a:pt x="359" y="13162"/>
                    <a:pt x="1" y="19668"/>
                  </a:cubicBezTo>
                  <a:cubicBezTo>
                    <a:pt x="1" y="19767"/>
                    <a:pt x="75" y="19817"/>
                    <a:pt x="152" y="19817"/>
                  </a:cubicBezTo>
                  <a:cubicBezTo>
                    <a:pt x="229" y="19817"/>
                    <a:pt x="309" y="19767"/>
                    <a:pt x="319" y="19668"/>
                  </a:cubicBezTo>
                  <a:cubicBezTo>
                    <a:pt x="697" y="13162"/>
                    <a:pt x="1055" y="6675"/>
                    <a:pt x="1433" y="149"/>
                  </a:cubicBezTo>
                  <a:cubicBezTo>
                    <a:pt x="1433" y="50"/>
                    <a:pt x="1358" y="0"/>
                    <a:pt x="1281" y="0"/>
                  </a:cubicBezTo>
                  <a:close/>
                </a:path>
              </a:pathLst>
            </a:custGeom>
            <a:solidFill>
              <a:srgbClr val="FFFFFF">
                <a:alpha val="29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6039850" y="2792270"/>
              <a:ext cx="8000" cy="441209"/>
            </a:xfrm>
            <a:custGeom>
              <a:avLst/>
              <a:gdLst/>
              <a:ahLst/>
              <a:cxnLst/>
              <a:rect l="l" t="t" r="r" b="b"/>
              <a:pathLst>
                <a:path w="320" h="19618" extrusionOk="0">
                  <a:moveTo>
                    <a:pt x="160" y="0"/>
                  </a:moveTo>
                  <a:cubicBezTo>
                    <a:pt x="80" y="0"/>
                    <a:pt x="1" y="50"/>
                    <a:pt x="1" y="149"/>
                  </a:cubicBezTo>
                  <a:lnTo>
                    <a:pt x="1" y="19469"/>
                  </a:lnTo>
                  <a:cubicBezTo>
                    <a:pt x="1" y="19568"/>
                    <a:pt x="80" y="19618"/>
                    <a:pt x="160" y="19618"/>
                  </a:cubicBezTo>
                  <a:cubicBezTo>
                    <a:pt x="240" y="19618"/>
                    <a:pt x="319" y="19568"/>
                    <a:pt x="319" y="19469"/>
                  </a:cubicBezTo>
                  <a:lnTo>
                    <a:pt x="319" y="149"/>
                  </a:lnTo>
                  <a:cubicBezTo>
                    <a:pt x="319" y="50"/>
                    <a:pt x="240" y="0"/>
                    <a:pt x="160" y="0"/>
                  </a:cubicBezTo>
                  <a:close/>
                </a:path>
              </a:pathLst>
            </a:custGeom>
            <a:solidFill>
              <a:srgbClr val="FFFFFF">
                <a:alpha val="29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6263455" y="2792270"/>
              <a:ext cx="70150" cy="454186"/>
            </a:xfrm>
            <a:custGeom>
              <a:avLst/>
              <a:gdLst/>
              <a:ahLst/>
              <a:cxnLst/>
              <a:rect l="l" t="t" r="r" b="b"/>
              <a:pathLst>
                <a:path w="2806" h="20195" extrusionOk="0">
                  <a:moveTo>
                    <a:pt x="154" y="0"/>
                  </a:moveTo>
                  <a:cubicBezTo>
                    <a:pt x="75" y="0"/>
                    <a:pt x="0" y="50"/>
                    <a:pt x="10" y="149"/>
                  </a:cubicBezTo>
                  <a:cubicBezTo>
                    <a:pt x="826" y="6775"/>
                    <a:pt x="1642" y="13400"/>
                    <a:pt x="2477" y="20046"/>
                  </a:cubicBezTo>
                  <a:cubicBezTo>
                    <a:pt x="2487" y="20145"/>
                    <a:pt x="2572" y="20195"/>
                    <a:pt x="2651" y="20195"/>
                  </a:cubicBezTo>
                  <a:cubicBezTo>
                    <a:pt x="2731" y="20195"/>
                    <a:pt x="2806" y="20145"/>
                    <a:pt x="2796" y="20046"/>
                  </a:cubicBezTo>
                  <a:cubicBezTo>
                    <a:pt x="1980" y="13440"/>
                    <a:pt x="1144" y="6795"/>
                    <a:pt x="329" y="149"/>
                  </a:cubicBezTo>
                  <a:cubicBezTo>
                    <a:pt x="319" y="50"/>
                    <a:pt x="234" y="0"/>
                    <a:pt x="154" y="0"/>
                  </a:cubicBezTo>
                  <a:close/>
                </a:path>
              </a:pathLst>
            </a:custGeom>
            <a:solidFill>
              <a:srgbClr val="FFFFFF">
                <a:alpha val="29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6209729" y="2791821"/>
              <a:ext cx="51500" cy="450497"/>
            </a:xfrm>
            <a:custGeom>
              <a:avLst/>
              <a:gdLst/>
              <a:ahLst/>
              <a:cxnLst/>
              <a:rect l="l" t="t" r="r" b="b"/>
              <a:pathLst>
                <a:path w="2060" h="20031" extrusionOk="0">
                  <a:moveTo>
                    <a:pt x="157" y="0"/>
                  </a:moveTo>
                  <a:cubicBezTo>
                    <a:pt x="75" y="0"/>
                    <a:pt x="0" y="50"/>
                    <a:pt x="10" y="150"/>
                  </a:cubicBezTo>
                  <a:cubicBezTo>
                    <a:pt x="587" y="6715"/>
                    <a:pt x="1164" y="13301"/>
                    <a:pt x="1741" y="19867"/>
                  </a:cubicBezTo>
                  <a:cubicBezTo>
                    <a:pt x="1751" y="19976"/>
                    <a:pt x="1831" y="20031"/>
                    <a:pt x="1908" y="20031"/>
                  </a:cubicBezTo>
                  <a:cubicBezTo>
                    <a:pt x="1985" y="20031"/>
                    <a:pt x="2060" y="19976"/>
                    <a:pt x="2060" y="19867"/>
                  </a:cubicBezTo>
                  <a:cubicBezTo>
                    <a:pt x="1483" y="13301"/>
                    <a:pt x="906" y="6715"/>
                    <a:pt x="349" y="150"/>
                  </a:cubicBezTo>
                  <a:cubicBezTo>
                    <a:pt x="329" y="50"/>
                    <a:pt x="239" y="0"/>
                    <a:pt x="157" y="0"/>
                  </a:cubicBezTo>
                  <a:close/>
                </a:path>
              </a:pathLst>
            </a:custGeom>
            <a:solidFill>
              <a:srgbClr val="FFFFFF">
                <a:alpha val="29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6152278" y="2792270"/>
              <a:ext cx="36575" cy="445684"/>
            </a:xfrm>
            <a:custGeom>
              <a:avLst/>
              <a:gdLst/>
              <a:ahLst/>
              <a:cxnLst/>
              <a:rect l="l" t="t" r="r" b="b"/>
              <a:pathLst>
                <a:path w="1463" h="19817" extrusionOk="0">
                  <a:moveTo>
                    <a:pt x="152" y="0"/>
                  </a:moveTo>
                  <a:cubicBezTo>
                    <a:pt x="75" y="0"/>
                    <a:pt x="0" y="50"/>
                    <a:pt x="0" y="149"/>
                  </a:cubicBezTo>
                  <a:cubicBezTo>
                    <a:pt x="378" y="6675"/>
                    <a:pt x="757" y="13162"/>
                    <a:pt x="1115" y="19668"/>
                  </a:cubicBezTo>
                  <a:cubicBezTo>
                    <a:pt x="1135" y="19767"/>
                    <a:pt x="1224" y="19817"/>
                    <a:pt x="1306" y="19817"/>
                  </a:cubicBezTo>
                  <a:cubicBezTo>
                    <a:pt x="1388" y="19817"/>
                    <a:pt x="1463" y="19767"/>
                    <a:pt x="1453" y="19668"/>
                  </a:cubicBezTo>
                  <a:cubicBezTo>
                    <a:pt x="1075" y="13162"/>
                    <a:pt x="697" y="6675"/>
                    <a:pt x="319" y="149"/>
                  </a:cubicBezTo>
                  <a:cubicBezTo>
                    <a:pt x="309" y="50"/>
                    <a:pt x="229" y="0"/>
                    <a:pt x="152" y="0"/>
                  </a:cubicBezTo>
                  <a:close/>
                </a:path>
              </a:pathLst>
            </a:custGeom>
            <a:solidFill>
              <a:srgbClr val="FFFFFF">
                <a:alpha val="29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6110001" y="2792270"/>
              <a:ext cx="7975" cy="441209"/>
            </a:xfrm>
            <a:custGeom>
              <a:avLst/>
              <a:gdLst/>
              <a:ahLst/>
              <a:cxnLst/>
              <a:rect l="l" t="t" r="r" b="b"/>
              <a:pathLst>
                <a:path w="319" h="19618" extrusionOk="0">
                  <a:moveTo>
                    <a:pt x="159" y="0"/>
                  </a:moveTo>
                  <a:cubicBezTo>
                    <a:pt x="80" y="0"/>
                    <a:pt x="0" y="50"/>
                    <a:pt x="0" y="149"/>
                  </a:cubicBezTo>
                  <a:lnTo>
                    <a:pt x="0" y="19469"/>
                  </a:lnTo>
                  <a:cubicBezTo>
                    <a:pt x="0" y="19568"/>
                    <a:pt x="80" y="19618"/>
                    <a:pt x="159" y="19618"/>
                  </a:cubicBezTo>
                  <a:cubicBezTo>
                    <a:pt x="239" y="19618"/>
                    <a:pt x="319" y="19568"/>
                    <a:pt x="319" y="19469"/>
                  </a:cubicBezTo>
                  <a:lnTo>
                    <a:pt x="319" y="149"/>
                  </a:lnTo>
                  <a:cubicBezTo>
                    <a:pt x="319" y="50"/>
                    <a:pt x="239" y="0"/>
                    <a:pt x="159" y="0"/>
                  </a:cubicBezTo>
                  <a:close/>
                </a:path>
              </a:pathLst>
            </a:custGeom>
            <a:solidFill>
              <a:srgbClr val="FFFFFF">
                <a:alpha val="29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5749375" y="2784150"/>
              <a:ext cx="674000" cy="224825"/>
            </a:xfrm>
            <a:custGeom>
              <a:avLst/>
              <a:gdLst/>
              <a:ahLst/>
              <a:cxnLst/>
              <a:rect l="l" t="t" r="r" b="b"/>
              <a:pathLst>
                <a:path w="26960" h="8993" extrusionOk="0">
                  <a:moveTo>
                    <a:pt x="15110" y="1"/>
                  </a:moveTo>
                  <a:cubicBezTo>
                    <a:pt x="9926" y="1"/>
                    <a:pt x="3873" y="133"/>
                    <a:pt x="3303" y="517"/>
                  </a:cubicBezTo>
                  <a:cubicBezTo>
                    <a:pt x="2289" y="1153"/>
                    <a:pt x="2050" y="3640"/>
                    <a:pt x="1552" y="4376"/>
                  </a:cubicBezTo>
                  <a:cubicBezTo>
                    <a:pt x="1552" y="4376"/>
                    <a:pt x="1" y="6525"/>
                    <a:pt x="1513" y="6923"/>
                  </a:cubicBezTo>
                  <a:cubicBezTo>
                    <a:pt x="1591" y="6942"/>
                    <a:pt x="1668" y="6952"/>
                    <a:pt x="1743" y="6952"/>
                  </a:cubicBezTo>
                  <a:cubicBezTo>
                    <a:pt x="3127" y="6952"/>
                    <a:pt x="4119" y="3896"/>
                    <a:pt x="5478" y="3896"/>
                  </a:cubicBezTo>
                  <a:cubicBezTo>
                    <a:pt x="5503" y="3896"/>
                    <a:pt x="5527" y="3897"/>
                    <a:pt x="5552" y="3899"/>
                  </a:cubicBezTo>
                  <a:cubicBezTo>
                    <a:pt x="7024" y="4018"/>
                    <a:pt x="7064" y="6923"/>
                    <a:pt x="8476" y="6963"/>
                  </a:cubicBezTo>
                  <a:cubicBezTo>
                    <a:pt x="8486" y="6963"/>
                    <a:pt x="8495" y="6963"/>
                    <a:pt x="8505" y="6963"/>
                  </a:cubicBezTo>
                  <a:cubicBezTo>
                    <a:pt x="9824" y="6963"/>
                    <a:pt x="9664" y="5675"/>
                    <a:pt x="10716" y="5675"/>
                  </a:cubicBezTo>
                  <a:cubicBezTo>
                    <a:pt x="10780" y="5675"/>
                    <a:pt x="10849" y="5679"/>
                    <a:pt x="10924" y="5690"/>
                  </a:cubicBezTo>
                  <a:cubicBezTo>
                    <a:pt x="12217" y="5869"/>
                    <a:pt x="12018" y="7779"/>
                    <a:pt x="13251" y="7858"/>
                  </a:cubicBezTo>
                  <a:cubicBezTo>
                    <a:pt x="13262" y="7859"/>
                    <a:pt x="13273" y="7859"/>
                    <a:pt x="13284" y="7859"/>
                  </a:cubicBezTo>
                  <a:cubicBezTo>
                    <a:pt x="14496" y="7859"/>
                    <a:pt x="14829" y="4574"/>
                    <a:pt x="16361" y="4574"/>
                  </a:cubicBezTo>
                  <a:cubicBezTo>
                    <a:pt x="16378" y="4574"/>
                    <a:pt x="16397" y="4575"/>
                    <a:pt x="16415" y="4575"/>
                  </a:cubicBezTo>
                  <a:cubicBezTo>
                    <a:pt x="17987" y="4635"/>
                    <a:pt x="16912" y="7898"/>
                    <a:pt x="18424" y="8276"/>
                  </a:cubicBezTo>
                  <a:cubicBezTo>
                    <a:pt x="18531" y="8302"/>
                    <a:pt x="18631" y="8315"/>
                    <a:pt x="18724" y="8315"/>
                  </a:cubicBezTo>
                  <a:cubicBezTo>
                    <a:pt x="19976" y="8315"/>
                    <a:pt x="20147" y="6125"/>
                    <a:pt x="21369" y="6088"/>
                  </a:cubicBezTo>
                  <a:cubicBezTo>
                    <a:pt x="21382" y="6087"/>
                    <a:pt x="21394" y="6087"/>
                    <a:pt x="21407" y="6087"/>
                  </a:cubicBezTo>
                  <a:cubicBezTo>
                    <a:pt x="22668" y="6087"/>
                    <a:pt x="23387" y="8993"/>
                    <a:pt x="25134" y="8993"/>
                  </a:cubicBezTo>
                  <a:cubicBezTo>
                    <a:pt x="25146" y="8993"/>
                    <a:pt x="25157" y="8993"/>
                    <a:pt x="25169" y="8992"/>
                  </a:cubicBezTo>
                  <a:cubicBezTo>
                    <a:pt x="26960" y="8953"/>
                    <a:pt x="26084" y="6466"/>
                    <a:pt x="25866" y="5829"/>
                  </a:cubicBezTo>
                  <a:cubicBezTo>
                    <a:pt x="25667" y="5272"/>
                    <a:pt x="23796" y="397"/>
                    <a:pt x="22563" y="158"/>
                  </a:cubicBezTo>
                  <a:cubicBezTo>
                    <a:pt x="22042" y="68"/>
                    <a:pt x="18796" y="1"/>
                    <a:pt x="151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5783700" y="2909975"/>
              <a:ext cx="50250" cy="28875"/>
            </a:xfrm>
            <a:custGeom>
              <a:avLst/>
              <a:gdLst/>
              <a:ahLst/>
              <a:cxnLst/>
              <a:rect l="l" t="t" r="r" b="b"/>
              <a:pathLst>
                <a:path w="2010" h="1155" extrusionOk="0">
                  <a:moveTo>
                    <a:pt x="2010" y="0"/>
                  </a:moveTo>
                  <a:cubicBezTo>
                    <a:pt x="2010" y="0"/>
                    <a:pt x="1871" y="100"/>
                    <a:pt x="1692" y="259"/>
                  </a:cubicBezTo>
                  <a:cubicBezTo>
                    <a:pt x="1592" y="338"/>
                    <a:pt x="1473" y="398"/>
                    <a:pt x="1373" y="497"/>
                  </a:cubicBezTo>
                  <a:cubicBezTo>
                    <a:pt x="1313" y="557"/>
                    <a:pt x="1234" y="577"/>
                    <a:pt x="1194" y="637"/>
                  </a:cubicBezTo>
                  <a:cubicBezTo>
                    <a:pt x="1134" y="677"/>
                    <a:pt x="1075" y="696"/>
                    <a:pt x="1015" y="756"/>
                  </a:cubicBezTo>
                  <a:cubicBezTo>
                    <a:pt x="935" y="796"/>
                    <a:pt x="896" y="836"/>
                    <a:pt x="816" y="856"/>
                  </a:cubicBezTo>
                  <a:cubicBezTo>
                    <a:pt x="737" y="875"/>
                    <a:pt x="677" y="895"/>
                    <a:pt x="617" y="935"/>
                  </a:cubicBezTo>
                  <a:cubicBezTo>
                    <a:pt x="577" y="955"/>
                    <a:pt x="498" y="955"/>
                    <a:pt x="438" y="955"/>
                  </a:cubicBezTo>
                  <a:cubicBezTo>
                    <a:pt x="398" y="955"/>
                    <a:pt x="339" y="955"/>
                    <a:pt x="299" y="935"/>
                  </a:cubicBezTo>
                  <a:cubicBezTo>
                    <a:pt x="239" y="895"/>
                    <a:pt x="199" y="875"/>
                    <a:pt x="160" y="856"/>
                  </a:cubicBezTo>
                  <a:cubicBezTo>
                    <a:pt x="120" y="836"/>
                    <a:pt x="100" y="796"/>
                    <a:pt x="80" y="776"/>
                  </a:cubicBezTo>
                  <a:lnTo>
                    <a:pt x="0" y="696"/>
                  </a:lnTo>
                  <a:lnTo>
                    <a:pt x="0" y="696"/>
                  </a:lnTo>
                  <a:cubicBezTo>
                    <a:pt x="0" y="696"/>
                    <a:pt x="0" y="756"/>
                    <a:pt x="40" y="776"/>
                  </a:cubicBezTo>
                  <a:cubicBezTo>
                    <a:pt x="40" y="836"/>
                    <a:pt x="80" y="856"/>
                    <a:pt x="100" y="895"/>
                  </a:cubicBezTo>
                  <a:lnTo>
                    <a:pt x="219" y="1035"/>
                  </a:lnTo>
                  <a:cubicBezTo>
                    <a:pt x="259" y="1074"/>
                    <a:pt x="339" y="1094"/>
                    <a:pt x="418" y="1134"/>
                  </a:cubicBezTo>
                  <a:cubicBezTo>
                    <a:pt x="498" y="1154"/>
                    <a:pt x="597" y="1154"/>
                    <a:pt x="657" y="1154"/>
                  </a:cubicBezTo>
                  <a:cubicBezTo>
                    <a:pt x="737" y="1134"/>
                    <a:pt x="836" y="1094"/>
                    <a:pt x="916" y="1074"/>
                  </a:cubicBezTo>
                  <a:cubicBezTo>
                    <a:pt x="995" y="1035"/>
                    <a:pt x="1075" y="995"/>
                    <a:pt x="1134" y="955"/>
                  </a:cubicBezTo>
                  <a:cubicBezTo>
                    <a:pt x="1214" y="895"/>
                    <a:pt x="1294" y="856"/>
                    <a:pt x="1333" y="796"/>
                  </a:cubicBezTo>
                  <a:cubicBezTo>
                    <a:pt x="1393" y="756"/>
                    <a:pt x="1453" y="696"/>
                    <a:pt x="1512" y="657"/>
                  </a:cubicBezTo>
                  <a:cubicBezTo>
                    <a:pt x="1612" y="557"/>
                    <a:pt x="1711" y="458"/>
                    <a:pt x="1791" y="358"/>
                  </a:cubicBezTo>
                  <a:cubicBezTo>
                    <a:pt x="1930" y="159"/>
                    <a:pt x="2010" y="0"/>
                    <a:pt x="20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5933425" y="2911450"/>
              <a:ext cx="48750" cy="35225"/>
            </a:xfrm>
            <a:custGeom>
              <a:avLst/>
              <a:gdLst/>
              <a:ahLst/>
              <a:cxnLst/>
              <a:rect l="l" t="t" r="r" b="b"/>
              <a:pathLst>
                <a:path w="1950" h="1409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20" y="140"/>
                    <a:pt x="159" y="419"/>
                  </a:cubicBezTo>
                  <a:cubicBezTo>
                    <a:pt x="259" y="637"/>
                    <a:pt x="418" y="936"/>
                    <a:pt x="696" y="1155"/>
                  </a:cubicBezTo>
                  <a:cubicBezTo>
                    <a:pt x="756" y="1234"/>
                    <a:pt x="856" y="1254"/>
                    <a:pt x="915" y="1314"/>
                  </a:cubicBezTo>
                  <a:cubicBezTo>
                    <a:pt x="995" y="1334"/>
                    <a:pt x="1075" y="1393"/>
                    <a:pt x="1174" y="1393"/>
                  </a:cubicBezTo>
                  <a:cubicBezTo>
                    <a:pt x="1224" y="1403"/>
                    <a:pt x="1269" y="1408"/>
                    <a:pt x="1308" y="1408"/>
                  </a:cubicBezTo>
                  <a:cubicBezTo>
                    <a:pt x="1348" y="1408"/>
                    <a:pt x="1383" y="1403"/>
                    <a:pt x="1413" y="1393"/>
                  </a:cubicBezTo>
                  <a:cubicBezTo>
                    <a:pt x="1492" y="1354"/>
                    <a:pt x="1572" y="1334"/>
                    <a:pt x="1612" y="1314"/>
                  </a:cubicBezTo>
                  <a:cubicBezTo>
                    <a:pt x="1671" y="1254"/>
                    <a:pt x="1711" y="1234"/>
                    <a:pt x="1771" y="1214"/>
                  </a:cubicBezTo>
                  <a:lnTo>
                    <a:pt x="1870" y="1115"/>
                  </a:lnTo>
                  <a:lnTo>
                    <a:pt x="1950" y="1035"/>
                  </a:lnTo>
                  <a:lnTo>
                    <a:pt x="1950" y="1035"/>
                  </a:lnTo>
                  <a:cubicBezTo>
                    <a:pt x="1950" y="1035"/>
                    <a:pt x="1910" y="1035"/>
                    <a:pt x="1850" y="1075"/>
                  </a:cubicBezTo>
                  <a:cubicBezTo>
                    <a:pt x="1791" y="1095"/>
                    <a:pt x="1771" y="1095"/>
                    <a:pt x="1711" y="1115"/>
                  </a:cubicBezTo>
                  <a:cubicBezTo>
                    <a:pt x="1671" y="1115"/>
                    <a:pt x="1612" y="1115"/>
                    <a:pt x="1572" y="1135"/>
                  </a:cubicBezTo>
                  <a:cubicBezTo>
                    <a:pt x="1512" y="1175"/>
                    <a:pt x="1453" y="1175"/>
                    <a:pt x="1393" y="1175"/>
                  </a:cubicBezTo>
                  <a:cubicBezTo>
                    <a:pt x="1313" y="1175"/>
                    <a:pt x="1273" y="1135"/>
                    <a:pt x="1194" y="1135"/>
                  </a:cubicBezTo>
                  <a:cubicBezTo>
                    <a:pt x="1114" y="1115"/>
                    <a:pt x="1075" y="1095"/>
                    <a:pt x="995" y="1075"/>
                  </a:cubicBezTo>
                  <a:cubicBezTo>
                    <a:pt x="955" y="1015"/>
                    <a:pt x="876" y="996"/>
                    <a:pt x="816" y="936"/>
                  </a:cubicBezTo>
                  <a:cubicBezTo>
                    <a:pt x="696" y="876"/>
                    <a:pt x="597" y="737"/>
                    <a:pt x="498" y="637"/>
                  </a:cubicBezTo>
                  <a:cubicBezTo>
                    <a:pt x="398" y="518"/>
                    <a:pt x="318" y="419"/>
                    <a:pt x="259" y="319"/>
                  </a:cubicBezTo>
                  <a:cubicBezTo>
                    <a:pt x="100" y="120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6066725" y="2928875"/>
              <a:ext cx="42300" cy="35325"/>
            </a:xfrm>
            <a:custGeom>
              <a:avLst/>
              <a:gdLst/>
              <a:ahLst/>
              <a:cxnLst/>
              <a:rect l="l" t="t" r="r" b="b"/>
              <a:pathLst>
                <a:path w="1692" h="1413" extrusionOk="0">
                  <a:moveTo>
                    <a:pt x="1691" y="0"/>
                  </a:moveTo>
                  <a:cubicBezTo>
                    <a:pt x="1691" y="0"/>
                    <a:pt x="1552" y="120"/>
                    <a:pt x="1433" y="299"/>
                  </a:cubicBezTo>
                  <a:cubicBezTo>
                    <a:pt x="1353" y="378"/>
                    <a:pt x="1254" y="498"/>
                    <a:pt x="1194" y="597"/>
                  </a:cubicBezTo>
                  <a:cubicBezTo>
                    <a:pt x="1154" y="677"/>
                    <a:pt x="1115" y="716"/>
                    <a:pt x="1055" y="756"/>
                  </a:cubicBezTo>
                  <a:lnTo>
                    <a:pt x="916" y="915"/>
                  </a:lnTo>
                  <a:cubicBezTo>
                    <a:pt x="856" y="995"/>
                    <a:pt x="816" y="1015"/>
                    <a:pt x="756" y="1075"/>
                  </a:cubicBezTo>
                  <a:cubicBezTo>
                    <a:pt x="717" y="1094"/>
                    <a:pt x="657" y="1134"/>
                    <a:pt x="617" y="1174"/>
                  </a:cubicBezTo>
                  <a:cubicBezTo>
                    <a:pt x="597" y="1194"/>
                    <a:pt x="557" y="1194"/>
                    <a:pt x="538" y="1214"/>
                  </a:cubicBezTo>
                  <a:cubicBezTo>
                    <a:pt x="518" y="1214"/>
                    <a:pt x="498" y="1234"/>
                    <a:pt x="458" y="1234"/>
                  </a:cubicBezTo>
                  <a:lnTo>
                    <a:pt x="319" y="1234"/>
                  </a:lnTo>
                  <a:cubicBezTo>
                    <a:pt x="259" y="1234"/>
                    <a:pt x="239" y="1234"/>
                    <a:pt x="199" y="1214"/>
                  </a:cubicBezTo>
                  <a:cubicBezTo>
                    <a:pt x="159" y="1194"/>
                    <a:pt x="120" y="1194"/>
                    <a:pt x="100" y="1174"/>
                  </a:cubicBezTo>
                  <a:cubicBezTo>
                    <a:pt x="20" y="1134"/>
                    <a:pt x="0" y="1114"/>
                    <a:pt x="0" y="1114"/>
                  </a:cubicBezTo>
                  <a:lnTo>
                    <a:pt x="0" y="1114"/>
                  </a:lnTo>
                  <a:cubicBezTo>
                    <a:pt x="0" y="1114"/>
                    <a:pt x="20" y="1174"/>
                    <a:pt x="0" y="1174"/>
                  </a:cubicBezTo>
                  <a:cubicBezTo>
                    <a:pt x="20" y="1194"/>
                    <a:pt x="40" y="1234"/>
                    <a:pt x="100" y="1273"/>
                  </a:cubicBezTo>
                  <a:cubicBezTo>
                    <a:pt x="140" y="1313"/>
                    <a:pt x="159" y="1333"/>
                    <a:pt x="239" y="1373"/>
                  </a:cubicBezTo>
                  <a:cubicBezTo>
                    <a:pt x="299" y="1413"/>
                    <a:pt x="358" y="1413"/>
                    <a:pt x="438" y="1413"/>
                  </a:cubicBezTo>
                  <a:lnTo>
                    <a:pt x="557" y="1413"/>
                  </a:lnTo>
                  <a:cubicBezTo>
                    <a:pt x="617" y="1413"/>
                    <a:pt x="637" y="1413"/>
                    <a:pt x="697" y="1393"/>
                  </a:cubicBezTo>
                  <a:cubicBezTo>
                    <a:pt x="756" y="1333"/>
                    <a:pt x="836" y="1313"/>
                    <a:pt x="916" y="1273"/>
                  </a:cubicBezTo>
                  <a:cubicBezTo>
                    <a:pt x="995" y="1214"/>
                    <a:pt x="1055" y="1174"/>
                    <a:pt x="1115" y="1114"/>
                  </a:cubicBezTo>
                  <a:cubicBezTo>
                    <a:pt x="1154" y="1075"/>
                    <a:pt x="1214" y="1015"/>
                    <a:pt x="1254" y="935"/>
                  </a:cubicBezTo>
                  <a:cubicBezTo>
                    <a:pt x="1313" y="876"/>
                    <a:pt x="1333" y="796"/>
                    <a:pt x="1393" y="736"/>
                  </a:cubicBezTo>
                  <a:cubicBezTo>
                    <a:pt x="1433" y="677"/>
                    <a:pt x="1453" y="597"/>
                    <a:pt x="1493" y="537"/>
                  </a:cubicBezTo>
                  <a:cubicBezTo>
                    <a:pt x="1512" y="478"/>
                    <a:pt x="1532" y="418"/>
                    <a:pt x="1552" y="378"/>
                  </a:cubicBezTo>
                  <a:cubicBezTo>
                    <a:pt x="1652" y="139"/>
                    <a:pt x="1691" y="0"/>
                    <a:pt x="16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6194050" y="2938825"/>
              <a:ext cx="32350" cy="41800"/>
            </a:xfrm>
            <a:custGeom>
              <a:avLst/>
              <a:gdLst/>
              <a:ahLst/>
              <a:cxnLst/>
              <a:rect l="l" t="t" r="r" b="b"/>
              <a:pathLst>
                <a:path w="1294" h="1672" extrusionOk="0">
                  <a:moveTo>
                    <a:pt x="120" y="0"/>
                  </a:moveTo>
                  <a:cubicBezTo>
                    <a:pt x="120" y="0"/>
                    <a:pt x="41" y="139"/>
                    <a:pt x="21" y="398"/>
                  </a:cubicBezTo>
                  <a:cubicBezTo>
                    <a:pt x="1" y="517"/>
                    <a:pt x="1" y="637"/>
                    <a:pt x="21" y="796"/>
                  </a:cubicBezTo>
                  <a:cubicBezTo>
                    <a:pt x="41" y="875"/>
                    <a:pt x="41" y="935"/>
                    <a:pt x="80" y="1015"/>
                  </a:cubicBezTo>
                  <a:cubicBezTo>
                    <a:pt x="100" y="1094"/>
                    <a:pt x="140" y="1174"/>
                    <a:pt x="180" y="1234"/>
                  </a:cubicBezTo>
                  <a:cubicBezTo>
                    <a:pt x="240" y="1393"/>
                    <a:pt x="379" y="1512"/>
                    <a:pt x="518" y="1592"/>
                  </a:cubicBezTo>
                  <a:cubicBezTo>
                    <a:pt x="538" y="1612"/>
                    <a:pt x="598" y="1632"/>
                    <a:pt x="618" y="1632"/>
                  </a:cubicBezTo>
                  <a:cubicBezTo>
                    <a:pt x="637" y="1632"/>
                    <a:pt x="697" y="1671"/>
                    <a:pt x="717" y="1671"/>
                  </a:cubicBezTo>
                  <a:lnTo>
                    <a:pt x="916" y="1671"/>
                  </a:lnTo>
                  <a:cubicBezTo>
                    <a:pt x="976" y="1671"/>
                    <a:pt x="1015" y="1671"/>
                    <a:pt x="1075" y="1632"/>
                  </a:cubicBezTo>
                  <a:cubicBezTo>
                    <a:pt x="1115" y="1612"/>
                    <a:pt x="1155" y="1592"/>
                    <a:pt x="1195" y="1592"/>
                  </a:cubicBezTo>
                  <a:cubicBezTo>
                    <a:pt x="1254" y="1572"/>
                    <a:pt x="1294" y="1532"/>
                    <a:pt x="1294" y="1532"/>
                  </a:cubicBezTo>
                  <a:cubicBezTo>
                    <a:pt x="1294" y="1532"/>
                    <a:pt x="1254" y="1512"/>
                    <a:pt x="1195" y="1512"/>
                  </a:cubicBezTo>
                  <a:lnTo>
                    <a:pt x="1075" y="1512"/>
                  </a:lnTo>
                  <a:cubicBezTo>
                    <a:pt x="1015" y="1512"/>
                    <a:pt x="976" y="1492"/>
                    <a:pt x="916" y="1492"/>
                  </a:cubicBezTo>
                  <a:cubicBezTo>
                    <a:pt x="856" y="1492"/>
                    <a:pt x="816" y="1472"/>
                    <a:pt x="757" y="1433"/>
                  </a:cubicBezTo>
                  <a:cubicBezTo>
                    <a:pt x="737" y="1433"/>
                    <a:pt x="717" y="1413"/>
                    <a:pt x="697" y="1413"/>
                  </a:cubicBezTo>
                  <a:cubicBezTo>
                    <a:pt x="677" y="1393"/>
                    <a:pt x="637" y="1393"/>
                    <a:pt x="618" y="1373"/>
                  </a:cubicBezTo>
                  <a:cubicBezTo>
                    <a:pt x="578" y="1333"/>
                    <a:pt x="538" y="1293"/>
                    <a:pt x="498" y="1234"/>
                  </a:cubicBezTo>
                  <a:cubicBezTo>
                    <a:pt x="478" y="1194"/>
                    <a:pt x="419" y="1134"/>
                    <a:pt x="399" y="1094"/>
                  </a:cubicBezTo>
                  <a:cubicBezTo>
                    <a:pt x="319" y="975"/>
                    <a:pt x="279" y="836"/>
                    <a:pt x="240" y="716"/>
                  </a:cubicBezTo>
                  <a:cubicBezTo>
                    <a:pt x="220" y="597"/>
                    <a:pt x="200" y="478"/>
                    <a:pt x="180" y="378"/>
                  </a:cubicBezTo>
                  <a:cubicBezTo>
                    <a:pt x="140" y="139"/>
                    <a:pt x="120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6331850" y="2942300"/>
              <a:ext cx="66675" cy="56725"/>
            </a:xfrm>
            <a:custGeom>
              <a:avLst/>
              <a:gdLst/>
              <a:ahLst/>
              <a:cxnLst/>
              <a:rect l="l" t="t" r="r" b="b"/>
              <a:pathLst>
                <a:path w="2667" h="2269" extrusionOk="0">
                  <a:moveTo>
                    <a:pt x="2049" y="0"/>
                  </a:moveTo>
                  <a:cubicBezTo>
                    <a:pt x="2049" y="0"/>
                    <a:pt x="2069" y="80"/>
                    <a:pt x="2129" y="199"/>
                  </a:cubicBezTo>
                  <a:cubicBezTo>
                    <a:pt x="2189" y="339"/>
                    <a:pt x="2248" y="538"/>
                    <a:pt x="2328" y="756"/>
                  </a:cubicBezTo>
                  <a:cubicBezTo>
                    <a:pt x="2368" y="876"/>
                    <a:pt x="2388" y="995"/>
                    <a:pt x="2427" y="1134"/>
                  </a:cubicBezTo>
                  <a:cubicBezTo>
                    <a:pt x="2427" y="1274"/>
                    <a:pt x="2447" y="1393"/>
                    <a:pt x="2447" y="1552"/>
                  </a:cubicBezTo>
                  <a:cubicBezTo>
                    <a:pt x="2447" y="1672"/>
                    <a:pt x="2388" y="1831"/>
                    <a:pt x="2328" y="1890"/>
                  </a:cubicBezTo>
                  <a:cubicBezTo>
                    <a:pt x="2288" y="1890"/>
                    <a:pt x="2288" y="1930"/>
                    <a:pt x="2268" y="1950"/>
                  </a:cubicBezTo>
                  <a:lnTo>
                    <a:pt x="2169" y="1990"/>
                  </a:lnTo>
                  <a:cubicBezTo>
                    <a:pt x="2169" y="2030"/>
                    <a:pt x="2129" y="2030"/>
                    <a:pt x="2089" y="2030"/>
                  </a:cubicBezTo>
                  <a:lnTo>
                    <a:pt x="1890" y="2030"/>
                  </a:lnTo>
                  <a:cubicBezTo>
                    <a:pt x="1870" y="2030"/>
                    <a:pt x="1830" y="1990"/>
                    <a:pt x="1791" y="1990"/>
                  </a:cubicBezTo>
                  <a:cubicBezTo>
                    <a:pt x="1731" y="1990"/>
                    <a:pt x="1671" y="1950"/>
                    <a:pt x="1592" y="1930"/>
                  </a:cubicBezTo>
                  <a:cubicBezTo>
                    <a:pt x="1472" y="1871"/>
                    <a:pt x="1353" y="1771"/>
                    <a:pt x="1234" y="1691"/>
                  </a:cubicBezTo>
                  <a:cubicBezTo>
                    <a:pt x="1094" y="1592"/>
                    <a:pt x="975" y="1532"/>
                    <a:pt x="875" y="1433"/>
                  </a:cubicBezTo>
                  <a:cubicBezTo>
                    <a:pt x="776" y="1353"/>
                    <a:pt x="676" y="1254"/>
                    <a:pt x="577" y="1174"/>
                  </a:cubicBezTo>
                  <a:cubicBezTo>
                    <a:pt x="398" y="1035"/>
                    <a:pt x="259" y="876"/>
                    <a:pt x="159" y="776"/>
                  </a:cubicBezTo>
                  <a:lnTo>
                    <a:pt x="0" y="637"/>
                  </a:lnTo>
                  <a:lnTo>
                    <a:pt x="0" y="637"/>
                  </a:lnTo>
                  <a:cubicBezTo>
                    <a:pt x="0" y="637"/>
                    <a:pt x="40" y="697"/>
                    <a:pt x="99" y="796"/>
                  </a:cubicBezTo>
                  <a:cubicBezTo>
                    <a:pt x="179" y="896"/>
                    <a:pt x="298" y="1075"/>
                    <a:pt x="458" y="1274"/>
                  </a:cubicBezTo>
                  <a:cubicBezTo>
                    <a:pt x="597" y="1453"/>
                    <a:pt x="796" y="1672"/>
                    <a:pt x="1055" y="1871"/>
                  </a:cubicBezTo>
                  <a:cubicBezTo>
                    <a:pt x="1174" y="1970"/>
                    <a:pt x="1333" y="2070"/>
                    <a:pt x="1472" y="2149"/>
                  </a:cubicBezTo>
                  <a:cubicBezTo>
                    <a:pt x="1552" y="2169"/>
                    <a:pt x="1632" y="2229"/>
                    <a:pt x="1731" y="2249"/>
                  </a:cubicBezTo>
                  <a:cubicBezTo>
                    <a:pt x="1751" y="2249"/>
                    <a:pt x="1791" y="2268"/>
                    <a:pt x="1850" y="2268"/>
                  </a:cubicBezTo>
                  <a:lnTo>
                    <a:pt x="1990" y="2268"/>
                  </a:lnTo>
                  <a:cubicBezTo>
                    <a:pt x="2049" y="2268"/>
                    <a:pt x="2089" y="2249"/>
                    <a:pt x="2149" y="2249"/>
                  </a:cubicBezTo>
                  <a:lnTo>
                    <a:pt x="2228" y="2229"/>
                  </a:lnTo>
                  <a:lnTo>
                    <a:pt x="2288" y="2229"/>
                  </a:lnTo>
                  <a:lnTo>
                    <a:pt x="2388" y="2169"/>
                  </a:lnTo>
                  <a:cubicBezTo>
                    <a:pt x="2447" y="2169"/>
                    <a:pt x="2487" y="2129"/>
                    <a:pt x="2527" y="2070"/>
                  </a:cubicBezTo>
                  <a:cubicBezTo>
                    <a:pt x="2646" y="1890"/>
                    <a:pt x="2666" y="1731"/>
                    <a:pt x="2666" y="1552"/>
                  </a:cubicBezTo>
                  <a:cubicBezTo>
                    <a:pt x="2666" y="1393"/>
                    <a:pt x="2646" y="1254"/>
                    <a:pt x="2587" y="1095"/>
                  </a:cubicBezTo>
                  <a:lnTo>
                    <a:pt x="2447" y="736"/>
                  </a:lnTo>
                  <a:cubicBezTo>
                    <a:pt x="2248" y="259"/>
                    <a:pt x="2049" y="0"/>
                    <a:pt x="20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5736750" y="3762725"/>
              <a:ext cx="696575" cy="73925"/>
            </a:xfrm>
            <a:custGeom>
              <a:avLst/>
              <a:gdLst/>
              <a:ahLst/>
              <a:cxnLst/>
              <a:rect l="l" t="t" r="r" b="b"/>
              <a:pathLst>
                <a:path w="27863" h="2957" extrusionOk="0">
                  <a:moveTo>
                    <a:pt x="12367" y="1"/>
                  </a:moveTo>
                  <a:cubicBezTo>
                    <a:pt x="11692" y="1"/>
                    <a:pt x="10909" y="158"/>
                    <a:pt x="9877" y="549"/>
                  </a:cubicBezTo>
                  <a:cubicBezTo>
                    <a:pt x="8801" y="940"/>
                    <a:pt x="8066" y="1078"/>
                    <a:pt x="7340" y="1078"/>
                  </a:cubicBezTo>
                  <a:cubicBezTo>
                    <a:pt x="6294" y="1078"/>
                    <a:pt x="5268" y="792"/>
                    <a:pt x="3271" y="569"/>
                  </a:cubicBezTo>
                  <a:cubicBezTo>
                    <a:pt x="3053" y="545"/>
                    <a:pt x="2853" y="533"/>
                    <a:pt x="2669" y="533"/>
                  </a:cubicBezTo>
                  <a:cubicBezTo>
                    <a:pt x="0" y="533"/>
                    <a:pt x="784" y="2937"/>
                    <a:pt x="784" y="2937"/>
                  </a:cubicBezTo>
                  <a:lnTo>
                    <a:pt x="13935" y="2937"/>
                  </a:lnTo>
                  <a:lnTo>
                    <a:pt x="13935" y="2957"/>
                  </a:lnTo>
                  <a:lnTo>
                    <a:pt x="26629" y="2957"/>
                  </a:lnTo>
                  <a:cubicBezTo>
                    <a:pt x="26629" y="2957"/>
                    <a:pt x="27863" y="2240"/>
                    <a:pt x="27266" y="1484"/>
                  </a:cubicBezTo>
                  <a:cubicBezTo>
                    <a:pt x="27004" y="1152"/>
                    <a:pt x="26743" y="1041"/>
                    <a:pt x="26458" y="1041"/>
                  </a:cubicBezTo>
                  <a:cubicBezTo>
                    <a:pt x="25941" y="1041"/>
                    <a:pt x="25348" y="1407"/>
                    <a:pt x="24540" y="1484"/>
                  </a:cubicBezTo>
                  <a:cubicBezTo>
                    <a:pt x="24492" y="1489"/>
                    <a:pt x="24445" y="1491"/>
                    <a:pt x="24398" y="1491"/>
                  </a:cubicBezTo>
                  <a:cubicBezTo>
                    <a:pt x="23387" y="1491"/>
                    <a:pt x="22666" y="482"/>
                    <a:pt x="21359" y="482"/>
                  </a:cubicBezTo>
                  <a:cubicBezTo>
                    <a:pt x="21126" y="482"/>
                    <a:pt x="20875" y="514"/>
                    <a:pt x="20601" y="589"/>
                  </a:cubicBezTo>
                  <a:cubicBezTo>
                    <a:pt x="19399" y="905"/>
                    <a:pt x="18278" y="1230"/>
                    <a:pt x="17165" y="1230"/>
                  </a:cubicBezTo>
                  <a:cubicBezTo>
                    <a:pt x="16528" y="1230"/>
                    <a:pt x="15894" y="1123"/>
                    <a:pt x="15249" y="848"/>
                  </a:cubicBezTo>
                  <a:cubicBezTo>
                    <a:pt x="14198" y="377"/>
                    <a:pt x="13411" y="1"/>
                    <a:pt x="12367" y="1"/>
                  </a:cubicBez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6007025" y="3772475"/>
              <a:ext cx="91550" cy="22900"/>
            </a:xfrm>
            <a:custGeom>
              <a:avLst/>
              <a:gdLst/>
              <a:ahLst/>
              <a:cxnLst/>
              <a:rect l="l" t="t" r="r" b="b"/>
              <a:pathLst>
                <a:path w="3662" h="916" extrusionOk="0">
                  <a:moveTo>
                    <a:pt x="1533" y="0"/>
                  </a:moveTo>
                  <a:cubicBezTo>
                    <a:pt x="1413" y="0"/>
                    <a:pt x="1294" y="20"/>
                    <a:pt x="1155" y="60"/>
                  </a:cubicBezTo>
                  <a:cubicBezTo>
                    <a:pt x="936" y="100"/>
                    <a:pt x="717" y="179"/>
                    <a:pt x="538" y="259"/>
                  </a:cubicBezTo>
                  <a:cubicBezTo>
                    <a:pt x="180" y="398"/>
                    <a:pt x="1" y="577"/>
                    <a:pt x="1" y="577"/>
                  </a:cubicBezTo>
                  <a:cubicBezTo>
                    <a:pt x="1" y="577"/>
                    <a:pt x="240" y="557"/>
                    <a:pt x="618" y="497"/>
                  </a:cubicBezTo>
                  <a:cubicBezTo>
                    <a:pt x="697" y="478"/>
                    <a:pt x="797" y="478"/>
                    <a:pt x="896" y="478"/>
                  </a:cubicBezTo>
                  <a:lnTo>
                    <a:pt x="1533" y="478"/>
                  </a:lnTo>
                  <a:cubicBezTo>
                    <a:pt x="1592" y="488"/>
                    <a:pt x="1652" y="488"/>
                    <a:pt x="1709" y="488"/>
                  </a:cubicBezTo>
                  <a:cubicBezTo>
                    <a:pt x="1767" y="488"/>
                    <a:pt x="1821" y="488"/>
                    <a:pt x="1871" y="497"/>
                  </a:cubicBezTo>
                  <a:cubicBezTo>
                    <a:pt x="1970" y="497"/>
                    <a:pt x="2110" y="497"/>
                    <a:pt x="2209" y="517"/>
                  </a:cubicBezTo>
                  <a:cubicBezTo>
                    <a:pt x="2309" y="557"/>
                    <a:pt x="2428" y="557"/>
                    <a:pt x="2528" y="577"/>
                  </a:cubicBezTo>
                  <a:lnTo>
                    <a:pt x="2826" y="657"/>
                  </a:lnTo>
                  <a:cubicBezTo>
                    <a:pt x="2926" y="677"/>
                    <a:pt x="3025" y="696"/>
                    <a:pt x="3105" y="716"/>
                  </a:cubicBezTo>
                  <a:lnTo>
                    <a:pt x="3323" y="796"/>
                  </a:lnTo>
                  <a:cubicBezTo>
                    <a:pt x="3363" y="856"/>
                    <a:pt x="3443" y="856"/>
                    <a:pt x="3503" y="876"/>
                  </a:cubicBezTo>
                  <a:cubicBezTo>
                    <a:pt x="3602" y="895"/>
                    <a:pt x="3662" y="915"/>
                    <a:pt x="3662" y="915"/>
                  </a:cubicBezTo>
                  <a:cubicBezTo>
                    <a:pt x="3662" y="915"/>
                    <a:pt x="3642" y="876"/>
                    <a:pt x="3582" y="796"/>
                  </a:cubicBezTo>
                  <a:lnTo>
                    <a:pt x="3423" y="657"/>
                  </a:lnTo>
                  <a:cubicBezTo>
                    <a:pt x="3383" y="577"/>
                    <a:pt x="3304" y="517"/>
                    <a:pt x="3224" y="478"/>
                  </a:cubicBezTo>
                  <a:cubicBezTo>
                    <a:pt x="3164" y="418"/>
                    <a:pt x="3144" y="398"/>
                    <a:pt x="3105" y="378"/>
                  </a:cubicBezTo>
                  <a:lnTo>
                    <a:pt x="2945" y="299"/>
                  </a:lnTo>
                  <a:cubicBezTo>
                    <a:pt x="2846" y="259"/>
                    <a:pt x="2746" y="179"/>
                    <a:pt x="2627" y="159"/>
                  </a:cubicBezTo>
                  <a:cubicBezTo>
                    <a:pt x="2528" y="119"/>
                    <a:pt x="2408" y="80"/>
                    <a:pt x="2289" y="60"/>
                  </a:cubicBezTo>
                  <a:cubicBezTo>
                    <a:pt x="2150" y="20"/>
                    <a:pt x="2030" y="0"/>
                    <a:pt x="1911" y="0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5765800" y="3783900"/>
              <a:ext cx="58200" cy="34350"/>
            </a:xfrm>
            <a:custGeom>
              <a:avLst/>
              <a:gdLst/>
              <a:ahLst/>
              <a:cxnLst/>
              <a:rect l="l" t="t" r="r" b="b"/>
              <a:pathLst>
                <a:path w="2328" h="1374" extrusionOk="0">
                  <a:moveTo>
                    <a:pt x="1413" y="1"/>
                  </a:moveTo>
                  <a:cubicBezTo>
                    <a:pt x="1313" y="1"/>
                    <a:pt x="1214" y="1"/>
                    <a:pt x="1114" y="21"/>
                  </a:cubicBezTo>
                  <a:cubicBezTo>
                    <a:pt x="1015" y="21"/>
                    <a:pt x="915" y="60"/>
                    <a:pt x="816" y="100"/>
                  </a:cubicBezTo>
                  <a:cubicBezTo>
                    <a:pt x="716" y="140"/>
                    <a:pt x="637" y="200"/>
                    <a:pt x="537" y="239"/>
                  </a:cubicBezTo>
                  <a:cubicBezTo>
                    <a:pt x="458" y="299"/>
                    <a:pt x="378" y="359"/>
                    <a:pt x="318" y="438"/>
                  </a:cubicBezTo>
                  <a:cubicBezTo>
                    <a:pt x="259" y="498"/>
                    <a:pt x="239" y="518"/>
                    <a:pt x="219" y="558"/>
                  </a:cubicBezTo>
                  <a:cubicBezTo>
                    <a:pt x="199" y="617"/>
                    <a:pt x="159" y="637"/>
                    <a:pt x="139" y="697"/>
                  </a:cubicBezTo>
                  <a:cubicBezTo>
                    <a:pt x="100" y="757"/>
                    <a:pt x="60" y="836"/>
                    <a:pt x="40" y="916"/>
                  </a:cubicBezTo>
                  <a:cubicBezTo>
                    <a:pt x="0" y="1035"/>
                    <a:pt x="20" y="1194"/>
                    <a:pt x="20" y="1254"/>
                  </a:cubicBezTo>
                  <a:cubicBezTo>
                    <a:pt x="20" y="1334"/>
                    <a:pt x="40" y="1374"/>
                    <a:pt x="40" y="1374"/>
                  </a:cubicBezTo>
                  <a:cubicBezTo>
                    <a:pt x="40" y="1374"/>
                    <a:pt x="139" y="1214"/>
                    <a:pt x="338" y="996"/>
                  </a:cubicBezTo>
                  <a:cubicBezTo>
                    <a:pt x="398" y="956"/>
                    <a:pt x="438" y="916"/>
                    <a:pt x="497" y="856"/>
                  </a:cubicBezTo>
                  <a:lnTo>
                    <a:pt x="557" y="797"/>
                  </a:lnTo>
                  <a:cubicBezTo>
                    <a:pt x="597" y="797"/>
                    <a:pt x="617" y="757"/>
                    <a:pt x="637" y="737"/>
                  </a:cubicBezTo>
                  <a:cubicBezTo>
                    <a:pt x="696" y="717"/>
                    <a:pt x="756" y="657"/>
                    <a:pt x="816" y="637"/>
                  </a:cubicBezTo>
                  <a:cubicBezTo>
                    <a:pt x="895" y="617"/>
                    <a:pt x="935" y="598"/>
                    <a:pt x="1015" y="558"/>
                  </a:cubicBezTo>
                  <a:lnTo>
                    <a:pt x="1234" y="498"/>
                  </a:lnTo>
                  <a:cubicBezTo>
                    <a:pt x="1254" y="498"/>
                    <a:pt x="1313" y="458"/>
                    <a:pt x="1333" y="458"/>
                  </a:cubicBezTo>
                  <a:cubicBezTo>
                    <a:pt x="1393" y="458"/>
                    <a:pt x="1413" y="438"/>
                    <a:pt x="1453" y="438"/>
                  </a:cubicBezTo>
                  <a:cubicBezTo>
                    <a:pt x="1532" y="419"/>
                    <a:pt x="1612" y="399"/>
                    <a:pt x="1691" y="399"/>
                  </a:cubicBezTo>
                  <a:cubicBezTo>
                    <a:pt x="1751" y="399"/>
                    <a:pt x="1811" y="399"/>
                    <a:pt x="1890" y="359"/>
                  </a:cubicBezTo>
                  <a:cubicBezTo>
                    <a:pt x="2010" y="339"/>
                    <a:pt x="2129" y="339"/>
                    <a:pt x="2209" y="319"/>
                  </a:cubicBezTo>
                  <a:cubicBezTo>
                    <a:pt x="2288" y="319"/>
                    <a:pt x="2328" y="299"/>
                    <a:pt x="2328" y="299"/>
                  </a:cubicBezTo>
                  <a:cubicBezTo>
                    <a:pt x="2328" y="299"/>
                    <a:pt x="2288" y="259"/>
                    <a:pt x="2209" y="220"/>
                  </a:cubicBezTo>
                  <a:cubicBezTo>
                    <a:pt x="2189" y="200"/>
                    <a:pt x="2129" y="160"/>
                    <a:pt x="2089" y="140"/>
                  </a:cubicBezTo>
                  <a:cubicBezTo>
                    <a:pt x="2029" y="120"/>
                    <a:pt x="1990" y="100"/>
                    <a:pt x="1910" y="60"/>
                  </a:cubicBezTo>
                  <a:cubicBezTo>
                    <a:pt x="1831" y="40"/>
                    <a:pt x="1751" y="40"/>
                    <a:pt x="1691" y="21"/>
                  </a:cubicBezTo>
                  <a:cubicBezTo>
                    <a:pt x="1592" y="1"/>
                    <a:pt x="1512" y="1"/>
                    <a:pt x="1413" y="1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6238325" y="3784900"/>
              <a:ext cx="72650" cy="21425"/>
            </a:xfrm>
            <a:custGeom>
              <a:avLst/>
              <a:gdLst/>
              <a:ahLst/>
              <a:cxnLst/>
              <a:rect l="l" t="t" r="r" b="b"/>
              <a:pathLst>
                <a:path w="2906" h="857" extrusionOk="0">
                  <a:moveTo>
                    <a:pt x="1194" y="0"/>
                  </a:moveTo>
                  <a:cubicBezTo>
                    <a:pt x="1095" y="0"/>
                    <a:pt x="995" y="20"/>
                    <a:pt x="896" y="60"/>
                  </a:cubicBezTo>
                  <a:cubicBezTo>
                    <a:pt x="697" y="100"/>
                    <a:pt x="518" y="180"/>
                    <a:pt x="398" y="259"/>
                  </a:cubicBezTo>
                  <a:cubicBezTo>
                    <a:pt x="259" y="319"/>
                    <a:pt x="160" y="398"/>
                    <a:pt x="100" y="478"/>
                  </a:cubicBezTo>
                  <a:cubicBezTo>
                    <a:pt x="20" y="518"/>
                    <a:pt x="1" y="577"/>
                    <a:pt x="1" y="577"/>
                  </a:cubicBezTo>
                  <a:cubicBezTo>
                    <a:pt x="1" y="577"/>
                    <a:pt x="147" y="534"/>
                    <a:pt x="351" y="534"/>
                  </a:cubicBezTo>
                  <a:cubicBezTo>
                    <a:pt x="385" y="534"/>
                    <a:pt x="421" y="535"/>
                    <a:pt x="458" y="538"/>
                  </a:cubicBezTo>
                  <a:cubicBezTo>
                    <a:pt x="617" y="538"/>
                    <a:pt x="757" y="518"/>
                    <a:pt x="936" y="518"/>
                  </a:cubicBezTo>
                  <a:cubicBezTo>
                    <a:pt x="1115" y="518"/>
                    <a:pt x="1294" y="518"/>
                    <a:pt x="1453" y="538"/>
                  </a:cubicBezTo>
                  <a:cubicBezTo>
                    <a:pt x="1533" y="538"/>
                    <a:pt x="1632" y="577"/>
                    <a:pt x="1712" y="577"/>
                  </a:cubicBezTo>
                  <a:cubicBezTo>
                    <a:pt x="1791" y="597"/>
                    <a:pt x="1891" y="597"/>
                    <a:pt x="1950" y="617"/>
                  </a:cubicBezTo>
                  <a:cubicBezTo>
                    <a:pt x="2030" y="617"/>
                    <a:pt x="2110" y="657"/>
                    <a:pt x="2189" y="677"/>
                  </a:cubicBezTo>
                  <a:cubicBezTo>
                    <a:pt x="2249" y="677"/>
                    <a:pt x="2328" y="697"/>
                    <a:pt x="2408" y="717"/>
                  </a:cubicBezTo>
                  <a:cubicBezTo>
                    <a:pt x="2468" y="757"/>
                    <a:pt x="2547" y="757"/>
                    <a:pt x="2607" y="776"/>
                  </a:cubicBezTo>
                  <a:cubicBezTo>
                    <a:pt x="2647" y="796"/>
                    <a:pt x="2706" y="796"/>
                    <a:pt x="2746" y="816"/>
                  </a:cubicBezTo>
                  <a:cubicBezTo>
                    <a:pt x="2846" y="856"/>
                    <a:pt x="2905" y="856"/>
                    <a:pt x="2905" y="856"/>
                  </a:cubicBezTo>
                  <a:cubicBezTo>
                    <a:pt x="2905" y="856"/>
                    <a:pt x="2885" y="796"/>
                    <a:pt x="2826" y="717"/>
                  </a:cubicBezTo>
                  <a:cubicBezTo>
                    <a:pt x="2786" y="657"/>
                    <a:pt x="2706" y="558"/>
                    <a:pt x="2587" y="458"/>
                  </a:cubicBezTo>
                  <a:cubicBezTo>
                    <a:pt x="2527" y="398"/>
                    <a:pt x="2448" y="359"/>
                    <a:pt x="2388" y="299"/>
                  </a:cubicBezTo>
                  <a:cubicBezTo>
                    <a:pt x="2308" y="259"/>
                    <a:pt x="2229" y="199"/>
                    <a:pt x="2129" y="160"/>
                  </a:cubicBezTo>
                  <a:cubicBezTo>
                    <a:pt x="2030" y="120"/>
                    <a:pt x="1930" y="80"/>
                    <a:pt x="1831" y="60"/>
                  </a:cubicBezTo>
                  <a:cubicBezTo>
                    <a:pt x="1712" y="20"/>
                    <a:pt x="1612" y="0"/>
                    <a:pt x="1513" y="0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6017475" y="3400275"/>
              <a:ext cx="155450" cy="42475"/>
            </a:xfrm>
            <a:custGeom>
              <a:avLst/>
              <a:gdLst/>
              <a:ahLst/>
              <a:cxnLst/>
              <a:rect l="l" t="t" r="r" b="b"/>
              <a:pathLst>
                <a:path w="6218" h="1699" extrusionOk="0">
                  <a:moveTo>
                    <a:pt x="2729" y="0"/>
                  </a:moveTo>
                  <a:cubicBezTo>
                    <a:pt x="1946" y="0"/>
                    <a:pt x="1045" y="114"/>
                    <a:pt x="40" y="424"/>
                  </a:cubicBezTo>
                  <a:cubicBezTo>
                    <a:pt x="40" y="424"/>
                    <a:pt x="1" y="961"/>
                    <a:pt x="916" y="1418"/>
                  </a:cubicBezTo>
                  <a:cubicBezTo>
                    <a:pt x="1053" y="1484"/>
                    <a:pt x="1195" y="1513"/>
                    <a:pt x="1355" y="1513"/>
                  </a:cubicBezTo>
                  <a:cubicBezTo>
                    <a:pt x="1680" y="1513"/>
                    <a:pt x="2079" y="1393"/>
                    <a:pt x="2667" y="1219"/>
                  </a:cubicBezTo>
                  <a:cubicBezTo>
                    <a:pt x="3052" y="1108"/>
                    <a:pt x="3316" y="1037"/>
                    <a:pt x="3546" y="1037"/>
                  </a:cubicBezTo>
                  <a:cubicBezTo>
                    <a:pt x="3849" y="1037"/>
                    <a:pt x="4092" y="1161"/>
                    <a:pt x="4477" y="1478"/>
                  </a:cubicBezTo>
                  <a:cubicBezTo>
                    <a:pt x="4667" y="1634"/>
                    <a:pt x="4874" y="1698"/>
                    <a:pt x="5077" y="1698"/>
                  </a:cubicBezTo>
                  <a:cubicBezTo>
                    <a:pt x="5598" y="1698"/>
                    <a:pt x="6094" y="1279"/>
                    <a:pt x="6208" y="921"/>
                  </a:cubicBezTo>
                  <a:cubicBezTo>
                    <a:pt x="6208" y="921"/>
                    <a:pt x="6209" y="921"/>
                    <a:pt x="6209" y="921"/>
                  </a:cubicBezTo>
                  <a:cubicBezTo>
                    <a:pt x="6218" y="921"/>
                    <a:pt x="4950" y="0"/>
                    <a:pt x="27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6039850" y="3422300"/>
              <a:ext cx="39325" cy="13650"/>
            </a:xfrm>
            <a:custGeom>
              <a:avLst/>
              <a:gdLst/>
              <a:ahLst/>
              <a:cxnLst/>
              <a:rect l="l" t="t" r="r" b="b"/>
              <a:pathLst>
                <a:path w="1573" h="546" extrusionOk="0">
                  <a:moveTo>
                    <a:pt x="1573" y="0"/>
                  </a:moveTo>
                  <a:cubicBezTo>
                    <a:pt x="1573" y="0"/>
                    <a:pt x="1533" y="0"/>
                    <a:pt x="1493" y="40"/>
                  </a:cubicBezTo>
                  <a:cubicBezTo>
                    <a:pt x="1433" y="60"/>
                    <a:pt x="1374" y="80"/>
                    <a:pt x="1294" y="100"/>
                  </a:cubicBezTo>
                  <a:cubicBezTo>
                    <a:pt x="1195" y="139"/>
                    <a:pt x="1115" y="179"/>
                    <a:pt x="1016" y="199"/>
                  </a:cubicBezTo>
                  <a:cubicBezTo>
                    <a:pt x="936" y="259"/>
                    <a:pt x="837" y="279"/>
                    <a:pt x="737" y="299"/>
                  </a:cubicBezTo>
                  <a:cubicBezTo>
                    <a:pt x="611" y="336"/>
                    <a:pt x="509" y="350"/>
                    <a:pt x="410" y="350"/>
                  </a:cubicBezTo>
                  <a:cubicBezTo>
                    <a:pt x="354" y="350"/>
                    <a:pt x="298" y="346"/>
                    <a:pt x="240" y="338"/>
                  </a:cubicBezTo>
                  <a:cubicBezTo>
                    <a:pt x="180" y="299"/>
                    <a:pt x="120" y="299"/>
                    <a:pt x="80" y="279"/>
                  </a:cubicBezTo>
                  <a:cubicBezTo>
                    <a:pt x="21" y="259"/>
                    <a:pt x="1" y="259"/>
                    <a:pt x="1" y="259"/>
                  </a:cubicBezTo>
                  <a:lnTo>
                    <a:pt x="1" y="259"/>
                  </a:lnTo>
                  <a:cubicBezTo>
                    <a:pt x="1" y="259"/>
                    <a:pt x="1" y="338"/>
                    <a:pt x="120" y="438"/>
                  </a:cubicBezTo>
                  <a:cubicBezTo>
                    <a:pt x="180" y="478"/>
                    <a:pt x="240" y="498"/>
                    <a:pt x="359" y="537"/>
                  </a:cubicBezTo>
                  <a:cubicBezTo>
                    <a:pt x="386" y="543"/>
                    <a:pt x="417" y="545"/>
                    <a:pt x="451" y="545"/>
                  </a:cubicBezTo>
                  <a:cubicBezTo>
                    <a:pt x="544" y="545"/>
                    <a:pt x="660" y="527"/>
                    <a:pt x="777" y="498"/>
                  </a:cubicBezTo>
                  <a:cubicBezTo>
                    <a:pt x="916" y="458"/>
                    <a:pt x="1036" y="398"/>
                    <a:pt x="1135" y="358"/>
                  </a:cubicBezTo>
                  <a:cubicBezTo>
                    <a:pt x="1234" y="279"/>
                    <a:pt x="1314" y="239"/>
                    <a:pt x="1394" y="179"/>
                  </a:cubicBezTo>
                  <a:lnTo>
                    <a:pt x="1513" y="60"/>
                  </a:lnTo>
                  <a:lnTo>
                    <a:pt x="157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6131375" y="3428250"/>
              <a:ext cx="25900" cy="12850"/>
            </a:xfrm>
            <a:custGeom>
              <a:avLst/>
              <a:gdLst/>
              <a:ahLst/>
              <a:cxnLst/>
              <a:rect l="l" t="t" r="r" b="b"/>
              <a:pathLst>
                <a:path w="1036" h="514" extrusionOk="0">
                  <a:moveTo>
                    <a:pt x="21" y="1"/>
                  </a:moveTo>
                  <a:cubicBezTo>
                    <a:pt x="21" y="1"/>
                    <a:pt x="1" y="61"/>
                    <a:pt x="21" y="200"/>
                  </a:cubicBezTo>
                  <a:cubicBezTo>
                    <a:pt x="41" y="240"/>
                    <a:pt x="61" y="319"/>
                    <a:pt x="140" y="359"/>
                  </a:cubicBezTo>
                  <a:cubicBezTo>
                    <a:pt x="200" y="439"/>
                    <a:pt x="299" y="459"/>
                    <a:pt x="399" y="498"/>
                  </a:cubicBezTo>
                  <a:cubicBezTo>
                    <a:pt x="448" y="508"/>
                    <a:pt x="498" y="513"/>
                    <a:pt x="543" y="513"/>
                  </a:cubicBezTo>
                  <a:cubicBezTo>
                    <a:pt x="588" y="513"/>
                    <a:pt x="628" y="508"/>
                    <a:pt x="657" y="498"/>
                  </a:cubicBezTo>
                  <a:cubicBezTo>
                    <a:pt x="737" y="459"/>
                    <a:pt x="817" y="439"/>
                    <a:pt x="856" y="419"/>
                  </a:cubicBezTo>
                  <a:cubicBezTo>
                    <a:pt x="916" y="399"/>
                    <a:pt x="956" y="359"/>
                    <a:pt x="996" y="339"/>
                  </a:cubicBezTo>
                  <a:cubicBezTo>
                    <a:pt x="1016" y="339"/>
                    <a:pt x="1035" y="319"/>
                    <a:pt x="1035" y="319"/>
                  </a:cubicBezTo>
                  <a:lnTo>
                    <a:pt x="638" y="319"/>
                  </a:lnTo>
                  <a:cubicBezTo>
                    <a:pt x="558" y="319"/>
                    <a:pt x="498" y="319"/>
                    <a:pt x="439" y="299"/>
                  </a:cubicBezTo>
                  <a:cubicBezTo>
                    <a:pt x="319" y="260"/>
                    <a:pt x="220" y="220"/>
                    <a:pt x="140" y="140"/>
                  </a:cubicBezTo>
                  <a:lnTo>
                    <a:pt x="41" y="41"/>
                  </a:lnTo>
                  <a:cubicBezTo>
                    <a:pt x="21" y="21"/>
                    <a:pt x="21" y="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164" name="Google Shape;164;p2"/>
          <p:cNvGrpSpPr/>
          <p:nvPr/>
        </p:nvGrpSpPr>
        <p:grpSpPr>
          <a:xfrm>
            <a:off x="9970644" y="4329386"/>
            <a:ext cx="1563937" cy="2145196"/>
            <a:chOff x="6481050" y="2803650"/>
            <a:chExt cx="753100" cy="1033000"/>
          </a:xfrm>
        </p:grpSpPr>
        <p:sp>
          <p:nvSpPr>
            <p:cNvPr id="165" name="Google Shape;165;p2"/>
            <p:cNvSpPr/>
            <p:nvPr/>
          </p:nvSpPr>
          <p:spPr>
            <a:xfrm>
              <a:off x="6542750" y="2843800"/>
              <a:ext cx="629725" cy="974450"/>
            </a:xfrm>
            <a:custGeom>
              <a:avLst/>
              <a:gdLst/>
              <a:ahLst/>
              <a:cxnLst/>
              <a:rect l="l" t="t" r="r" b="b"/>
              <a:pathLst>
                <a:path w="25189" h="38978" extrusionOk="0">
                  <a:moveTo>
                    <a:pt x="12614" y="1"/>
                  </a:moveTo>
                  <a:lnTo>
                    <a:pt x="0" y="12396"/>
                  </a:lnTo>
                  <a:lnTo>
                    <a:pt x="0" y="38978"/>
                  </a:lnTo>
                  <a:lnTo>
                    <a:pt x="25189" y="38978"/>
                  </a:lnTo>
                  <a:lnTo>
                    <a:pt x="25189" y="12396"/>
                  </a:lnTo>
                  <a:lnTo>
                    <a:pt x="22184" y="9452"/>
                  </a:lnTo>
                  <a:lnTo>
                    <a:pt x="22184" y="618"/>
                  </a:lnTo>
                  <a:lnTo>
                    <a:pt x="18165" y="618"/>
                  </a:lnTo>
                  <a:lnTo>
                    <a:pt x="18165" y="5472"/>
                  </a:lnTo>
                  <a:lnTo>
                    <a:pt x="12614" y="1"/>
                  </a:lnTo>
                  <a:close/>
                </a:path>
              </a:pathLst>
            </a:custGeom>
            <a:solidFill>
              <a:srgbClr val="F3D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6639250" y="3093475"/>
              <a:ext cx="475525" cy="7525"/>
            </a:xfrm>
            <a:custGeom>
              <a:avLst/>
              <a:gdLst/>
              <a:ahLst/>
              <a:cxnLst/>
              <a:rect l="l" t="t" r="r" b="b"/>
              <a:pathLst>
                <a:path w="19021" h="301" extrusionOk="0">
                  <a:moveTo>
                    <a:pt x="181" y="1"/>
                  </a:moveTo>
                  <a:cubicBezTo>
                    <a:pt x="0" y="1"/>
                    <a:pt x="6" y="300"/>
                    <a:pt x="199" y="300"/>
                  </a:cubicBezTo>
                  <a:lnTo>
                    <a:pt x="18822" y="300"/>
                  </a:lnTo>
                  <a:cubicBezTo>
                    <a:pt x="19021" y="300"/>
                    <a:pt x="19021" y="2"/>
                    <a:pt x="18822" y="2"/>
                  </a:cubicBezTo>
                  <a:lnTo>
                    <a:pt x="199" y="2"/>
                  </a:lnTo>
                  <a:cubicBezTo>
                    <a:pt x="193" y="1"/>
                    <a:pt x="187" y="1"/>
                    <a:pt x="1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6853625" y="2865950"/>
              <a:ext cx="7725" cy="235300"/>
            </a:xfrm>
            <a:custGeom>
              <a:avLst/>
              <a:gdLst/>
              <a:ahLst/>
              <a:cxnLst/>
              <a:rect l="l" t="t" r="r" b="b"/>
              <a:pathLst>
                <a:path w="309" h="9412" extrusionOk="0">
                  <a:moveTo>
                    <a:pt x="157" y="0"/>
                  </a:moveTo>
                  <a:cubicBezTo>
                    <a:pt x="80" y="0"/>
                    <a:pt x="0" y="50"/>
                    <a:pt x="0" y="149"/>
                  </a:cubicBezTo>
                  <a:lnTo>
                    <a:pt x="0" y="9262"/>
                  </a:lnTo>
                  <a:cubicBezTo>
                    <a:pt x="0" y="9361"/>
                    <a:pt x="75" y="9411"/>
                    <a:pt x="149" y="9411"/>
                  </a:cubicBezTo>
                  <a:cubicBezTo>
                    <a:pt x="224" y="9411"/>
                    <a:pt x="299" y="9361"/>
                    <a:pt x="299" y="9262"/>
                  </a:cubicBezTo>
                  <a:lnTo>
                    <a:pt x="299" y="149"/>
                  </a:lnTo>
                  <a:cubicBezTo>
                    <a:pt x="309" y="50"/>
                    <a:pt x="234" y="0"/>
                    <a:pt x="1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6739675" y="2934850"/>
              <a:ext cx="235400" cy="166025"/>
            </a:xfrm>
            <a:custGeom>
              <a:avLst/>
              <a:gdLst/>
              <a:ahLst/>
              <a:cxnLst/>
              <a:rect l="l" t="t" r="r" b="b"/>
              <a:pathLst>
                <a:path w="9416" h="6641" extrusionOk="0">
                  <a:moveTo>
                    <a:pt x="9195" y="1"/>
                  </a:moveTo>
                  <a:cubicBezTo>
                    <a:pt x="9144" y="1"/>
                    <a:pt x="9092" y="24"/>
                    <a:pt x="9055" y="79"/>
                  </a:cubicBezTo>
                  <a:cubicBezTo>
                    <a:pt x="7626" y="2127"/>
                    <a:pt x="6178" y="4192"/>
                    <a:pt x="4766" y="6241"/>
                  </a:cubicBezTo>
                  <a:lnTo>
                    <a:pt x="4766" y="6241"/>
                  </a:lnTo>
                  <a:cubicBezTo>
                    <a:pt x="4763" y="6236"/>
                    <a:pt x="4760" y="6232"/>
                    <a:pt x="4757" y="6227"/>
                  </a:cubicBezTo>
                  <a:cubicBezTo>
                    <a:pt x="4578" y="6009"/>
                    <a:pt x="4399" y="5770"/>
                    <a:pt x="4260" y="5551"/>
                  </a:cubicBezTo>
                  <a:cubicBezTo>
                    <a:pt x="3703" y="4835"/>
                    <a:pt x="3185" y="4118"/>
                    <a:pt x="2648" y="3382"/>
                  </a:cubicBezTo>
                  <a:cubicBezTo>
                    <a:pt x="1872" y="2368"/>
                    <a:pt x="1136" y="1353"/>
                    <a:pt x="360" y="358"/>
                  </a:cubicBezTo>
                  <a:cubicBezTo>
                    <a:pt x="316" y="294"/>
                    <a:pt x="259" y="269"/>
                    <a:pt x="206" y="269"/>
                  </a:cubicBezTo>
                  <a:cubicBezTo>
                    <a:pt x="94" y="269"/>
                    <a:pt x="0" y="383"/>
                    <a:pt x="82" y="477"/>
                  </a:cubicBezTo>
                  <a:cubicBezTo>
                    <a:pt x="1594" y="2527"/>
                    <a:pt x="3126" y="4536"/>
                    <a:pt x="4638" y="6566"/>
                  </a:cubicBezTo>
                  <a:cubicBezTo>
                    <a:pt x="4668" y="6615"/>
                    <a:pt x="4717" y="6640"/>
                    <a:pt x="4767" y="6640"/>
                  </a:cubicBezTo>
                  <a:cubicBezTo>
                    <a:pt x="4817" y="6640"/>
                    <a:pt x="4867" y="6615"/>
                    <a:pt x="4896" y="6566"/>
                  </a:cubicBezTo>
                  <a:cubicBezTo>
                    <a:pt x="6369" y="4457"/>
                    <a:pt x="7861" y="2348"/>
                    <a:pt x="9333" y="239"/>
                  </a:cubicBezTo>
                  <a:cubicBezTo>
                    <a:pt x="9416" y="115"/>
                    <a:pt x="9309" y="1"/>
                    <a:pt x="91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6980950" y="2841325"/>
              <a:ext cx="137300" cy="90200"/>
            </a:xfrm>
            <a:custGeom>
              <a:avLst/>
              <a:gdLst/>
              <a:ahLst/>
              <a:cxnLst/>
              <a:rect l="l" t="t" r="r" b="b"/>
              <a:pathLst>
                <a:path w="5492" h="3608" extrusionOk="0">
                  <a:moveTo>
                    <a:pt x="2707" y="0"/>
                  </a:moveTo>
                  <a:cubicBezTo>
                    <a:pt x="498" y="0"/>
                    <a:pt x="359" y="398"/>
                    <a:pt x="359" y="398"/>
                  </a:cubicBezTo>
                  <a:cubicBezTo>
                    <a:pt x="359" y="398"/>
                    <a:pt x="1" y="2149"/>
                    <a:pt x="598" y="2189"/>
                  </a:cubicBezTo>
                  <a:cubicBezTo>
                    <a:pt x="606" y="2189"/>
                    <a:pt x="614" y="2189"/>
                    <a:pt x="622" y="2189"/>
                  </a:cubicBezTo>
                  <a:cubicBezTo>
                    <a:pt x="1190" y="2189"/>
                    <a:pt x="1337" y="1532"/>
                    <a:pt x="1848" y="1532"/>
                  </a:cubicBezTo>
                  <a:cubicBezTo>
                    <a:pt x="1856" y="1532"/>
                    <a:pt x="1863" y="1532"/>
                    <a:pt x="1871" y="1532"/>
                  </a:cubicBezTo>
                  <a:cubicBezTo>
                    <a:pt x="2408" y="1572"/>
                    <a:pt x="2169" y="2686"/>
                    <a:pt x="2746" y="2806"/>
                  </a:cubicBezTo>
                  <a:cubicBezTo>
                    <a:pt x="2777" y="2812"/>
                    <a:pt x="2805" y="2815"/>
                    <a:pt x="2833" y="2815"/>
                  </a:cubicBezTo>
                  <a:cubicBezTo>
                    <a:pt x="3305" y="2815"/>
                    <a:pt x="3329" y="1891"/>
                    <a:pt x="3781" y="1891"/>
                  </a:cubicBezTo>
                  <a:cubicBezTo>
                    <a:pt x="4243" y="1891"/>
                    <a:pt x="3829" y="3607"/>
                    <a:pt x="4561" y="3607"/>
                  </a:cubicBezTo>
                  <a:cubicBezTo>
                    <a:pt x="4585" y="3607"/>
                    <a:pt x="4610" y="3605"/>
                    <a:pt x="4636" y="3602"/>
                  </a:cubicBezTo>
                  <a:cubicBezTo>
                    <a:pt x="5492" y="3482"/>
                    <a:pt x="5054" y="398"/>
                    <a:pt x="5054" y="398"/>
                  </a:cubicBezTo>
                  <a:cubicBezTo>
                    <a:pt x="5054" y="398"/>
                    <a:pt x="4935" y="0"/>
                    <a:pt x="27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6481050" y="2803650"/>
              <a:ext cx="753100" cy="397825"/>
            </a:xfrm>
            <a:custGeom>
              <a:avLst/>
              <a:gdLst/>
              <a:ahLst/>
              <a:cxnLst/>
              <a:rect l="l" t="t" r="r" b="b"/>
              <a:pathLst>
                <a:path w="30124" h="15913" extrusionOk="0">
                  <a:moveTo>
                    <a:pt x="15033" y="0"/>
                  </a:moveTo>
                  <a:cubicBezTo>
                    <a:pt x="14704" y="0"/>
                    <a:pt x="14376" y="125"/>
                    <a:pt x="14127" y="373"/>
                  </a:cubicBezTo>
                  <a:lnTo>
                    <a:pt x="856" y="13445"/>
                  </a:lnTo>
                  <a:cubicBezTo>
                    <a:pt x="1" y="14261"/>
                    <a:pt x="697" y="15435"/>
                    <a:pt x="1573" y="15594"/>
                  </a:cubicBezTo>
                  <a:lnTo>
                    <a:pt x="1553" y="15634"/>
                  </a:lnTo>
                  <a:cubicBezTo>
                    <a:pt x="1553" y="15634"/>
                    <a:pt x="1887" y="15912"/>
                    <a:pt x="2473" y="15912"/>
                  </a:cubicBezTo>
                  <a:cubicBezTo>
                    <a:pt x="2994" y="15912"/>
                    <a:pt x="3715" y="15692"/>
                    <a:pt x="4577" y="14858"/>
                  </a:cubicBezTo>
                  <a:cubicBezTo>
                    <a:pt x="6427" y="13107"/>
                    <a:pt x="6248" y="12749"/>
                    <a:pt x="8357" y="12649"/>
                  </a:cubicBezTo>
                  <a:cubicBezTo>
                    <a:pt x="10446" y="12550"/>
                    <a:pt x="9472" y="9923"/>
                    <a:pt x="10427" y="9088"/>
                  </a:cubicBezTo>
                  <a:cubicBezTo>
                    <a:pt x="11342" y="8232"/>
                    <a:pt x="12158" y="8889"/>
                    <a:pt x="13013" y="7118"/>
                  </a:cubicBezTo>
                  <a:cubicBezTo>
                    <a:pt x="13715" y="5666"/>
                    <a:pt x="14698" y="4039"/>
                    <a:pt x="15621" y="4039"/>
                  </a:cubicBezTo>
                  <a:cubicBezTo>
                    <a:pt x="15824" y="4039"/>
                    <a:pt x="16023" y="4118"/>
                    <a:pt x="16216" y="4293"/>
                  </a:cubicBezTo>
                  <a:cubicBezTo>
                    <a:pt x="17291" y="5288"/>
                    <a:pt x="17012" y="7317"/>
                    <a:pt x="18683" y="7795"/>
                  </a:cubicBezTo>
                  <a:cubicBezTo>
                    <a:pt x="20355" y="8272"/>
                    <a:pt x="20673" y="8312"/>
                    <a:pt x="21230" y="10262"/>
                  </a:cubicBezTo>
                  <a:cubicBezTo>
                    <a:pt x="21767" y="12192"/>
                    <a:pt x="23041" y="12410"/>
                    <a:pt x="24016" y="12609"/>
                  </a:cubicBezTo>
                  <a:cubicBezTo>
                    <a:pt x="24951" y="12808"/>
                    <a:pt x="25209" y="15554"/>
                    <a:pt x="28214" y="15594"/>
                  </a:cubicBezTo>
                  <a:lnTo>
                    <a:pt x="28353" y="15594"/>
                  </a:lnTo>
                  <a:cubicBezTo>
                    <a:pt x="29328" y="15554"/>
                    <a:pt x="30124" y="14301"/>
                    <a:pt x="29228" y="13445"/>
                  </a:cubicBezTo>
                  <a:lnTo>
                    <a:pt x="15938" y="373"/>
                  </a:lnTo>
                  <a:cubicBezTo>
                    <a:pt x="15689" y="125"/>
                    <a:pt x="15361" y="0"/>
                    <a:pt x="150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6660125" y="3075600"/>
              <a:ext cx="47775" cy="30650"/>
            </a:xfrm>
            <a:custGeom>
              <a:avLst/>
              <a:gdLst/>
              <a:ahLst/>
              <a:cxnLst/>
              <a:rect l="l" t="t" r="r" b="b"/>
              <a:pathLst>
                <a:path w="1911" h="1226" extrusionOk="0">
                  <a:moveTo>
                    <a:pt x="1871" y="0"/>
                  </a:moveTo>
                  <a:cubicBezTo>
                    <a:pt x="1871" y="0"/>
                    <a:pt x="1871" y="20"/>
                    <a:pt x="1851" y="100"/>
                  </a:cubicBezTo>
                  <a:cubicBezTo>
                    <a:pt x="1851" y="120"/>
                    <a:pt x="1811" y="160"/>
                    <a:pt x="1811" y="219"/>
                  </a:cubicBezTo>
                  <a:cubicBezTo>
                    <a:pt x="1811" y="259"/>
                    <a:pt x="1791" y="319"/>
                    <a:pt x="1771" y="359"/>
                  </a:cubicBezTo>
                  <a:cubicBezTo>
                    <a:pt x="1771" y="418"/>
                    <a:pt x="1712" y="458"/>
                    <a:pt x="1692" y="518"/>
                  </a:cubicBezTo>
                  <a:cubicBezTo>
                    <a:pt x="1672" y="577"/>
                    <a:pt x="1612" y="617"/>
                    <a:pt x="1572" y="657"/>
                  </a:cubicBezTo>
                  <a:cubicBezTo>
                    <a:pt x="1552" y="717"/>
                    <a:pt x="1473" y="737"/>
                    <a:pt x="1413" y="796"/>
                  </a:cubicBezTo>
                  <a:cubicBezTo>
                    <a:pt x="1353" y="816"/>
                    <a:pt x="1294" y="836"/>
                    <a:pt x="1234" y="856"/>
                  </a:cubicBezTo>
                  <a:cubicBezTo>
                    <a:pt x="1095" y="916"/>
                    <a:pt x="956" y="936"/>
                    <a:pt x="796" y="956"/>
                  </a:cubicBezTo>
                  <a:cubicBezTo>
                    <a:pt x="657" y="956"/>
                    <a:pt x="538" y="995"/>
                    <a:pt x="398" y="995"/>
                  </a:cubicBezTo>
                  <a:cubicBezTo>
                    <a:pt x="180" y="1015"/>
                    <a:pt x="1" y="1015"/>
                    <a:pt x="1" y="1015"/>
                  </a:cubicBezTo>
                  <a:cubicBezTo>
                    <a:pt x="1" y="1015"/>
                    <a:pt x="160" y="1115"/>
                    <a:pt x="379" y="1194"/>
                  </a:cubicBezTo>
                  <a:cubicBezTo>
                    <a:pt x="474" y="1212"/>
                    <a:pt x="595" y="1225"/>
                    <a:pt x="729" y="1225"/>
                  </a:cubicBezTo>
                  <a:cubicBezTo>
                    <a:pt x="905" y="1225"/>
                    <a:pt x="1102" y="1202"/>
                    <a:pt x="1294" y="1135"/>
                  </a:cubicBezTo>
                  <a:cubicBezTo>
                    <a:pt x="1393" y="1115"/>
                    <a:pt x="1473" y="1055"/>
                    <a:pt x="1552" y="1015"/>
                  </a:cubicBezTo>
                  <a:cubicBezTo>
                    <a:pt x="1612" y="956"/>
                    <a:pt x="1692" y="916"/>
                    <a:pt x="1751" y="836"/>
                  </a:cubicBezTo>
                  <a:cubicBezTo>
                    <a:pt x="1791" y="757"/>
                    <a:pt x="1851" y="697"/>
                    <a:pt x="1871" y="617"/>
                  </a:cubicBezTo>
                  <a:cubicBezTo>
                    <a:pt x="1891" y="538"/>
                    <a:pt x="1911" y="498"/>
                    <a:pt x="1911" y="418"/>
                  </a:cubicBezTo>
                  <a:lnTo>
                    <a:pt x="1911" y="239"/>
                  </a:lnTo>
                  <a:cubicBezTo>
                    <a:pt x="1911" y="199"/>
                    <a:pt x="1891" y="140"/>
                    <a:pt x="1891" y="120"/>
                  </a:cubicBezTo>
                  <a:cubicBezTo>
                    <a:pt x="1871" y="40"/>
                    <a:pt x="1871" y="0"/>
                    <a:pt x="18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6524325" y="3160150"/>
              <a:ext cx="47775" cy="30650"/>
            </a:xfrm>
            <a:custGeom>
              <a:avLst/>
              <a:gdLst/>
              <a:ahLst/>
              <a:cxnLst/>
              <a:rect l="l" t="t" r="r" b="b"/>
              <a:pathLst>
                <a:path w="1911" h="1226" extrusionOk="0">
                  <a:moveTo>
                    <a:pt x="1851" y="1"/>
                  </a:moveTo>
                  <a:cubicBezTo>
                    <a:pt x="1851" y="1"/>
                    <a:pt x="1851" y="21"/>
                    <a:pt x="1831" y="100"/>
                  </a:cubicBezTo>
                  <a:cubicBezTo>
                    <a:pt x="1831" y="120"/>
                    <a:pt x="1811" y="160"/>
                    <a:pt x="1811" y="220"/>
                  </a:cubicBezTo>
                  <a:cubicBezTo>
                    <a:pt x="1811" y="259"/>
                    <a:pt x="1792" y="319"/>
                    <a:pt x="1752" y="359"/>
                  </a:cubicBezTo>
                  <a:cubicBezTo>
                    <a:pt x="1752" y="419"/>
                    <a:pt x="1712" y="458"/>
                    <a:pt x="1692" y="518"/>
                  </a:cubicBezTo>
                  <a:cubicBezTo>
                    <a:pt x="1652" y="578"/>
                    <a:pt x="1612" y="618"/>
                    <a:pt x="1553" y="677"/>
                  </a:cubicBezTo>
                  <a:cubicBezTo>
                    <a:pt x="1533" y="717"/>
                    <a:pt x="1453" y="737"/>
                    <a:pt x="1414" y="797"/>
                  </a:cubicBezTo>
                  <a:cubicBezTo>
                    <a:pt x="1334" y="817"/>
                    <a:pt x="1294" y="836"/>
                    <a:pt x="1215" y="876"/>
                  </a:cubicBezTo>
                  <a:cubicBezTo>
                    <a:pt x="1095" y="916"/>
                    <a:pt x="936" y="936"/>
                    <a:pt x="797" y="956"/>
                  </a:cubicBezTo>
                  <a:cubicBezTo>
                    <a:pt x="638" y="956"/>
                    <a:pt x="518" y="996"/>
                    <a:pt x="399" y="996"/>
                  </a:cubicBezTo>
                  <a:cubicBezTo>
                    <a:pt x="160" y="1016"/>
                    <a:pt x="1" y="1016"/>
                    <a:pt x="1" y="1016"/>
                  </a:cubicBezTo>
                  <a:cubicBezTo>
                    <a:pt x="1" y="1016"/>
                    <a:pt x="140" y="1095"/>
                    <a:pt x="359" y="1195"/>
                  </a:cubicBezTo>
                  <a:cubicBezTo>
                    <a:pt x="463" y="1212"/>
                    <a:pt x="585" y="1225"/>
                    <a:pt x="720" y="1225"/>
                  </a:cubicBezTo>
                  <a:cubicBezTo>
                    <a:pt x="895" y="1225"/>
                    <a:pt x="1092" y="1202"/>
                    <a:pt x="1294" y="1135"/>
                  </a:cubicBezTo>
                  <a:cubicBezTo>
                    <a:pt x="1394" y="1115"/>
                    <a:pt x="1453" y="1055"/>
                    <a:pt x="1533" y="1016"/>
                  </a:cubicBezTo>
                  <a:cubicBezTo>
                    <a:pt x="1612" y="956"/>
                    <a:pt x="1692" y="916"/>
                    <a:pt x="1732" y="836"/>
                  </a:cubicBezTo>
                  <a:cubicBezTo>
                    <a:pt x="1792" y="757"/>
                    <a:pt x="1831" y="697"/>
                    <a:pt x="1851" y="618"/>
                  </a:cubicBezTo>
                  <a:cubicBezTo>
                    <a:pt x="1891" y="538"/>
                    <a:pt x="1911" y="498"/>
                    <a:pt x="1911" y="419"/>
                  </a:cubicBezTo>
                  <a:lnTo>
                    <a:pt x="1911" y="240"/>
                  </a:lnTo>
                  <a:cubicBezTo>
                    <a:pt x="1911" y="200"/>
                    <a:pt x="1891" y="140"/>
                    <a:pt x="1891" y="120"/>
                  </a:cubicBezTo>
                  <a:cubicBezTo>
                    <a:pt x="1851" y="41"/>
                    <a:pt x="1851" y="1"/>
                    <a:pt x="18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6763100" y="2950750"/>
              <a:ext cx="35325" cy="46275"/>
            </a:xfrm>
            <a:custGeom>
              <a:avLst/>
              <a:gdLst/>
              <a:ahLst/>
              <a:cxnLst/>
              <a:rect l="l" t="t" r="r" b="b"/>
              <a:pathLst>
                <a:path w="1413" h="1851" extrusionOk="0">
                  <a:moveTo>
                    <a:pt x="1114" y="1"/>
                  </a:moveTo>
                  <a:cubicBezTo>
                    <a:pt x="1114" y="1"/>
                    <a:pt x="1114" y="20"/>
                    <a:pt x="1134" y="100"/>
                  </a:cubicBezTo>
                  <a:cubicBezTo>
                    <a:pt x="1154" y="140"/>
                    <a:pt x="1154" y="160"/>
                    <a:pt x="1194" y="219"/>
                  </a:cubicBezTo>
                  <a:cubicBezTo>
                    <a:pt x="1194" y="259"/>
                    <a:pt x="1214" y="319"/>
                    <a:pt x="1214" y="359"/>
                  </a:cubicBezTo>
                  <a:lnTo>
                    <a:pt x="1214" y="538"/>
                  </a:lnTo>
                  <a:cubicBezTo>
                    <a:pt x="1214" y="617"/>
                    <a:pt x="1194" y="657"/>
                    <a:pt x="1194" y="737"/>
                  </a:cubicBezTo>
                  <a:cubicBezTo>
                    <a:pt x="1194" y="816"/>
                    <a:pt x="1134" y="856"/>
                    <a:pt x="1114" y="936"/>
                  </a:cubicBezTo>
                  <a:cubicBezTo>
                    <a:pt x="1055" y="995"/>
                    <a:pt x="1035" y="1055"/>
                    <a:pt x="995" y="1115"/>
                  </a:cubicBezTo>
                  <a:cubicBezTo>
                    <a:pt x="895" y="1214"/>
                    <a:pt x="756" y="1314"/>
                    <a:pt x="657" y="1413"/>
                  </a:cubicBezTo>
                  <a:cubicBezTo>
                    <a:pt x="557" y="1493"/>
                    <a:pt x="438" y="1552"/>
                    <a:pt x="338" y="1632"/>
                  </a:cubicBezTo>
                  <a:cubicBezTo>
                    <a:pt x="139" y="1751"/>
                    <a:pt x="0" y="1851"/>
                    <a:pt x="0" y="1851"/>
                  </a:cubicBezTo>
                  <a:cubicBezTo>
                    <a:pt x="0" y="1851"/>
                    <a:pt x="139" y="1851"/>
                    <a:pt x="398" y="1732"/>
                  </a:cubicBezTo>
                  <a:cubicBezTo>
                    <a:pt x="617" y="1652"/>
                    <a:pt x="935" y="1513"/>
                    <a:pt x="1154" y="1234"/>
                  </a:cubicBezTo>
                  <a:lnTo>
                    <a:pt x="1313" y="1015"/>
                  </a:lnTo>
                  <a:cubicBezTo>
                    <a:pt x="1333" y="936"/>
                    <a:pt x="1393" y="836"/>
                    <a:pt x="1393" y="757"/>
                  </a:cubicBezTo>
                  <a:cubicBezTo>
                    <a:pt x="1393" y="657"/>
                    <a:pt x="1413" y="597"/>
                    <a:pt x="1393" y="518"/>
                  </a:cubicBezTo>
                  <a:cubicBezTo>
                    <a:pt x="1393" y="438"/>
                    <a:pt x="1353" y="359"/>
                    <a:pt x="1333" y="319"/>
                  </a:cubicBezTo>
                  <a:lnTo>
                    <a:pt x="1254" y="160"/>
                  </a:lnTo>
                  <a:cubicBezTo>
                    <a:pt x="1234" y="120"/>
                    <a:pt x="1214" y="100"/>
                    <a:pt x="1194" y="60"/>
                  </a:cubicBezTo>
                  <a:lnTo>
                    <a:pt x="111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6929725" y="2944775"/>
              <a:ext cx="37825" cy="44025"/>
            </a:xfrm>
            <a:custGeom>
              <a:avLst/>
              <a:gdLst/>
              <a:ahLst/>
              <a:cxnLst/>
              <a:rect l="l" t="t" r="r" b="b"/>
              <a:pathLst>
                <a:path w="1513" h="1761" extrusionOk="0">
                  <a:moveTo>
                    <a:pt x="40" y="1"/>
                  </a:moveTo>
                  <a:cubicBezTo>
                    <a:pt x="40" y="1"/>
                    <a:pt x="0" y="160"/>
                    <a:pt x="20" y="439"/>
                  </a:cubicBezTo>
                  <a:cubicBezTo>
                    <a:pt x="20" y="677"/>
                    <a:pt x="60" y="1035"/>
                    <a:pt x="259" y="1334"/>
                  </a:cubicBezTo>
                  <a:cubicBezTo>
                    <a:pt x="319" y="1394"/>
                    <a:pt x="378" y="1453"/>
                    <a:pt x="438" y="1533"/>
                  </a:cubicBezTo>
                  <a:cubicBezTo>
                    <a:pt x="518" y="1573"/>
                    <a:pt x="577" y="1652"/>
                    <a:pt x="657" y="1672"/>
                  </a:cubicBezTo>
                  <a:cubicBezTo>
                    <a:pt x="736" y="1732"/>
                    <a:pt x="816" y="1752"/>
                    <a:pt x="876" y="1752"/>
                  </a:cubicBezTo>
                  <a:cubicBezTo>
                    <a:pt x="929" y="1752"/>
                    <a:pt x="982" y="1760"/>
                    <a:pt x="1035" y="1760"/>
                  </a:cubicBezTo>
                  <a:cubicBezTo>
                    <a:pt x="1061" y="1760"/>
                    <a:pt x="1088" y="1758"/>
                    <a:pt x="1115" y="1752"/>
                  </a:cubicBezTo>
                  <a:cubicBezTo>
                    <a:pt x="1174" y="1752"/>
                    <a:pt x="1234" y="1752"/>
                    <a:pt x="1274" y="1732"/>
                  </a:cubicBezTo>
                  <a:cubicBezTo>
                    <a:pt x="1333" y="1692"/>
                    <a:pt x="1393" y="1692"/>
                    <a:pt x="1413" y="1672"/>
                  </a:cubicBezTo>
                  <a:cubicBezTo>
                    <a:pt x="1493" y="1652"/>
                    <a:pt x="1512" y="1632"/>
                    <a:pt x="1512" y="1632"/>
                  </a:cubicBezTo>
                  <a:lnTo>
                    <a:pt x="1254" y="1632"/>
                  </a:lnTo>
                  <a:cubicBezTo>
                    <a:pt x="1214" y="1632"/>
                    <a:pt x="1154" y="1592"/>
                    <a:pt x="1115" y="1592"/>
                  </a:cubicBezTo>
                  <a:cubicBezTo>
                    <a:pt x="1055" y="1592"/>
                    <a:pt x="995" y="1573"/>
                    <a:pt x="935" y="1553"/>
                  </a:cubicBezTo>
                  <a:cubicBezTo>
                    <a:pt x="856" y="1553"/>
                    <a:pt x="816" y="1493"/>
                    <a:pt x="756" y="1473"/>
                  </a:cubicBezTo>
                  <a:cubicBezTo>
                    <a:pt x="717" y="1453"/>
                    <a:pt x="657" y="1394"/>
                    <a:pt x="617" y="1354"/>
                  </a:cubicBezTo>
                  <a:cubicBezTo>
                    <a:pt x="597" y="1294"/>
                    <a:pt x="518" y="1254"/>
                    <a:pt x="498" y="1175"/>
                  </a:cubicBezTo>
                  <a:cubicBezTo>
                    <a:pt x="418" y="1055"/>
                    <a:pt x="339" y="896"/>
                    <a:pt x="299" y="777"/>
                  </a:cubicBezTo>
                  <a:cubicBezTo>
                    <a:pt x="239" y="657"/>
                    <a:pt x="199" y="538"/>
                    <a:pt x="159" y="399"/>
                  </a:cubicBezTo>
                  <a:cubicBezTo>
                    <a:pt x="100" y="160"/>
                    <a:pt x="40" y="1"/>
                    <a:pt x="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7032675" y="3053225"/>
              <a:ext cx="37825" cy="43725"/>
            </a:xfrm>
            <a:custGeom>
              <a:avLst/>
              <a:gdLst/>
              <a:ahLst/>
              <a:cxnLst/>
              <a:rect l="l" t="t" r="r" b="b"/>
              <a:pathLst>
                <a:path w="1513" h="1749" extrusionOk="0">
                  <a:moveTo>
                    <a:pt x="61" y="0"/>
                  </a:moveTo>
                  <a:cubicBezTo>
                    <a:pt x="61" y="0"/>
                    <a:pt x="21" y="179"/>
                    <a:pt x="1" y="418"/>
                  </a:cubicBezTo>
                  <a:cubicBezTo>
                    <a:pt x="1" y="677"/>
                    <a:pt x="41" y="1015"/>
                    <a:pt x="240" y="1313"/>
                  </a:cubicBezTo>
                  <a:cubicBezTo>
                    <a:pt x="299" y="1393"/>
                    <a:pt x="379" y="1433"/>
                    <a:pt x="419" y="1512"/>
                  </a:cubicBezTo>
                  <a:cubicBezTo>
                    <a:pt x="498" y="1572"/>
                    <a:pt x="578" y="1632"/>
                    <a:pt x="638" y="1671"/>
                  </a:cubicBezTo>
                  <a:cubicBezTo>
                    <a:pt x="737" y="1711"/>
                    <a:pt x="817" y="1731"/>
                    <a:pt x="896" y="1731"/>
                  </a:cubicBezTo>
                  <a:cubicBezTo>
                    <a:pt x="949" y="1731"/>
                    <a:pt x="993" y="1749"/>
                    <a:pt x="1041" y="1749"/>
                  </a:cubicBezTo>
                  <a:cubicBezTo>
                    <a:pt x="1064" y="1749"/>
                    <a:pt x="1089" y="1744"/>
                    <a:pt x="1115" y="1731"/>
                  </a:cubicBezTo>
                  <a:cubicBezTo>
                    <a:pt x="1195" y="1731"/>
                    <a:pt x="1234" y="1731"/>
                    <a:pt x="1294" y="1711"/>
                  </a:cubicBezTo>
                  <a:cubicBezTo>
                    <a:pt x="1334" y="1691"/>
                    <a:pt x="1394" y="1691"/>
                    <a:pt x="1413" y="1671"/>
                  </a:cubicBezTo>
                  <a:cubicBezTo>
                    <a:pt x="1493" y="1632"/>
                    <a:pt x="1513" y="1612"/>
                    <a:pt x="1513" y="1612"/>
                  </a:cubicBezTo>
                  <a:lnTo>
                    <a:pt x="1274" y="1612"/>
                  </a:lnTo>
                  <a:cubicBezTo>
                    <a:pt x="1215" y="1612"/>
                    <a:pt x="1175" y="1592"/>
                    <a:pt x="1115" y="1592"/>
                  </a:cubicBezTo>
                  <a:cubicBezTo>
                    <a:pt x="1075" y="1592"/>
                    <a:pt x="996" y="1572"/>
                    <a:pt x="936" y="1532"/>
                  </a:cubicBezTo>
                  <a:cubicBezTo>
                    <a:pt x="876" y="1532"/>
                    <a:pt x="817" y="1492"/>
                    <a:pt x="777" y="1472"/>
                  </a:cubicBezTo>
                  <a:cubicBezTo>
                    <a:pt x="717" y="1433"/>
                    <a:pt x="677" y="1393"/>
                    <a:pt x="618" y="1333"/>
                  </a:cubicBezTo>
                  <a:cubicBezTo>
                    <a:pt x="598" y="1293"/>
                    <a:pt x="518" y="1234"/>
                    <a:pt x="498" y="1174"/>
                  </a:cubicBezTo>
                  <a:cubicBezTo>
                    <a:pt x="419" y="1035"/>
                    <a:pt x="359" y="895"/>
                    <a:pt x="299" y="776"/>
                  </a:cubicBezTo>
                  <a:cubicBezTo>
                    <a:pt x="259" y="637"/>
                    <a:pt x="200" y="517"/>
                    <a:pt x="180" y="398"/>
                  </a:cubicBezTo>
                  <a:cubicBezTo>
                    <a:pt x="100" y="139"/>
                    <a:pt x="61" y="0"/>
                    <a:pt x="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7131675" y="3138275"/>
              <a:ext cx="65175" cy="42300"/>
            </a:xfrm>
            <a:custGeom>
              <a:avLst/>
              <a:gdLst/>
              <a:ahLst/>
              <a:cxnLst/>
              <a:rect l="l" t="t" r="r" b="b"/>
              <a:pathLst>
                <a:path w="2607" h="1692" extrusionOk="0">
                  <a:moveTo>
                    <a:pt x="0" y="0"/>
                  </a:moveTo>
                  <a:cubicBezTo>
                    <a:pt x="0" y="1"/>
                    <a:pt x="20" y="219"/>
                    <a:pt x="139" y="558"/>
                  </a:cubicBezTo>
                  <a:cubicBezTo>
                    <a:pt x="299" y="836"/>
                    <a:pt x="577" y="1254"/>
                    <a:pt x="955" y="1493"/>
                  </a:cubicBezTo>
                  <a:cubicBezTo>
                    <a:pt x="1055" y="1572"/>
                    <a:pt x="1194" y="1592"/>
                    <a:pt x="1293" y="1652"/>
                  </a:cubicBezTo>
                  <a:cubicBezTo>
                    <a:pt x="1413" y="1672"/>
                    <a:pt x="1532" y="1692"/>
                    <a:pt x="1632" y="1692"/>
                  </a:cubicBezTo>
                  <a:cubicBezTo>
                    <a:pt x="1771" y="1692"/>
                    <a:pt x="1851" y="1692"/>
                    <a:pt x="1950" y="1652"/>
                  </a:cubicBezTo>
                  <a:cubicBezTo>
                    <a:pt x="2069" y="1612"/>
                    <a:pt x="2129" y="1572"/>
                    <a:pt x="2209" y="1513"/>
                  </a:cubicBezTo>
                  <a:cubicBezTo>
                    <a:pt x="2288" y="1473"/>
                    <a:pt x="2328" y="1413"/>
                    <a:pt x="2388" y="1373"/>
                  </a:cubicBezTo>
                  <a:cubicBezTo>
                    <a:pt x="2428" y="1314"/>
                    <a:pt x="2487" y="1294"/>
                    <a:pt x="2507" y="1254"/>
                  </a:cubicBezTo>
                  <a:cubicBezTo>
                    <a:pt x="2587" y="1174"/>
                    <a:pt x="2607" y="1115"/>
                    <a:pt x="2607" y="1115"/>
                  </a:cubicBezTo>
                  <a:lnTo>
                    <a:pt x="2607" y="1115"/>
                  </a:lnTo>
                  <a:cubicBezTo>
                    <a:pt x="2607" y="1115"/>
                    <a:pt x="2567" y="1154"/>
                    <a:pt x="2487" y="1194"/>
                  </a:cubicBezTo>
                  <a:lnTo>
                    <a:pt x="2328" y="1274"/>
                  </a:lnTo>
                  <a:cubicBezTo>
                    <a:pt x="2268" y="1294"/>
                    <a:pt x="2209" y="1314"/>
                    <a:pt x="2129" y="1353"/>
                  </a:cubicBezTo>
                  <a:cubicBezTo>
                    <a:pt x="2069" y="1373"/>
                    <a:pt x="1990" y="1393"/>
                    <a:pt x="1910" y="1393"/>
                  </a:cubicBezTo>
                  <a:cubicBezTo>
                    <a:pt x="1884" y="1400"/>
                    <a:pt x="1855" y="1402"/>
                    <a:pt x="1826" y="1402"/>
                  </a:cubicBezTo>
                  <a:cubicBezTo>
                    <a:pt x="1769" y="1402"/>
                    <a:pt x="1711" y="1393"/>
                    <a:pt x="1671" y="1393"/>
                  </a:cubicBezTo>
                  <a:cubicBezTo>
                    <a:pt x="1592" y="1393"/>
                    <a:pt x="1492" y="1353"/>
                    <a:pt x="1413" y="1314"/>
                  </a:cubicBezTo>
                  <a:cubicBezTo>
                    <a:pt x="1333" y="1294"/>
                    <a:pt x="1234" y="1274"/>
                    <a:pt x="1174" y="1194"/>
                  </a:cubicBezTo>
                  <a:cubicBezTo>
                    <a:pt x="1015" y="1095"/>
                    <a:pt x="876" y="955"/>
                    <a:pt x="716" y="816"/>
                  </a:cubicBezTo>
                  <a:cubicBezTo>
                    <a:pt x="577" y="677"/>
                    <a:pt x="438" y="558"/>
                    <a:pt x="338" y="418"/>
                  </a:cubicBezTo>
                  <a:cubicBezTo>
                    <a:pt x="140" y="180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6756125" y="3431750"/>
              <a:ext cx="203475" cy="387000"/>
            </a:xfrm>
            <a:custGeom>
              <a:avLst/>
              <a:gdLst/>
              <a:ahLst/>
              <a:cxnLst/>
              <a:rect l="l" t="t" r="r" b="b"/>
              <a:pathLst>
                <a:path w="8139" h="15480" extrusionOk="0">
                  <a:moveTo>
                    <a:pt x="1" y="0"/>
                  </a:moveTo>
                  <a:lnTo>
                    <a:pt x="1" y="15479"/>
                  </a:lnTo>
                  <a:lnTo>
                    <a:pt x="8138" y="15479"/>
                  </a:lnTo>
                  <a:lnTo>
                    <a:pt x="8138" y="0"/>
                  </a:lnTo>
                  <a:close/>
                </a:path>
              </a:pathLst>
            </a:custGeom>
            <a:solidFill>
              <a:srgbClr val="9E5038">
                <a:alpha val="66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6756125" y="3431750"/>
              <a:ext cx="6000" cy="387000"/>
            </a:xfrm>
            <a:custGeom>
              <a:avLst/>
              <a:gdLst/>
              <a:ahLst/>
              <a:cxnLst/>
              <a:rect l="l" t="t" r="r" b="b"/>
              <a:pathLst>
                <a:path w="240" h="15480" extrusionOk="0">
                  <a:moveTo>
                    <a:pt x="1" y="0"/>
                  </a:moveTo>
                  <a:lnTo>
                    <a:pt x="1" y="15479"/>
                  </a:lnTo>
                  <a:lnTo>
                    <a:pt x="239" y="15479"/>
                  </a:lnTo>
                  <a:lnTo>
                    <a:pt x="23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6788950" y="3431750"/>
              <a:ext cx="6000" cy="387000"/>
            </a:xfrm>
            <a:custGeom>
              <a:avLst/>
              <a:gdLst/>
              <a:ahLst/>
              <a:cxnLst/>
              <a:rect l="l" t="t" r="r" b="b"/>
              <a:pathLst>
                <a:path w="240" h="15480" extrusionOk="0">
                  <a:moveTo>
                    <a:pt x="1" y="0"/>
                  </a:moveTo>
                  <a:lnTo>
                    <a:pt x="1" y="15479"/>
                  </a:lnTo>
                  <a:lnTo>
                    <a:pt x="239" y="15479"/>
                  </a:lnTo>
                  <a:lnTo>
                    <a:pt x="23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6821775" y="3431750"/>
              <a:ext cx="6500" cy="387000"/>
            </a:xfrm>
            <a:custGeom>
              <a:avLst/>
              <a:gdLst/>
              <a:ahLst/>
              <a:cxnLst/>
              <a:rect l="l" t="t" r="r" b="b"/>
              <a:pathLst>
                <a:path w="260" h="15480" extrusionOk="0">
                  <a:moveTo>
                    <a:pt x="1" y="0"/>
                  </a:moveTo>
                  <a:lnTo>
                    <a:pt x="1" y="15479"/>
                  </a:lnTo>
                  <a:lnTo>
                    <a:pt x="259" y="15479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6854125" y="3431750"/>
              <a:ext cx="6475" cy="387000"/>
            </a:xfrm>
            <a:custGeom>
              <a:avLst/>
              <a:gdLst/>
              <a:ahLst/>
              <a:cxnLst/>
              <a:rect l="l" t="t" r="r" b="b"/>
              <a:pathLst>
                <a:path w="259" h="15480" extrusionOk="0">
                  <a:moveTo>
                    <a:pt x="0" y="0"/>
                  </a:moveTo>
                  <a:lnTo>
                    <a:pt x="0" y="15479"/>
                  </a:lnTo>
                  <a:lnTo>
                    <a:pt x="259" y="15479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6887450" y="3431750"/>
              <a:ext cx="5975" cy="387000"/>
            </a:xfrm>
            <a:custGeom>
              <a:avLst/>
              <a:gdLst/>
              <a:ahLst/>
              <a:cxnLst/>
              <a:rect l="l" t="t" r="r" b="b"/>
              <a:pathLst>
                <a:path w="239" h="15480" extrusionOk="0">
                  <a:moveTo>
                    <a:pt x="0" y="0"/>
                  </a:moveTo>
                  <a:lnTo>
                    <a:pt x="0" y="15479"/>
                  </a:lnTo>
                  <a:lnTo>
                    <a:pt x="239" y="15479"/>
                  </a:lnTo>
                  <a:lnTo>
                    <a:pt x="23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6920275" y="3431750"/>
              <a:ext cx="6000" cy="387000"/>
            </a:xfrm>
            <a:custGeom>
              <a:avLst/>
              <a:gdLst/>
              <a:ahLst/>
              <a:cxnLst/>
              <a:rect l="l" t="t" r="r" b="b"/>
              <a:pathLst>
                <a:path w="240" h="15480" extrusionOk="0">
                  <a:moveTo>
                    <a:pt x="0" y="0"/>
                  </a:moveTo>
                  <a:lnTo>
                    <a:pt x="0" y="15479"/>
                  </a:lnTo>
                  <a:lnTo>
                    <a:pt x="239" y="15479"/>
                  </a:lnTo>
                  <a:lnTo>
                    <a:pt x="23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6953100" y="3431750"/>
              <a:ext cx="6500" cy="387000"/>
            </a:xfrm>
            <a:custGeom>
              <a:avLst/>
              <a:gdLst/>
              <a:ahLst/>
              <a:cxnLst/>
              <a:rect l="l" t="t" r="r" b="b"/>
              <a:pathLst>
                <a:path w="260" h="15480" extrusionOk="0">
                  <a:moveTo>
                    <a:pt x="0" y="0"/>
                  </a:moveTo>
                  <a:lnTo>
                    <a:pt x="0" y="15479"/>
                  </a:lnTo>
                  <a:lnTo>
                    <a:pt x="259" y="15479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6920275" y="3615275"/>
              <a:ext cx="19925" cy="19925"/>
            </a:xfrm>
            <a:custGeom>
              <a:avLst/>
              <a:gdLst/>
              <a:ahLst/>
              <a:cxnLst/>
              <a:rect l="l" t="t" r="r" b="b"/>
              <a:pathLst>
                <a:path w="797" h="797" extrusionOk="0">
                  <a:moveTo>
                    <a:pt x="398" y="1"/>
                  </a:moveTo>
                  <a:cubicBezTo>
                    <a:pt x="179" y="1"/>
                    <a:pt x="0" y="180"/>
                    <a:pt x="0" y="399"/>
                  </a:cubicBezTo>
                  <a:cubicBezTo>
                    <a:pt x="0" y="618"/>
                    <a:pt x="179" y="797"/>
                    <a:pt x="398" y="797"/>
                  </a:cubicBezTo>
                  <a:cubicBezTo>
                    <a:pt x="617" y="797"/>
                    <a:pt x="796" y="618"/>
                    <a:pt x="796" y="399"/>
                  </a:cubicBezTo>
                  <a:cubicBezTo>
                    <a:pt x="796" y="180"/>
                    <a:pt x="617" y="1"/>
                    <a:pt x="3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6632275" y="3196475"/>
              <a:ext cx="114425" cy="172625"/>
            </a:xfrm>
            <a:custGeom>
              <a:avLst/>
              <a:gdLst/>
              <a:ahLst/>
              <a:cxnLst/>
              <a:rect l="l" t="t" r="r" b="b"/>
              <a:pathLst>
                <a:path w="4577" h="6905" extrusionOk="0">
                  <a:moveTo>
                    <a:pt x="0" y="0"/>
                  </a:moveTo>
                  <a:lnTo>
                    <a:pt x="0" y="6904"/>
                  </a:lnTo>
                  <a:lnTo>
                    <a:pt x="4576" y="6904"/>
                  </a:lnTo>
                  <a:lnTo>
                    <a:pt x="4576" y="0"/>
                  </a:lnTo>
                  <a:close/>
                </a:path>
              </a:pathLst>
            </a:custGeom>
            <a:solidFill>
              <a:srgbClr val="5665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6627800" y="3191000"/>
              <a:ext cx="126350" cy="184050"/>
            </a:xfrm>
            <a:custGeom>
              <a:avLst/>
              <a:gdLst/>
              <a:ahLst/>
              <a:cxnLst/>
              <a:rect l="l" t="t" r="r" b="b"/>
              <a:pathLst>
                <a:path w="5054" h="7362" extrusionOk="0">
                  <a:moveTo>
                    <a:pt x="2268" y="538"/>
                  </a:moveTo>
                  <a:lnTo>
                    <a:pt x="2268" y="3423"/>
                  </a:lnTo>
                  <a:lnTo>
                    <a:pt x="537" y="3423"/>
                  </a:lnTo>
                  <a:lnTo>
                    <a:pt x="537" y="538"/>
                  </a:lnTo>
                  <a:close/>
                  <a:moveTo>
                    <a:pt x="4537" y="538"/>
                  </a:moveTo>
                  <a:lnTo>
                    <a:pt x="4537" y="3423"/>
                  </a:lnTo>
                  <a:lnTo>
                    <a:pt x="2786" y="3423"/>
                  </a:lnTo>
                  <a:lnTo>
                    <a:pt x="2786" y="538"/>
                  </a:lnTo>
                  <a:close/>
                  <a:moveTo>
                    <a:pt x="2268" y="3960"/>
                  </a:moveTo>
                  <a:lnTo>
                    <a:pt x="2268" y="6845"/>
                  </a:lnTo>
                  <a:lnTo>
                    <a:pt x="537" y="6845"/>
                  </a:lnTo>
                  <a:lnTo>
                    <a:pt x="537" y="3960"/>
                  </a:lnTo>
                  <a:close/>
                  <a:moveTo>
                    <a:pt x="4537" y="3960"/>
                  </a:moveTo>
                  <a:lnTo>
                    <a:pt x="4537" y="6845"/>
                  </a:lnTo>
                  <a:lnTo>
                    <a:pt x="2786" y="6845"/>
                  </a:lnTo>
                  <a:lnTo>
                    <a:pt x="2786" y="3960"/>
                  </a:lnTo>
                  <a:close/>
                  <a:moveTo>
                    <a:pt x="0" y="0"/>
                  </a:moveTo>
                  <a:lnTo>
                    <a:pt x="0" y="7362"/>
                  </a:lnTo>
                  <a:lnTo>
                    <a:pt x="5054" y="7362"/>
                  </a:lnTo>
                  <a:lnTo>
                    <a:pt x="5054" y="0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6599950" y="3352750"/>
              <a:ext cx="178475" cy="29275"/>
            </a:xfrm>
            <a:custGeom>
              <a:avLst/>
              <a:gdLst/>
              <a:ahLst/>
              <a:cxnLst/>
              <a:rect l="l" t="t" r="r" b="b"/>
              <a:pathLst>
                <a:path w="7139" h="1171" extrusionOk="0">
                  <a:moveTo>
                    <a:pt x="6592" y="0"/>
                  </a:moveTo>
                  <a:cubicBezTo>
                    <a:pt x="6202" y="0"/>
                    <a:pt x="5688" y="134"/>
                    <a:pt x="5412" y="255"/>
                  </a:cubicBezTo>
                  <a:cubicBezTo>
                    <a:pt x="5226" y="337"/>
                    <a:pt x="5065" y="375"/>
                    <a:pt x="4898" y="375"/>
                  </a:cubicBezTo>
                  <a:cubicBezTo>
                    <a:pt x="4620" y="375"/>
                    <a:pt x="4328" y="270"/>
                    <a:pt x="3880" y="96"/>
                  </a:cubicBezTo>
                  <a:cubicBezTo>
                    <a:pt x="3706" y="33"/>
                    <a:pt x="3547" y="8"/>
                    <a:pt x="3397" y="8"/>
                  </a:cubicBezTo>
                  <a:cubicBezTo>
                    <a:pt x="2926" y="8"/>
                    <a:pt x="2532" y="254"/>
                    <a:pt x="1990" y="375"/>
                  </a:cubicBezTo>
                  <a:cubicBezTo>
                    <a:pt x="1904" y="394"/>
                    <a:pt x="1823" y="402"/>
                    <a:pt x="1748" y="402"/>
                  </a:cubicBezTo>
                  <a:cubicBezTo>
                    <a:pt x="1294" y="402"/>
                    <a:pt x="1013" y="107"/>
                    <a:pt x="695" y="107"/>
                  </a:cubicBezTo>
                  <a:cubicBezTo>
                    <a:pt x="625" y="107"/>
                    <a:pt x="553" y="121"/>
                    <a:pt x="478" y="156"/>
                  </a:cubicBezTo>
                  <a:cubicBezTo>
                    <a:pt x="0" y="375"/>
                    <a:pt x="1094" y="1171"/>
                    <a:pt x="1094" y="1171"/>
                  </a:cubicBezTo>
                  <a:lnTo>
                    <a:pt x="6148" y="1171"/>
                  </a:lnTo>
                  <a:cubicBezTo>
                    <a:pt x="6148" y="1171"/>
                    <a:pt x="7043" y="852"/>
                    <a:pt x="7103" y="335"/>
                  </a:cubicBezTo>
                  <a:cubicBezTo>
                    <a:pt x="7139" y="87"/>
                    <a:pt x="6905" y="0"/>
                    <a:pt x="6592" y="0"/>
                  </a:cubicBez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6666100" y="3357125"/>
              <a:ext cx="35325" cy="8225"/>
            </a:xfrm>
            <a:custGeom>
              <a:avLst/>
              <a:gdLst/>
              <a:ahLst/>
              <a:cxnLst/>
              <a:rect l="l" t="t" r="r" b="b"/>
              <a:pathLst>
                <a:path w="1413" h="329" extrusionOk="0">
                  <a:moveTo>
                    <a:pt x="717" y="1"/>
                  </a:moveTo>
                  <a:cubicBezTo>
                    <a:pt x="617" y="1"/>
                    <a:pt x="518" y="21"/>
                    <a:pt x="418" y="60"/>
                  </a:cubicBezTo>
                  <a:cubicBezTo>
                    <a:pt x="339" y="80"/>
                    <a:pt x="259" y="100"/>
                    <a:pt x="179" y="160"/>
                  </a:cubicBezTo>
                  <a:cubicBezTo>
                    <a:pt x="40" y="259"/>
                    <a:pt x="0" y="319"/>
                    <a:pt x="0" y="319"/>
                  </a:cubicBezTo>
                  <a:cubicBezTo>
                    <a:pt x="0" y="319"/>
                    <a:pt x="100" y="299"/>
                    <a:pt x="239" y="299"/>
                  </a:cubicBezTo>
                  <a:cubicBezTo>
                    <a:pt x="358" y="279"/>
                    <a:pt x="538" y="259"/>
                    <a:pt x="717" y="259"/>
                  </a:cubicBezTo>
                  <a:lnTo>
                    <a:pt x="955" y="259"/>
                  </a:lnTo>
                  <a:cubicBezTo>
                    <a:pt x="1035" y="259"/>
                    <a:pt x="1114" y="279"/>
                    <a:pt x="1194" y="279"/>
                  </a:cubicBezTo>
                  <a:cubicBezTo>
                    <a:pt x="1279" y="293"/>
                    <a:pt x="1354" y="308"/>
                    <a:pt x="1390" y="315"/>
                  </a:cubicBezTo>
                  <a:lnTo>
                    <a:pt x="1390" y="315"/>
                  </a:lnTo>
                  <a:cubicBezTo>
                    <a:pt x="1362" y="288"/>
                    <a:pt x="1310" y="224"/>
                    <a:pt x="1234" y="160"/>
                  </a:cubicBezTo>
                  <a:cubicBezTo>
                    <a:pt x="1214" y="120"/>
                    <a:pt x="1194" y="100"/>
                    <a:pt x="1134" y="80"/>
                  </a:cubicBezTo>
                  <a:cubicBezTo>
                    <a:pt x="1114" y="60"/>
                    <a:pt x="1055" y="21"/>
                    <a:pt x="1015" y="21"/>
                  </a:cubicBezTo>
                  <a:cubicBezTo>
                    <a:pt x="916" y="1"/>
                    <a:pt x="816" y="1"/>
                    <a:pt x="717" y="1"/>
                  </a:cubicBezTo>
                  <a:close/>
                  <a:moveTo>
                    <a:pt x="1390" y="315"/>
                  </a:moveTo>
                  <a:cubicBezTo>
                    <a:pt x="1399" y="323"/>
                    <a:pt x="1405" y="328"/>
                    <a:pt x="1409" y="328"/>
                  </a:cubicBezTo>
                  <a:cubicBezTo>
                    <a:pt x="1412" y="328"/>
                    <a:pt x="1413" y="325"/>
                    <a:pt x="1413" y="319"/>
                  </a:cubicBezTo>
                  <a:cubicBezTo>
                    <a:pt x="1413" y="319"/>
                    <a:pt x="1405" y="317"/>
                    <a:pt x="1390" y="315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6742200" y="3356875"/>
              <a:ext cx="27875" cy="8250"/>
            </a:xfrm>
            <a:custGeom>
              <a:avLst/>
              <a:gdLst/>
              <a:ahLst/>
              <a:cxnLst/>
              <a:rect l="l" t="t" r="r" b="b"/>
              <a:pathLst>
                <a:path w="1115" h="330" extrusionOk="0">
                  <a:moveTo>
                    <a:pt x="761" y="1"/>
                  </a:moveTo>
                  <a:cubicBezTo>
                    <a:pt x="682" y="1"/>
                    <a:pt x="597" y="11"/>
                    <a:pt x="518" y="31"/>
                  </a:cubicBezTo>
                  <a:cubicBezTo>
                    <a:pt x="378" y="51"/>
                    <a:pt x="259" y="130"/>
                    <a:pt x="160" y="210"/>
                  </a:cubicBezTo>
                  <a:cubicBezTo>
                    <a:pt x="60" y="289"/>
                    <a:pt x="0" y="329"/>
                    <a:pt x="0" y="329"/>
                  </a:cubicBezTo>
                  <a:cubicBezTo>
                    <a:pt x="0" y="329"/>
                    <a:pt x="80" y="309"/>
                    <a:pt x="179" y="309"/>
                  </a:cubicBezTo>
                  <a:cubicBezTo>
                    <a:pt x="299" y="289"/>
                    <a:pt x="418" y="250"/>
                    <a:pt x="577" y="210"/>
                  </a:cubicBezTo>
                  <a:cubicBezTo>
                    <a:pt x="657" y="190"/>
                    <a:pt x="697" y="190"/>
                    <a:pt x="776" y="150"/>
                  </a:cubicBezTo>
                  <a:cubicBezTo>
                    <a:pt x="856" y="150"/>
                    <a:pt x="896" y="130"/>
                    <a:pt x="955" y="130"/>
                  </a:cubicBezTo>
                  <a:lnTo>
                    <a:pt x="1015" y="130"/>
                  </a:lnTo>
                  <a:cubicBezTo>
                    <a:pt x="1055" y="150"/>
                    <a:pt x="1075" y="150"/>
                    <a:pt x="1075" y="150"/>
                  </a:cubicBezTo>
                  <a:cubicBezTo>
                    <a:pt x="1095" y="150"/>
                    <a:pt x="1115" y="190"/>
                    <a:pt x="1115" y="190"/>
                  </a:cubicBezTo>
                  <a:cubicBezTo>
                    <a:pt x="1115" y="190"/>
                    <a:pt x="1115" y="170"/>
                    <a:pt x="1095" y="130"/>
                  </a:cubicBezTo>
                  <a:cubicBezTo>
                    <a:pt x="1095" y="110"/>
                    <a:pt x="1075" y="110"/>
                    <a:pt x="1055" y="90"/>
                  </a:cubicBezTo>
                  <a:cubicBezTo>
                    <a:pt x="1015" y="70"/>
                    <a:pt x="995" y="70"/>
                    <a:pt x="975" y="31"/>
                  </a:cubicBezTo>
                  <a:cubicBezTo>
                    <a:pt x="916" y="11"/>
                    <a:pt x="841" y="1"/>
                    <a:pt x="761" y="1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6616850" y="3359550"/>
              <a:ext cx="17925" cy="5575"/>
            </a:xfrm>
            <a:custGeom>
              <a:avLst/>
              <a:gdLst/>
              <a:ahLst/>
              <a:cxnLst/>
              <a:rect l="l" t="t" r="r" b="b"/>
              <a:pathLst>
                <a:path w="717" h="223" extrusionOk="0">
                  <a:moveTo>
                    <a:pt x="178" y="0"/>
                  </a:moveTo>
                  <a:cubicBezTo>
                    <a:pt x="135" y="0"/>
                    <a:pt x="94" y="6"/>
                    <a:pt x="60" y="23"/>
                  </a:cubicBezTo>
                  <a:cubicBezTo>
                    <a:pt x="40" y="23"/>
                    <a:pt x="20" y="63"/>
                    <a:pt x="20" y="63"/>
                  </a:cubicBezTo>
                  <a:lnTo>
                    <a:pt x="1" y="83"/>
                  </a:lnTo>
                  <a:lnTo>
                    <a:pt x="1" y="103"/>
                  </a:lnTo>
                  <a:cubicBezTo>
                    <a:pt x="1" y="103"/>
                    <a:pt x="20" y="103"/>
                    <a:pt x="20" y="83"/>
                  </a:cubicBezTo>
                  <a:lnTo>
                    <a:pt x="100" y="83"/>
                  </a:lnTo>
                  <a:cubicBezTo>
                    <a:pt x="120" y="83"/>
                    <a:pt x="160" y="83"/>
                    <a:pt x="219" y="103"/>
                  </a:cubicBezTo>
                  <a:cubicBezTo>
                    <a:pt x="259" y="103"/>
                    <a:pt x="319" y="123"/>
                    <a:pt x="339" y="162"/>
                  </a:cubicBezTo>
                  <a:cubicBezTo>
                    <a:pt x="438" y="182"/>
                    <a:pt x="538" y="202"/>
                    <a:pt x="617" y="222"/>
                  </a:cubicBezTo>
                  <a:cubicBezTo>
                    <a:pt x="631" y="215"/>
                    <a:pt x="646" y="213"/>
                    <a:pt x="661" y="213"/>
                  </a:cubicBezTo>
                  <a:cubicBezTo>
                    <a:pt x="690" y="213"/>
                    <a:pt x="717" y="222"/>
                    <a:pt x="717" y="222"/>
                  </a:cubicBezTo>
                  <a:cubicBezTo>
                    <a:pt x="717" y="222"/>
                    <a:pt x="697" y="182"/>
                    <a:pt x="617" y="162"/>
                  </a:cubicBezTo>
                  <a:cubicBezTo>
                    <a:pt x="538" y="103"/>
                    <a:pt x="478" y="63"/>
                    <a:pt x="359" y="23"/>
                  </a:cubicBezTo>
                  <a:cubicBezTo>
                    <a:pt x="301" y="12"/>
                    <a:pt x="237" y="0"/>
                    <a:pt x="178" y="0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6966525" y="3196475"/>
              <a:ext cx="114425" cy="172625"/>
            </a:xfrm>
            <a:custGeom>
              <a:avLst/>
              <a:gdLst/>
              <a:ahLst/>
              <a:cxnLst/>
              <a:rect l="l" t="t" r="r" b="b"/>
              <a:pathLst>
                <a:path w="4577" h="6905" extrusionOk="0">
                  <a:moveTo>
                    <a:pt x="1" y="0"/>
                  </a:moveTo>
                  <a:lnTo>
                    <a:pt x="1" y="6904"/>
                  </a:lnTo>
                  <a:lnTo>
                    <a:pt x="4577" y="6904"/>
                  </a:lnTo>
                  <a:lnTo>
                    <a:pt x="457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6962550" y="3191000"/>
              <a:ext cx="126375" cy="184050"/>
            </a:xfrm>
            <a:custGeom>
              <a:avLst/>
              <a:gdLst/>
              <a:ahLst/>
              <a:cxnLst/>
              <a:rect l="l" t="t" r="r" b="b"/>
              <a:pathLst>
                <a:path w="5055" h="7362" extrusionOk="0">
                  <a:moveTo>
                    <a:pt x="2249" y="538"/>
                  </a:moveTo>
                  <a:lnTo>
                    <a:pt x="2249" y="3423"/>
                  </a:lnTo>
                  <a:lnTo>
                    <a:pt x="518" y="3423"/>
                  </a:lnTo>
                  <a:lnTo>
                    <a:pt x="518" y="538"/>
                  </a:lnTo>
                  <a:close/>
                  <a:moveTo>
                    <a:pt x="4517" y="538"/>
                  </a:moveTo>
                  <a:lnTo>
                    <a:pt x="4517" y="3423"/>
                  </a:lnTo>
                  <a:lnTo>
                    <a:pt x="2786" y="3423"/>
                  </a:lnTo>
                  <a:lnTo>
                    <a:pt x="2786" y="538"/>
                  </a:lnTo>
                  <a:close/>
                  <a:moveTo>
                    <a:pt x="2249" y="3960"/>
                  </a:moveTo>
                  <a:lnTo>
                    <a:pt x="2249" y="6845"/>
                  </a:lnTo>
                  <a:lnTo>
                    <a:pt x="518" y="6845"/>
                  </a:lnTo>
                  <a:lnTo>
                    <a:pt x="518" y="3960"/>
                  </a:lnTo>
                  <a:close/>
                  <a:moveTo>
                    <a:pt x="4517" y="3960"/>
                  </a:moveTo>
                  <a:lnTo>
                    <a:pt x="4517" y="6845"/>
                  </a:lnTo>
                  <a:lnTo>
                    <a:pt x="2786" y="6845"/>
                  </a:lnTo>
                  <a:lnTo>
                    <a:pt x="2786" y="3960"/>
                  </a:lnTo>
                  <a:close/>
                  <a:moveTo>
                    <a:pt x="0" y="0"/>
                  </a:moveTo>
                  <a:lnTo>
                    <a:pt x="0" y="7362"/>
                  </a:lnTo>
                  <a:lnTo>
                    <a:pt x="5054" y="7362"/>
                  </a:lnTo>
                  <a:lnTo>
                    <a:pt x="5054" y="0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6934200" y="3352750"/>
              <a:ext cx="178975" cy="29275"/>
            </a:xfrm>
            <a:custGeom>
              <a:avLst/>
              <a:gdLst/>
              <a:ahLst/>
              <a:cxnLst/>
              <a:rect l="l" t="t" r="r" b="b"/>
              <a:pathLst>
                <a:path w="7159" h="1171" extrusionOk="0">
                  <a:moveTo>
                    <a:pt x="6612" y="0"/>
                  </a:moveTo>
                  <a:cubicBezTo>
                    <a:pt x="6222" y="0"/>
                    <a:pt x="5708" y="134"/>
                    <a:pt x="5432" y="255"/>
                  </a:cubicBezTo>
                  <a:cubicBezTo>
                    <a:pt x="5246" y="337"/>
                    <a:pt x="5085" y="375"/>
                    <a:pt x="4917" y="375"/>
                  </a:cubicBezTo>
                  <a:cubicBezTo>
                    <a:pt x="4638" y="375"/>
                    <a:pt x="4341" y="270"/>
                    <a:pt x="3880" y="96"/>
                  </a:cubicBezTo>
                  <a:cubicBezTo>
                    <a:pt x="3706" y="33"/>
                    <a:pt x="3549" y="8"/>
                    <a:pt x="3400" y="8"/>
                  </a:cubicBezTo>
                  <a:cubicBezTo>
                    <a:pt x="2934" y="8"/>
                    <a:pt x="2548" y="254"/>
                    <a:pt x="1990" y="375"/>
                  </a:cubicBezTo>
                  <a:cubicBezTo>
                    <a:pt x="1904" y="394"/>
                    <a:pt x="1823" y="402"/>
                    <a:pt x="1748" y="402"/>
                  </a:cubicBezTo>
                  <a:cubicBezTo>
                    <a:pt x="1294" y="402"/>
                    <a:pt x="1013" y="107"/>
                    <a:pt x="695" y="107"/>
                  </a:cubicBezTo>
                  <a:cubicBezTo>
                    <a:pt x="625" y="107"/>
                    <a:pt x="553" y="121"/>
                    <a:pt x="478" y="156"/>
                  </a:cubicBezTo>
                  <a:cubicBezTo>
                    <a:pt x="0" y="375"/>
                    <a:pt x="1095" y="1171"/>
                    <a:pt x="1095" y="1171"/>
                  </a:cubicBezTo>
                  <a:lnTo>
                    <a:pt x="6148" y="1171"/>
                  </a:lnTo>
                  <a:cubicBezTo>
                    <a:pt x="6148" y="1171"/>
                    <a:pt x="7044" y="852"/>
                    <a:pt x="7123" y="335"/>
                  </a:cubicBezTo>
                  <a:cubicBezTo>
                    <a:pt x="7159" y="87"/>
                    <a:pt x="6926" y="0"/>
                    <a:pt x="6612" y="0"/>
                  </a:cubicBez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6997875" y="3357125"/>
              <a:ext cx="35325" cy="8225"/>
            </a:xfrm>
            <a:custGeom>
              <a:avLst/>
              <a:gdLst/>
              <a:ahLst/>
              <a:cxnLst/>
              <a:rect l="l" t="t" r="r" b="b"/>
              <a:pathLst>
                <a:path w="1413" h="329" extrusionOk="0">
                  <a:moveTo>
                    <a:pt x="716" y="1"/>
                  </a:moveTo>
                  <a:cubicBezTo>
                    <a:pt x="617" y="1"/>
                    <a:pt x="517" y="21"/>
                    <a:pt x="418" y="60"/>
                  </a:cubicBezTo>
                  <a:cubicBezTo>
                    <a:pt x="338" y="80"/>
                    <a:pt x="279" y="100"/>
                    <a:pt x="199" y="160"/>
                  </a:cubicBezTo>
                  <a:cubicBezTo>
                    <a:pt x="60" y="259"/>
                    <a:pt x="0" y="319"/>
                    <a:pt x="0" y="319"/>
                  </a:cubicBezTo>
                  <a:cubicBezTo>
                    <a:pt x="0" y="319"/>
                    <a:pt x="100" y="319"/>
                    <a:pt x="259" y="299"/>
                  </a:cubicBezTo>
                  <a:cubicBezTo>
                    <a:pt x="378" y="279"/>
                    <a:pt x="557" y="259"/>
                    <a:pt x="716" y="259"/>
                  </a:cubicBezTo>
                  <a:lnTo>
                    <a:pt x="975" y="259"/>
                  </a:lnTo>
                  <a:cubicBezTo>
                    <a:pt x="1055" y="259"/>
                    <a:pt x="1114" y="279"/>
                    <a:pt x="1194" y="279"/>
                  </a:cubicBezTo>
                  <a:cubicBezTo>
                    <a:pt x="1285" y="294"/>
                    <a:pt x="1364" y="310"/>
                    <a:pt x="1397" y="316"/>
                  </a:cubicBezTo>
                  <a:lnTo>
                    <a:pt x="1397" y="316"/>
                  </a:lnTo>
                  <a:cubicBezTo>
                    <a:pt x="1375" y="290"/>
                    <a:pt x="1331" y="225"/>
                    <a:pt x="1254" y="160"/>
                  </a:cubicBezTo>
                  <a:cubicBezTo>
                    <a:pt x="1214" y="120"/>
                    <a:pt x="1194" y="100"/>
                    <a:pt x="1154" y="80"/>
                  </a:cubicBezTo>
                  <a:cubicBezTo>
                    <a:pt x="1114" y="60"/>
                    <a:pt x="1075" y="21"/>
                    <a:pt x="1015" y="21"/>
                  </a:cubicBezTo>
                  <a:cubicBezTo>
                    <a:pt x="915" y="1"/>
                    <a:pt x="816" y="1"/>
                    <a:pt x="716" y="1"/>
                  </a:cubicBezTo>
                  <a:close/>
                  <a:moveTo>
                    <a:pt x="1397" y="316"/>
                  </a:moveTo>
                  <a:cubicBezTo>
                    <a:pt x="1403" y="324"/>
                    <a:pt x="1407" y="328"/>
                    <a:pt x="1410" y="328"/>
                  </a:cubicBezTo>
                  <a:cubicBezTo>
                    <a:pt x="1412" y="328"/>
                    <a:pt x="1413" y="325"/>
                    <a:pt x="1413" y="319"/>
                  </a:cubicBezTo>
                  <a:cubicBezTo>
                    <a:pt x="1413" y="319"/>
                    <a:pt x="1407" y="318"/>
                    <a:pt x="1397" y="316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7074475" y="3356875"/>
              <a:ext cx="27875" cy="8250"/>
            </a:xfrm>
            <a:custGeom>
              <a:avLst/>
              <a:gdLst/>
              <a:ahLst/>
              <a:cxnLst/>
              <a:rect l="l" t="t" r="r" b="b"/>
              <a:pathLst>
                <a:path w="1115" h="330" extrusionOk="0">
                  <a:moveTo>
                    <a:pt x="744" y="1"/>
                  </a:moveTo>
                  <a:cubicBezTo>
                    <a:pt x="667" y="1"/>
                    <a:pt x="587" y="11"/>
                    <a:pt x="517" y="31"/>
                  </a:cubicBezTo>
                  <a:cubicBezTo>
                    <a:pt x="378" y="51"/>
                    <a:pt x="239" y="130"/>
                    <a:pt x="139" y="210"/>
                  </a:cubicBezTo>
                  <a:cubicBezTo>
                    <a:pt x="40" y="289"/>
                    <a:pt x="0" y="329"/>
                    <a:pt x="0" y="329"/>
                  </a:cubicBezTo>
                  <a:cubicBezTo>
                    <a:pt x="0" y="329"/>
                    <a:pt x="80" y="329"/>
                    <a:pt x="159" y="309"/>
                  </a:cubicBezTo>
                  <a:cubicBezTo>
                    <a:pt x="299" y="289"/>
                    <a:pt x="418" y="250"/>
                    <a:pt x="557" y="210"/>
                  </a:cubicBezTo>
                  <a:cubicBezTo>
                    <a:pt x="637" y="190"/>
                    <a:pt x="696" y="190"/>
                    <a:pt x="756" y="150"/>
                  </a:cubicBezTo>
                  <a:cubicBezTo>
                    <a:pt x="836" y="150"/>
                    <a:pt x="895" y="130"/>
                    <a:pt x="935" y="130"/>
                  </a:cubicBezTo>
                  <a:lnTo>
                    <a:pt x="1015" y="130"/>
                  </a:lnTo>
                  <a:cubicBezTo>
                    <a:pt x="1035" y="150"/>
                    <a:pt x="1055" y="150"/>
                    <a:pt x="1055" y="150"/>
                  </a:cubicBezTo>
                  <a:cubicBezTo>
                    <a:pt x="1094" y="190"/>
                    <a:pt x="1114" y="190"/>
                    <a:pt x="1114" y="190"/>
                  </a:cubicBezTo>
                  <a:cubicBezTo>
                    <a:pt x="1114" y="190"/>
                    <a:pt x="1114" y="170"/>
                    <a:pt x="1094" y="130"/>
                  </a:cubicBezTo>
                  <a:cubicBezTo>
                    <a:pt x="1094" y="110"/>
                    <a:pt x="1055" y="110"/>
                    <a:pt x="1035" y="90"/>
                  </a:cubicBezTo>
                  <a:cubicBezTo>
                    <a:pt x="1015" y="70"/>
                    <a:pt x="995" y="70"/>
                    <a:pt x="955" y="31"/>
                  </a:cubicBezTo>
                  <a:cubicBezTo>
                    <a:pt x="895" y="11"/>
                    <a:pt x="821" y="1"/>
                    <a:pt x="744" y="1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6949125" y="3359550"/>
              <a:ext cx="18425" cy="5575"/>
            </a:xfrm>
            <a:custGeom>
              <a:avLst/>
              <a:gdLst/>
              <a:ahLst/>
              <a:cxnLst/>
              <a:rect l="l" t="t" r="r" b="b"/>
              <a:pathLst>
                <a:path w="737" h="223" extrusionOk="0">
                  <a:moveTo>
                    <a:pt x="198" y="0"/>
                  </a:moveTo>
                  <a:cubicBezTo>
                    <a:pt x="154" y="0"/>
                    <a:pt x="113" y="6"/>
                    <a:pt x="80" y="23"/>
                  </a:cubicBezTo>
                  <a:cubicBezTo>
                    <a:pt x="60" y="23"/>
                    <a:pt x="40" y="63"/>
                    <a:pt x="40" y="63"/>
                  </a:cubicBezTo>
                  <a:lnTo>
                    <a:pt x="0" y="83"/>
                  </a:lnTo>
                  <a:lnTo>
                    <a:pt x="0" y="103"/>
                  </a:lnTo>
                  <a:cubicBezTo>
                    <a:pt x="0" y="103"/>
                    <a:pt x="40" y="103"/>
                    <a:pt x="40" y="83"/>
                  </a:cubicBezTo>
                  <a:lnTo>
                    <a:pt x="100" y="83"/>
                  </a:lnTo>
                  <a:cubicBezTo>
                    <a:pt x="140" y="83"/>
                    <a:pt x="179" y="83"/>
                    <a:pt x="239" y="103"/>
                  </a:cubicBezTo>
                  <a:cubicBezTo>
                    <a:pt x="279" y="103"/>
                    <a:pt x="339" y="123"/>
                    <a:pt x="358" y="123"/>
                  </a:cubicBezTo>
                  <a:cubicBezTo>
                    <a:pt x="458" y="162"/>
                    <a:pt x="557" y="182"/>
                    <a:pt x="637" y="202"/>
                  </a:cubicBezTo>
                  <a:cubicBezTo>
                    <a:pt x="677" y="222"/>
                    <a:pt x="736" y="222"/>
                    <a:pt x="736" y="222"/>
                  </a:cubicBezTo>
                  <a:cubicBezTo>
                    <a:pt x="736" y="222"/>
                    <a:pt x="717" y="182"/>
                    <a:pt x="637" y="162"/>
                  </a:cubicBezTo>
                  <a:cubicBezTo>
                    <a:pt x="557" y="103"/>
                    <a:pt x="478" y="63"/>
                    <a:pt x="378" y="23"/>
                  </a:cubicBezTo>
                  <a:cubicBezTo>
                    <a:pt x="321" y="12"/>
                    <a:pt x="257" y="0"/>
                    <a:pt x="198" y="0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6509725" y="3762725"/>
              <a:ext cx="696575" cy="73925"/>
            </a:xfrm>
            <a:custGeom>
              <a:avLst/>
              <a:gdLst/>
              <a:ahLst/>
              <a:cxnLst/>
              <a:rect l="l" t="t" r="r" b="b"/>
              <a:pathLst>
                <a:path w="27863" h="2957" extrusionOk="0">
                  <a:moveTo>
                    <a:pt x="12358" y="1"/>
                  </a:moveTo>
                  <a:cubicBezTo>
                    <a:pt x="11682" y="1"/>
                    <a:pt x="10901" y="158"/>
                    <a:pt x="9876" y="549"/>
                  </a:cubicBezTo>
                  <a:cubicBezTo>
                    <a:pt x="8801" y="940"/>
                    <a:pt x="8065" y="1078"/>
                    <a:pt x="7340" y="1078"/>
                  </a:cubicBezTo>
                  <a:cubicBezTo>
                    <a:pt x="6294" y="1078"/>
                    <a:pt x="5268" y="792"/>
                    <a:pt x="3271" y="569"/>
                  </a:cubicBezTo>
                  <a:cubicBezTo>
                    <a:pt x="3053" y="545"/>
                    <a:pt x="2853" y="533"/>
                    <a:pt x="2669" y="533"/>
                  </a:cubicBezTo>
                  <a:cubicBezTo>
                    <a:pt x="0" y="533"/>
                    <a:pt x="784" y="2937"/>
                    <a:pt x="784" y="2937"/>
                  </a:cubicBezTo>
                  <a:lnTo>
                    <a:pt x="13935" y="2937"/>
                  </a:lnTo>
                  <a:lnTo>
                    <a:pt x="13935" y="2957"/>
                  </a:lnTo>
                  <a:lnTo>
                    <a:pt x="26609" y="2957"/>
                  </a:lnTo>
                  <a:cubicBezTo>
                    <a:pt x="26609" y="2957"/>
                    <a:pt x="27863" y="2240"/>
                    <a:pt x="27266" y="1484"/>
                  </a:cubicBezTo>
                  <a:cubicBezTo>
                    <a:pt x="26997" y="1152"/>
                    <a:pt x="26734" y="1041"/>
                    <a:pt x="26448" y="1041"/>
                  </a:cubicBezTo>
                  <a:cubicBezTo>
                    <a:pt x="25931" y="1041"/>
                    <a:pt x="25341" y="1407"/>
                    <a:pt x="24520" y="1484"/>
                  </a:cubicBezTo>
                  <a:cubicBezTo>
                    <a:pt x="24473" y="1489"/>
                    <a:pt x="24426" y="1491"/>
                    <a:pt x="24380" y="1491"/>
                  </a:cubicBezTo>
                  <a:cubicBezTo>
                    <a:pt x="23384" y="1491"/>
                    <a:pt x="22666" y="482"/>
                    <a:pt x="21359" y="482"/>
                  </a:cubicBezTo>
                  <a:cubicBezTo>
                    <a:pt x="21126" y="482"/>
                    <a:pt x="20875" y="514"/>
                    <a:pt x="20601" y="589"/>
                  </a:cubicBezTo>
                  <a:cubicBezTo>
                    <a:pt x="19399" y="905"/>
                    <a:pt x="18278" y="1230"/>
                    <a:pt x="17165" y="1230"/>
                  </a:cubicBezTo>
                  <a:cubicBezTo>
                    <a:pt x="16528" y="1230"/>
                    <a:pt x="15893" y="1123"/>
                    <a:pt x="15248" y="848"/>
                  </a:cubicBezTo>
                  <a:cubicBezTo>
                    <a:pt x="14198" y="377"/>
                    <a:pt x="13403" y="1"/>
                    <a:pt x="12358" y="1"/>
                  </a:cubicBez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6779500" y="3772475"/>
              <a:ext cx="92050" cy="22900"/>
            </a:xfrm>
            <a:custGeom>
              <a:avLst/>
              <a:gdLst/>
              <a:ahLst/>
              <a:cxnLst/>
              <a:rect l="l" t="t" r="r" b="b"/>
              <a:pathLst>
                <a:path w="3682" h="916" extrusionOk="0">
                  <a:moveTo>
                    <a:pt x="1553" y="0"/>
                  </a:moveTo>
                  <a:cubicBezTo>
                    <a:pt x="1433" y="0"/>
                    <a:pt x="1294" y="20"/>
                    <a:pt x="1175" y="60"/>
                  </a:cubicBezTo>
                  <a:cubicBezTo>
                    <a:pt x="956" y="100"/>
                    <a:pt x="737" y="179"/>
                    <a:pt x="558" y="259"/>
                  </a:cubicBezTo>
                  <a:cubicBezTo>
                    <a:pt x="200" y="398"/>
                    <a:pt x="1" y="577"/>
                    <a:pt x="1" y="577"/>
                  </a:cubicBezTo>
                  <a:cubicBezTo>
                    <a:pt x="1" y="577"/>
                    <a:pt x="239" y="557"/>
                    <a:pt x="617" y="497"/>
                  </a:cubicBezTo>
                  <a:cubicBezTo>
                    <a:pt x="697" y="478"/>
                    <a:pt x="797" y="478"/>
                    <a:pt x="896" y="478"/>
                  </a:cubicBezTo>
                  <a:lnTo>
                    <a:pt x="1553" y="478"/>
                  </a:lnTo>
                  <a:cubicBezTo>
                    <a:pt x="1612" y="488"/>
                    <a:pt x="1667" y="488"/>
                    <a:pt x="1722" y="488"/>
                  </a:cubicBezTo>
                  <a:cubicBezTo>
                    <a:pt x="1776" y="488"/>
                    <a:pt x="1831" y="488"/>
                    <a:pt x="1891" y="497"/>
                  </a:cubicBezTo>
                  <a:cubicBezTo>
                    <a:pt x="1990" y="497"/>
                    <a:pt x="2110" y="497"/>
                    <a:pt x="2209" y="517"/>
                  </a:cubicBezTo>
                  <a:cubicBezTo>
                    <a:pt x="2309" y="557"/>
                    <a:pt x="2448" y="557"/>
                    <a:pt x="2547" y="577"/>
                  </a:cubicBezTo>
                  <a:lnTo>
                    <a:pt x="2846" y="657"/>
                  </a:lnTo>
                  <a:cubicBezTo>
                    <a:pt x="2945" y="677"/>
                    <a:pt x="3045" y="696"/>
                    <a:pt x="3104" y="716"/>
                  </a:cubicBezTo>
                  <a:lnTo>
                    <a:pt x="3343" y="796"/>
                  </a:lnTo>
                  <a:cubicBezTo>
                    <a:pt x="3383" y="856"/>
                    <a:pt x="3463" y="856"/>
                    <a:pt x="3502" y="876"/>
                  </a:cubicBezTo>
                  <a:cubicBezTo>
                    <a:pt x="3602" y="895"/>
                    <a:pt x="3681" y="915"/>
                    <a:pt x="3681" y="915"/>
                  </a:cubicBezTo>
                  <a:cubicBezTo>
                    <a:pt x="3681" y="915"/>
                    <a:pt x="3662" y="876"/>
                    <a:pt x="3582" y="796"/>
                  </a:cubicBezTo>
                  <a:lnTo>
                    <a:pt x="3443" y="657"/>
                  </a:lnTo>
                  <a:cubicBezTo>
                    <a:pt x="3383" y="577"/>
                    <a:pt x="3303" y="517"/>
                    <a:pt x="3244" y="478"/>
                  </a:cubicBezTo>
                  <a:cubicBezTo>
                    <a:pt x="3184" y="418"/>
                    <a:pt x="3164" y="398"/>
                    <a:pt x="3104" y="378"/>
                  </a:cubicBezTo>
                  <a:lnTo>
                    <a:pt x="2965" y="299"/>
                  </a:lnTo>
                  <a:cubicBezTo>
                    <a:pt x="2866" y="259"/>
                    <a:pt x="2766" y="179"/>
                    <a:pt x="2647" y="159"/>
                  </a:cubicBezTo>
                  <a:cubicBezTo>
                    <a:pt x="2547" y="119"/>
                    <a:pt x="2428" y="80"/>
                    <a:pt x="2289" y="60"/>
                  </a:cubicBezTo>
                  <a:cubicBezTo>
                    <a:pt x="2169" y="20"/>
                    <a:pt x="2050" y="0"/>
                    <a:pt x="1931" y="0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6537775" y="3783900"/>
              <a:ext cx="58700" cy="34350"/>
            </a:xfrm>
            <a:custGeom>
              <a:avLst/>
              <a:gdLst/>
              <a:ahLst/>
              <a:cxnLst/>
              <a:rect l="l" t="t" r="r" b="b"/>
              <a:pathLst>
                <a:path w="2348" h="1374" extrusionOk="0">
                  <a:moveTo>
                    <a:pt x="1413" y="1"/>
                  </a:moveTo>
                  <a:cubicBezTo>
                    <a:pt x="1313" y="1"/>
                    <a:pt x="1214" y="1"/>
                    <a:pt x="1114" y="21"/>
                  </a:cubicBezTo>
                  <a:cubicBezTo>
                    <a:pt x="1015" y="21"/>
                    <a:pt x="915" y="60"/>
                    <a:pt x="816" y="100"/>
                  </a:cubicBezTo>
                  <a:cubicBezTo>
                    <a:pt x="716" y="140"/>
                    <a:pt x="637" y="200"/>
                    <a:pt x="537" y="239"/>
                  </a:cubicBezTo>
                  <a:cubicBezTo>
                    <a:pt x="478" y="299"/>
                    <a:pt x="398" y="359"/>
                    <a:pt x="318" y="438"/>
                  </a:cubicBezTo>
                  <a:cubicBezTo>
                    <a:pt x="279" y="498"/>
                    <a:pt x="259" y="518"/>
                    <a:pt x="219" y="558"/>
                  </a:cubicBezTo>
                  <a:cubicBezTo>
                    <a:pt x="199" y="617"/>
                    <a:pt x="179" y="637"/>
                    <a:pt x="159" y="697"/>
                  </a:cubicBezTo>
                  <a:cubicBezTo>
                    <a:pt x="100" y="757"/>
                    <a:pt x="80" y="836"/>
                    <a:pt x="60" y="916"/>
                  </a:cubicBezTo>
                  <a:cubicBezTo>
                    <a:pt x="0" y="1035"/>
                    <a:pt x="20" y="1194"/>
                    <a:pt x="20" y="1254"/>
                  </a:cubicBezTo>
                  <a:cubicBezTo>
                    <a:pt x="20" y="1334"/>
                    <a:pt x="60" y="1374"/>
                    <a:pt x="60" y="1374"/>
                  </a:cubicBezTo>
                  <a:cubicBezTo>
                    <a:pt x="60" y="1374"/>
                    <a:pt x="159" y="1214"/>
                    <a:pt x="318" y="996"/>
                  </a:cubicBezTo>
                  <a:cubicBezTo>
                    <a:pt x="378" y="956"/>
                    <a:pt x="418" y="916"/>
                    <a:pt x="478" y="856"/>
                  </a:cubicBezTo>
                  <a:lnTo>
                    <a:pt x="557" y="797"/>
                  </a:lnTo>
                  <a:cubicBezTo>
                    <a:pt x="577" y="797"/>
                    <a:pt x="597" y="757"/>
                    <a:pt x="617" y="737"/>
                  </a:cubicBezTo>
                  <a:cubicBezTo>
                    <a:pt x="677" y="717"/>
                    <a:pt x="756" y="657"/>
                    <a:pt x="796" y="637"/>
                  </a:cubicBezTo>
                  <a:cubicBezTo>
                    <a:pt x="876" y="617"/>
                    <a:pt x="915" y="598"/>
                    <a:pt x="995" y="558"/>
                  </a:cubicBezTo>
                  <a:lnTo>
                    <a:pt x="1214" y="498"/>
                  </a:lnTo>
                  <a:cubicBezTo>
                    <a:pt x="1273" y="498"/>
                    <a:pt x="1313" y="458"/>
                    <a:pt x="1353" y="458"/>
                  </a:cubicBezTo>
                  <a:cubicBezTo>
                    <a:pt x="1393" y="458"/>
                    <a:pt x="1413" y="438"/>
                    <a:pt x="1472" y="438"/>
                  </a:cubicBezTo>
                  <a:cubicBezTo>
                    <a:pt x="1552" y="419"/>
                    <a:pt x="1612" y="399"/>
                    <a:pt x="1691" y="399"/>
                  </a:cubicBezTo>
                  <a:cubicBezTo>
                    <a:pt x="1771" y="399"/>
                    <a:pt x="1811" y="399"/>
                    <a:pt x="1890" y="359"/>
                  </a:cubicBezTo>
                  <a:cubicBezTo>
                    <a:pt x="2010" y="339"/>
                    <a:pt x="2149" y="339"/>
                    <a:pt x="2209" y="319"/>
                  </a:cubicBezTo>
                  <a:cubicBezTo>
                    <a:pt x="2288" y="319"/>
                    <a:pt x="2348" y="299"/>
                    <a:pt x="2348" y="299"/>
                  </a:cubicBezTo>
                  <a:cubicBezTo>
                    <a:pt x="2348" y="299"/>
                    <a:pt x="2288" y="259"/>
                    <a:pt x="2209" y="220"/>
                  </a:cubicBezTo>
                  <a:cubicBezTo>
                    <a:pt x="2189" y="200"/>
                    <a:pt x="2149" y="160"/>
                    <a:pt x="2089" y="140"/>
                  </a:cubicBezTo>
                  <a:cubicBezTo>
                    <a:pt x="2049" y="120"/>
                    <a:pt x="1990" y="100"/>
                    <a:pt x="1910" y="60"/>
                  </a:cubicBezTo>
                  <a:cubicBezTo>
                    <a:pt x="1850" y="40"/>
                    <a:pt x="1771" y="40"/>
                    <a:pt x="1691" y="21"/>
                  </a:cubicBezTo>
                  <a:cubicBezTo>
                    <a:pt x="1592" y="1"/>
                    <a:pt x="1512" y="1"/>
                    <a:pt x="1413" y="1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7010300" y="3784900"/>
              <a:ext cx="72650" cy="21425"/>
            </a:xfrm>
            <a:custGeom>
              <a:avLst/>
              <a:gdLst/>
              <a:ahLst/>
              <a:cxnLst/>
              <a:rect l="l" t="t" r="r" b="b"/>
              <a:pathLst>
                <a:path w="2906" h="857" extrusionOk="0">
                  <a:moveTo>
                    <a:pt x="1194" y="0"/>
                  </a:moveTo>
                  <a:cubicBezTo>
                    <a:pt x="1095" y="0"/>
                    <a:pt x="995" y="20"/>
                    <a:pt x="896" y="60"/>
                  </a:cubicBezTo>
                  <a:cubicBezTo>
                    <a:pt x="697" y="100"/>
                    <a:pt x="518" y="180"/>
                    <a:pt x="398" y="259"/>
                  </a:cubicBezTo>
                  <a:cubicBezTo>
                    <a:pt x="279" y="319"/>
                    <a:pt x="180" y="398"/>
                    <a:pt x="100" y="478"/>
                  </a:cubicBezTo>
                  <a:cubicBezTo>
                    <a:pt x="20" y="518"/>
                    <a:pt x="1" y="577"/>
                    <a:pt x="1" y="577"/>
                  </a:cubicBezTo>
                  <a:cubicBezTo>
                    <a:pt x="1" y="577"/>
                    <a:pt x="161" y="534"/>
                    <a:pt x="370" y="534"/>
                  </a:cubicBezTo>
                  <a:cubicBezTo>
                    <a:pt x="405" y="534"/>
                    <a:pt x="441" y="535"/>
                    <a:pt x="478" y="538"/>
                  </a:cubicBezTo>
                  <a:cubicBezTo>
                    <a:pt x="617" y="538"/>
                    <a:pt x="776" y="518"/>
                    <a:pt x="956" y="518"/>
                  </a:cubicBezTo>
                  <a:cubicBezTo>
                    <a:pt x="1115" y="518"/>
                    <a:pt x="1294" y="518"/>
                    <a:pt x="1473" y="538"/>
                  </a:cubicBezTo>
                  <a:cubicBezTo>
                    <a:pt x="1552" y="538"/>
                    <a:pt x="1652" y="577"/>
                    <a:pt x="1712" y="577"/>
                  </a:cubicBezTo>
                  <a:cubicBezTo>
                    <a:pt x="1791" y="597"/>
                    <a:pt x="1891" y="597"/>
                    <a:pt x="1970" y="617"/>
                  </a:cubicBezTo>
                  <a:cubicBezTo>
                    <a:pt x="2050" y="617"/>
                    <a:pt x="2110" y="657"/>
                    <a:pt x="2189" y="677"/>
                  </a:cubicBezTo>
                  <a:cubicBezTo>
                    <a:pt x="2269" y="677"/>
                    <a:pt x="2348" y="697"/>
                    <a:pt x="2408" y="717"/>
                  </a:cubicBezTo>
                  <a:cubicBezTo>
                    <a:pt x="2488" y="757"/>
                    <a:pt x="2567" y="757"/>
                    <a:pt x="2607" y="776"/>
                  </a:cubicBezTo>
                  <a:cubicBezTo>
                    <a:pt x="2667" y="796"/>
                    <a:pt x="2706" y="796"/>
                    <a:pt x="2766" y="816"/>
                  </a:cubicBezTo>
                  <a:cubicBezTo>
                    <a:pt x="2866" y="856"/>
                    <a:pt x="2905" y="856"/>
                    <a:pt x="2905" y="856"/>
                  </a:cubicBezTo>
                  <a:cubicBezTo>
                    <a:pt x="2905" y="856"/>
                    <a:pt x="2885" y="796"/>
                    <a:pt x="2846" y="717"/>
                  </a:cubicBezTo>
                  <a:cubicBezTo>
                    <a:pt x="2786" y="657"/>
                    <a:pt x="2706" y="558"/>
                    <a:pt x="2587" y="458"/>
                  </a:cubicBezTo>
                  <a:cubicBezTo>
                    <a:pt x="2547" y="398"/>
                    <a:pt x="2468" y="359"/>
                    <a:pt x="2388" y="299"/>
                  </a:cubicBezTo>
                  <a:cubicBezTo>
                    <a:pt x="2308" y="259"/>
                    <a:pt x="2249" y="199"/>
                    <a:pt x="2149" y="160"/>
                  </a:cubicBezTo>
                  <a:cubicBezTo>
                    <a:pt x="2050" y="120"/>
                    <a:pt x="1950" y="80"/>
                    <a:pt x="1851" y="60"/>
                  </a:cubicBezTo>
                  <a:cubicBezTo>
                    <a:pt x="1712" y="20"/>
                    <a:pt x="1612" y="0"/>
                    <a:pt x="1513" y="0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6542750" y="3444675"/>
              <a:ext cx="37325" cy="15950"/>
            </a:xfrm>
            <a:custGeom>
              <a:avLst/>
              <a:gdLst/>
              <a:ahLst/>
              <a:cxnLst/>
              <a:rect l="l" t="t" r="r" b="b"/>
              <a:pathLst>
                <a:path w="1493" h="638" extrusionOk="0">
                  <a:moveTo>
                    <a:pt x="0" y="0"/>
                  </a:moveTo>
                  <a:lnTo>
                    <a:pt x="0" y="637"/>
                  </a:lnTo>
                  <a:lnTo>
                    <a:pt x="1492" y="637"/>
                  </a:lnTo>
                  <a:lnTo>
                    <a:pt x="1492" y="0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6577050" y="3473525"/>
              <a:ext cx="37350" cy="15450"/>
            </a:xfrm>
            <a:custGeom>
              <a:avLst/>
              <a:gdLst/>
              <a:ahLst/>
              <a:cxnLst/>
              <a:rect l="l" t="t" r="r" b="b"/>
              <a:pathLst>
                <a:path w="1494" h="618" extrusionOk="0">
                  <a:moveTo>
                    <a:pt x="1" y="0"/>
                  </a:moveTo>
                  <a:lnTo>
                    <a:pt x="1" y="617"/>
                  </a:lnTo>
                  <a:lnTo>
                    <a:pt x="1493" y="61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6542750" y="3508850"/>
              <a:ext cx="37325" cy="15425"/>
            </a:xfrm>
            <a:custGeom>
              <a:avLst/>
              <a:gdLst/>
              <a:ahLst/>
              <a:cxnLst/>
              <a:rect l="l" t="t" r="r" b="b"/>
              <a:pathLst>
                <a:path w="1493" h="617" extrusionOk="0">
                  <a:moveTo>
                    <a:pt x="0" y="0"/>
                  </a:moveTo>
                  <a:lnTo>
                    <a:pt x="0" y="617"/>
                  </a:lnTo>
                  <a:lnTo>
                    <a:pt x="1492" y="617"/>
                  </a:lnTo>
                  <a:lnTo>
                    <a:pt x="1492" y="0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6577050" y="3537700"/>
              <a:ext cx="37350" cy="15425"/>
            </a:xfrm>
            <a:custGeom>
              <a:avLst/>
              <a:gdLst/>
              <a:ahLst/>
              <a:cxnLst/>
              <a:rect l="l" t="t" r="r" b="b"/>
              <a:pathLst>
                <a:path w="1494" h="617" extrusionOk="0">
                  <a:moveTo>
                    <a:pt x="1" y="0"/>
                  </a:moveTo>
                  <a:lnTo>
                    <a:pt x="1" y="617"/>
                  </a:lnTo>
                  <a:lnTo>
                    <a:pt x="1493" y="61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6684500" y="3576000"/>
              <a:ext cx="37325" cy="15425"/>
            </a:xfrm>
            <a:custGeom>
              <a:avLst/>
              <a:gdLst/>
              <a:ahLst/>
              <a:cxnLst/>
              <a:rect l="l" t="t" r="r" b="b"/>
              <a:pathLst>
                <a:path w="1493" h="617" extrusionOk="0">
                  <a:moveTo>
                    <a:pt x="0" y="0"/>
                  </a:moveTo>
                  <a:lnTo>
                    <a:pt x="0" y="617"/>
                  </a:lnTo>
                  <a:lnTo>
                    <a:pt x="1493" y="61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6718825" y="3604350"/>
              <a:ext cx="37325" cy="15925"/>
            </a:xfrm>
            <a:custGeom>
              <a:avLst/>
              <a:gdLst/>
              <a:ahLst/>
              <a:cxnLst/>
              <a:rect l="l" t="t" r="r" b="b"/>
              <a:pathLst>
                <a:path w="1493" h="637" extrusionOk="0">
                  <a:moveTo>
                    <a:pt x="0" y="0"/>
                  </a:moveTo>
                  <a:lnTo>
                    <a:pt x="0" y="637"/>
                  </a:lnTo>
                  <a:lnTo>
                    <a:pt x="1493" y="63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6596950" y="3669000"/>
              <a:ext cx="37325" cy="15950"/>
            </a:xfrm>
            <a:custGeom>
              <a:avLst/>
              <a:gdLst/>
              <a:ahLst/>
              <a:cxnLst/>
              <a:rect l="l" t="t" r="r" b="b"/>
              <a:pathLst>
                <a:path w="1493" h="638" extrusionOk="0">
                  <a:moveTo>
                    <a:pt x="1" y="1"/>
                  </a:moveTo>
                  <a:lnTo>
                    <a:pt x="1" y="637"/>
                  </a:lnTo>
                  <a:lnTo>
                    <a:pt x="1493" y="637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6630775" y="3697850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1" y="1"/>
                  </a:moveTo>
                  <a:lnTo>
                    <a:pt x="1" y="617"/>
                  </a:lnTo>
                  <a:lnTo>
                    <a:pt x="1493" y="617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6754125" y="3268600"/>
              <a:ext cx="37350" cy="15925"/>
            </a:xfrm>
            <a:custGeom>
              <a:avLst/>
              <a:gdLst/>
              <a:ahLst/>
              <a:cxnLst/>
              <a:rect l="l" t="t" r="r" b="b"/>
              <a:pathLst>
                <a:path w="1494" h="637" extrusionOk="0">
                  <a:moveTo>
                    <a:pt x="1" y="0"/>
                  </a:moveTo>
                  <a:lnTo>
                    <a:pt x="1" y="637"/>
                  </a:lnTo>
                  <a:lnTo>
                    <a:pt x="1493" y="63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6788450" y="3297450"/>
              <a:ext cx="37325" cy="15425"/>
            </a:xfrm>
            <a:custGeom>
              <a:avLst/>
              <a:gdLst/>
              <a:ahLst/>
              <a:cxnLst/>
              <a:rect l="l" t="t" r="r" b="b"/>
              <a:pathLst>
                <a:path w="1493" h="617" extrusionOk="0">
                  <a:moveTo>
                    <a:pt x="1" y="0"/>
                  </a:moveTo>
                  <a:lnTo>
                    <a:pt x="1" y="617"/>
                  </a:lnTo>
                  <a:lnTo>
                    <a:pt x="1493" y="61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6980450" y="3111425"/>
              <a:ext cx="37325" cy="15925"/>
            </a:xfrm>
            <a:custGeom>
              <a:avLst/>
              <a:gdLst/>
              <a:ahLst/>
              <a:cxnLst/>
              <a:rect l="l" t="t" r="r" b="b"/>
              <a:pathLst>
                <a:path w="1493" h="637" extrusionOk="0">
                  <a:moveTo>
                    <a:pt x="1" y="0"/>
                  </a:moveTo>
                  <a:lnTo>
                    <a:pt x="1" y="637"/>
                  </a:lnTo>
                  <a:lnTo>
                    <a:pt x="1493" y="63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7014775" y="3140250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1" y="1"/>
                  </a:moveTo>
                  <a:lnTo>
                    <a:pt x="1" y="618"/>
                  </a:lnTo>
                  <a:lnTo>
                    <a:pt x="1493" y="618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6959575" y="3438700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0" y="1"/>
                  </a:moveTo>
                  <a:lnTo>
                    <a:pt x="0" y="618"/>
                  </a:lnTo>
                  <a:lnTo>
                    <a:pt x="1492" y="618"/>
                  </a:lnTo>
                  <a:lnTo>
                    <a:pt x="1492" y="1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6993400" y="3467050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0" y="1"/>
                  </a:moveTo>
                  <a:lnTo>
                    <a:pt x="0" y="618"/>
                  </a:lnTo>
                  <a:lnTo>
                    <a:pt x="1492" y="618"/>
                  </a:lnTo>
                  <a:lnTo>
                    <a:pt x="1492" y="1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7101325" y="3539175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1" y="1"/>
                  </a:moveTo>
                  <a:lnTo>
                    <a:pt x="1" y="618"/>
                  </a:lnTo>
                  <a:lnTo>
                    <a:pt x="1493" y="618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7135150" y="3568025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0" y="1"/>
                  </a:moveTo>
                  <a:lnTo>
                    <a:pt x="0" y="618"/>
                  </a:lnTo>
                  <a:lnTo>
                    <a:pt x="1493" y="618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7101325" y="3602850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1" y="0"/>
                  </a:moveTo>
                  <a:lnTo>
                    <a:pt x="1" y="617"/>
                  </a:lnTo>
                  <a:lnTo>
                    <a:pt x="1493" y="61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7135150" y="3631200"/>
              <a:ext cx="37325" cy="15950"/>
            </a:xfrm>
            <a:custGeom>
              <a:avLst/>
              <a:gdLst/>
              <a:ahLst/>
              <a:cxnLst/>
              <a:rect l="l" t="t" r="r" b="b"/>
              <a:pathLst>
                <a:path w="1493" h="638" extrusionOk="0">
                  <a:moveTo>
                    <a:pt x="0" y="1"/>
                  </a:moveTo>
                  <a:lnTo>
                    <a:pt x="0" y="637"/>
                  </a:lnTo>
                  <a:lnTo>
                    <a:pt x="1493" y="637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6959575" y="3691875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0" y="1"/>
                  </a:moveTo>
                  <a:lnTo>
                    <a:pt x="0" y="618"/>
                  </a:lnTo>
                  <a:lnTo>
                    <a:pt x="1492" y="618"/>
                  </a:lnTo>
                  <a:lnTo>
                    <a:pt x="1492" y="1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6993400" y="3720225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0" y="1"/>
                  </a:moveTo>
                  <a:lnTo>
                    <a:pt x="0" y="618"/>
                  </a:lnTo>
                  <a:lnTo>
                    <a:pt x="1492" y="618"/>
                  </a:lnTo>
                  <a:lnTo>
                    <a:pt x="1492" y="1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6794925" y="3431750"/>
              <a:ext cx="164675" cy="29450"/>
            </a:xfrm>
            <a:custGeom>
              <a:avLst/>
              <a:gdLst/>
              <a:ahLst/>
              <a:cxnLst/>
              <a:rect l="l" t="t" r="r" b="b"/>
              <a:pathLst>
                <a:path w="6587" h="1178" extrusionOk="0">
                  <a:moveTo>
                    <a:pt x="0" y="0"/>
                  </a:moveTo>
                  <a:cubicBezTo>
                    <a:pt x="733" y="849"/>
                    <a:pt x="1142" y="1165"/>
                    <a:pt x="1651" y="1165"/>
                  </a:cubicBezTo>
                  <a:cubicBezTo>
                    <a:pt x="1929" y="1165"/>
                    <a:pt x="2238" y="1070"/>
                    <a:pt x="2647" y="915"/>
                  </a:cubicBezTo>
                  <a:cubicBezTo>
                    <a:pt x="2934" y="803"/>
                    <a:pt x="3143" y="760"/>
                    <a:pt x="3320" y="760"/>
                  </a:cubicBezTo>
                  <a:cubicBezTo>
                    <a:pt x="3829" y="760"/>
                    <a:pt x="4070" y="1115"/>
                    <a:pt x="5134" y="1174"/>
                  </a:cubicBezTo>
                  <a:cubicBezTo>
                    <a:pt x="5178" y="1177"/>
                    <a:pt x="5222" y="1178"/>
                    <a:pt x="5264" y="1178"/>
                  </a:cubicBezTo>
                  <a:cubicBezTo>
                    <a:pt x="6586" y="1178"/>
                    <a:pt x="6586" y="0"/>
                    <a:pt x="65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6824275" y="3443675"/>
              <a:ext cx="39800" cy="13175"/>
            </a:xfrm>
            <a:custGeom>
              <a:avLst/>
              <a:gdLst/>
              <a:ahLst/>
              <a:cxnLst/>
              <a:rect l="l" t="t" r="r" b="b"/>
              <a:pathLst>
                <a:path w="1592" h="527" extrusionOk="0">
                  <a:moveTo>
                    <a:pt x="1592" y="1"/>
                  </a:moveTo>
                  <a:lnTo>
                    <a:pt x="1592" y="1"/>
                  </a:lnTo>
                  <a:cubicBezTo>
                    <a:pt x="1592" y="1"/>
                    <a:pt x="1572" y="1"/>
                    <a:pt x="1512" y="21"/>
                  </a:cubicBezTo>
                  <a:cubicBezTo>
                    <a:pt x="1473" y="40"/>
                    <a:pt x="1393" y="80"/>
                    <a:pt x="1313" y="100"/>
                  </a:cubicBezTo>
                  <a:cubicBezTo>
                    <a:pt x="1234" y="120"/>
                    <a:pt x="1154" y="180"/>
                    <a:pt x="1055" y="200"/>
                  </a:cubicBezTo>
                  <a:cubicBezTo>
                    <a:pt x="975" y="239"/>
                    <a:pt x="876" y="279"/>
                    <a:pt x="776" y="299"/>
                  </a:cubicBezTo>
                  <a:cubicBezTo>
                    <a:pt x="660" y="322"/>
                    <a:pt x="564" y="332"/>
                    <a:pt x="472" y="332"/>
                  </a:cubicBezTo>
                  <a:cubicBezTo>
                    <a:pt x="407" y="332"/>
                    <a:pt x="345" y="327"/>
                    <a:pt x="279" y="319"/>
                  </a:cubicBezTo>
                  <a:cubicBezTo>
                    <a:pt x="199" y="299"/>
                    <a:pt x="159" y="299"/>
                    <a:pt x="100" y="279"/>
                  </a:cubicBezTo>
                  <a:cubicBezTo>
                    <a:pt x="60" y="239"/>
                    <a:pt x="40" y="239"/>
                    <a:pt x="40" y="239"/>
                  </a:cubicBezTo>
                  <a:lnTo>
                    <a:pt x="40" y="239"/>
                  </a:lnTo>
                  <a:cubicBezTo>
                    <a:pt x="40" y="239"/>
                    <a:pt x="0" y="319"/>
                    <a:pt x="159" y="419"/>
                  </a:cubicBezTo>
                  <a:cubicBezTo>
                    <a:pt x="199" y="478"/>
                    <a:pt x="279" y="498"/>
                    <a:pt x="398" y="518"/>
                  </a:cubicBezTo>
                  <a:cubicBezTo>
                    <a:pt x="427" y="524"/>
                    <a:pt x="462" y="526"/>
                    <a:pt x="499" y="526"/>
                  </a:cubicBezTo>
                  <a:cubicBezTo>
                    <a:pt x="589" y="526"/>
                    <a:pt x="698" y="512"/>
                    <a:pt x="796" y="498"/>
                  </a:cubicBezTo>
                  <a:cubicBezTo>
                    <a:pt x="955" y="438"/>
                    <a:pt x="1075" y="399"/>
                    <a:pt x="1174" y="339"/>
                  </a:cubicBezTo>
                  <a:cubicBezTo>
                    <a:pt x="1274" y="279"/>
                    <a:pt x="1353" y="220"/>
                    <a:pt x="1413" y="180"/>
                  </a:cubicBezTo>
                  <a:lnTo>
                    <a:pt x="1552" y="40"/>
                  </a:lnTo>
                  <a:lnTo>
                    <a:pt x="1592" y="1"/>
                  </a:ln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6909825" y="3443675"/>
              <a:ext cx="38825" cy="13175"/>
            </a:xfrm>
            <a:custGeom>
              <a:avLst/>
              <a:gdLst/>
              <a:ahLst/>
              <a:cxnLst/>
              <a:rect l="l" t="t" r="r" b="b"/>
              <a:pathLst>
                <a:path w="1553" h="527" extrusionOk="0">
                  <a:moveTo>
                    <a:pt x="1552" y="1"/>
                  </a:moveTo>
                  <a:cubicBezTo>
                    <a:pt x="1552" y="1"/>
                    <a:pt x="1532" y="1"/>
                    <a:pt x="1473" y="21"/>
                  </a:cubicBezTo>
                  <a:cubicBezTo>
                    <a:pt x="1433" y="40"/>
                    <a:pt x="1353" y="80"/>
                    <a:pt x="1274" y="100"/>
                  </a:cubicBezTo>
                  <a:cubicBezTo>
                    <a:pt x="1194" y="120"/>
                    <a:pt x="1115" y="180"/>
                    <a:pt x="1015" y="200"/>
                  </a:cubicBezTo>
                  <a:cubicBezTo>
                    <a:pt x="936" y="239"/>
                    <a:pt x="836" y="279"/>
                    <a:pt x="737" y="299"/>
                  </a:cubicBezTo>
                  <a:cubicBezTo>
                    <a:pt x="620" y="322"/>
                    <a:pt x="517" y="332"/>
                    <a:pt x="424" y="332"/>
                  </a:cubicBezTo>
                  <a:cubicBezTo>
                    <a:pt x="358" y="332"/>
                    <a:pt x="297" y="327"/>
                    <a:pt x="239" y="319"/>
                  </a:cubicBezTo>
                  <a:cubicBezTo>
                    <a:pt x="160" y="299"/>
                    <a:pt x="120" y="299"/>
                    <a:pt x="60" y="279"/>
                  </a:cubicBezTo>
                  <a:cubicBezTo>
                    <a:pt x="20" y="239"/>
                    <a:pt x="0" y="239"/>
                    <a:pt x="0" y="239"/>
                  </a:cubicBezTo>
                  <a:lnTo>
                    <a:pt x="0" y="239"/>
                  </a:lnTo>
                  <a:cubicBezTo>
                    <a:pt x="0" y="239"/>
                    <a:pt x="0" y="319"/>
                    <a:pt x="120" y="419"/>
                  </a:cubicBezTo>
                  <a:cubicBezTo>
                    <a:pt x="160" y="478"/>
                    <a:pt x="239" y="498"/>
                    <a:pt x="359" y="518"/>
                  </a:cubicBezTo>
                  <a:cubicBezTo>
                    <a:pt x="388" y="524"/>
                    <a:pt x="422" y="526"/>
                    <a:pt x="459" y="526"/>
                  </a:cubicBezTo>
                  <a:cubicBezTo>
                    <a:pt x="550" y="526"/>
                    <a:pt x="658" y="512"/>
                    <a:pt x="757" y="498"/>
                  </a:cubicBezTo>
                  <a:cubicBezTo>
                    <a:pt x="916" y="438"/>
                    <a:pt x="1035" y="399"/>
                    <a:pt x="1135" y="339"/>
                  </a:cubicBezTo>
                  <a:cubicBezTo>
                    <a:pt x="1234" y="279"/>
                    <a:pt x="1314" y="220"/>
                    <a:pt x="1373" y="180"/>
                  </a:cubicBezTo>
                  <a:lnTo>
                    <a:pt x="1513" y="40"/>
                  </a:lnTo>
                  <a:lnTo>
                    <a:pt x="1552" y="1"/>
                  </a:ln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225" name="Google Shape;225;p2"/>
          <p:cNvGrpSpPr/>
          <p:nvPr/>
        </p:nvGrpSpPr>
        <p:grpSpPr>
          <a:xfrm>
            <a:off x="-690381" y="2442959"/>
            <a:ext cx="3077903" cy="4129448"/>
            <a:chOff x="3914675" y="3690400"/>
            <a:chExt cx="1165225" cy="1563237"/>
          </a:xfrm>
        </p:grpSpPr>
        <p:sp>
          <p:nvSpPr>
            <p:cNvPr id="226" name="Google Shape;226;p2"/>
            <p:cNvSpPr/>
            <p:nvPr/>
          </p:nvSpPr>
          <p:spPr>
            <a:xfrm>
              <a:off x="4037300" y="4026150"/>
              <a:ext cx="946600" cy="1017700"/>
            </a:xfrm>
            <a:custGeom>
              <a:avLst/>
              <a:gdLst/>
              <a:ahLst/>
              <a:cxnLst/>
              <a:rect l="l" t="t" r="r" b="b"/>
              <a:pathLst>
                <a:path w="37864" h="40708" extrusionOk="0">
                  <a:moveTo>
                    <a:pt x="18405" y="0"/>
                  </a:moveTo>
                  <a:lnTo>
                    <a:pt x="1" y="40708"/>
                  </a:lnTo>
                  <a:lnTo>
                    <a:pt x="37863" y="40708"/>
                  </a:lnTo>
                  <a:lnTo>
                    <a:pt x="18405" y="0"/>
                  </a:lnTo>
                  <a:close/>
                </a:path>
              </a:pathLst>
            </a:custGeom>
            <a:solidFill>
              <a:srgbClr val="2EA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4114400" y="3911750"/>
              <a:ext cx="791900" cy="777450"/>
            </a:xfrm>
            <a:custGeom>
              <a:avLst/>
              <a:gdLst/>
              <a:ahLst/>
              <a:cxnLst/>
              <a:rect l="l" t="t" r="r" b="b"/>
              <a:pathLst>
                <a:path w="31676" h="31098" extrusionOk="0">
                  <a:moveTo>
                    <a:pt x="15420" y="0"/>
                  </a:moveTo>
                  <a:lnTo>
                    <a:pt x="1" y="31098"/>
                  </a:lnTo>
                  <a:lnTo>
                    <a:pt x="31675" y="31098"/>
                  </a:lnTo>
                  <a:lnTo>
                    <a:pt x="15420" y="0"/>
                  </a:lnTo>
                  <a:close/>
                </a:path>
              </a:pathLst>
            </a:custGeom>
            <a:solidFill>
              <a:srgbClr val="42B7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4289000" y="3789875"/>
              <a:ext cx="443200" cy="435250"/>
            </a:xfrm>
            <a:custGeom>
              <a:avLst/>
              <a:gdLst/>
              <a:ahLst/>
              <a:cxnLst/>
              <a:rect l="l" t="t" r="r" b="b"/>
              <a:pathLst>
                <a:path w="17728" h="17410" extrusionOk="0">
                  <a:moveTo>
                    <a:pt x="8595" y="0"/>
                  </a:moveTo>
                  <a:lnTo>
                    <a:pt x="0" y="17410"/>
                  </a:lnTo>
                  <a:lnTo>
                    <a:pt x="17728" y="17410"/>
                  </a:lnTo>
                  <a:lnTo>
                    <a:pt x="8595" y="0"/>
                  </a:lnTo>
                  <a:close/>
                </a:path>
              </a:pathLst>
            </a:custGeom>
            <a:solidFill>
              <a:srgbClr val="60C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4473029" y="5043829"/>
              <a:ext cx="75617" cy="209808"/>
            </a:xfrm>
            <a:custGeom>
              <a:avLst/>
              <a:gdLst/>
              <a:ahLst/>
              <a:cxnLst/>
              <a:rect l="l" t="t" r="r" b="b"/>
              <a:pathLst>
                <a:path w="3025" h="3384" extrusionOk="0">
                  <a:moveTo>
                    <a:pt x="1" y="1"/>
                  </a:moveTo>
                  <a:lnTo>
                    <a:pt x="1" y="3383"/>
                  </a:lnTo>
                  <a:lnTo>
                    <a:pt x="3025" y="3383"/>
                  </a:lnTo>
                  <a:lnTo>
                    <a:pt x="302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4436225" y="3690400"/>
              <a:ext cx="148750" cy="141775"/>
            </a:xfrm>
            <a:custGeom>
              <a:avLst/>
              <a:gdLst/>
              <a:ahLst/>
              <a:cxnLst/>
              <a:rect l="l" t="t" r="r" b="b"/>
              <a:pathLst>
                <a:path w="5950" h="5671" extrusionOk="0">
                  <a:moveTo>
                    <a:pt x="2965" y="0"/>
                  </a:moveTo>
                  <a:lnTo>
                    <a:pt x="2050" y="1870"/>
                  </a:lnTo>
                  <a:lnTo>
                    <a:pt x="0" y="2169"/>
                  </a:lnTo>
                  <a:lnTo>
                    <a:pt x="1493" y="3621"/>
                  </a:lnTo>
                  <a:lnTo>
                    <a:pt x="1154" y="5671"/>
                  </a:lnTo>
                  <a:lnTo>
                    <a:pt x="2965" y="4696"/>
                  </a:lnTo>
                  <a:lnTo>
                    <a:pt x="4795" y="5671"/>
                  </a:lnTo>
                  <a:lnTo>
                    <a:pt x="4457" y="3621"/>
                  </a:lnTo>
                  <a:lnTo>
                    <a:pt x="5949" y="2169"/>
                  </a:lnTo>
                  <a:lnTo>
                    <a:pt x="3880" y="1870"/>
                  </a:lnTo>
                  <a:lnTo>
                    <a:pt x="296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4326825" y="4014375"/>
              <a:ext cx="317850" cy="116525"/>
            </a:xfrm>
            <a:custGeom>
              <a:avLst/>
              <a:gdLst/>
              <a:ahLst/>
              <a:cxnLst/>
              <a:rect l="l" t="t" r="r" b="b"/>
              <a:pathLst>
                <a:path w="12714" h="4661" extrusionOk="0">
                  <a:moveTo>
                    <a:pt x="12048" y="0"/>
                  </a:moveTo>
                  <a:cubicBezTo>
                    <a:pt x="11941" y="0"/>
                    <a:pt x="11832" y="45"/>
                    <a:pt x="11738" y="153"/>
                  </a:cubicBezTo>
                  <a:cubicBezTo>
                    <a:pt x="9312" y="2665"/>
                    <a:pt x="5648" y="3744"/>
                    <a:pt x="2154" y="3744"/>
                  </a:cubicBezTo>
                  <a:cubicBezTo>
                    <a:pt x="1636" y="3744"/>
                    <a:pt x="1122" y="3721"/>
                    <a:pt x="616" y="3674"/>
                  </a:cubicBezTo>
                  <a:cubicBezTo>
                    <a:pt x="591" y="3671"/>
                    <a:pt x="568" y="3670"/>
                    <a:pt x="545" y="3670"/>
                  </a:cubicBezTo>
                  <a:cubicBezTo>
                    <a:pt x="0" y="3670"/>
                    <a:pt x="23" y="4551"/>
                    <a:pt x="596" y="4590"/>
                  </a:cubicBezTo>
                  <a:cubicBezTo>
                    <a:pt x="1113" y="4637"/>
                    <a:pt x="1638" y="4661"/>
                    <a:pt x="2166" y="4661"/>
                  </a:cubicBezTo>
                  <a:cubicBezTo>
                    <a:pt x="5890" y="4661"/>
                    <a:pt x="9799" y="3473"/>
                    <a:pt x="12395" y="789"/>
                  </a:cubicBezTo>
                  <a:cubicBezTo>
                    <a:pt x="12714" y="470"/>
                    <a:pt x="12394" y="0"/>
                    <a:pt x="120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4152475" y="4406350"/>
              <a:ext cx="628925" cy="191900"/>
            </a:xfrm>
            <a:custGeom>
              <a:avLst/>
              <a:gdLst/>
              <a:ahLst/>
              <a:cxnLst/>
              <a:rect l="l" t="t" r="r" b="b"/>
              <a:pathLst>
                <a:path w="25157" h="7676" extrusionOk="0">
                  <a:moveTo>
                    <a:pt x="24465" y="1"/>
                  </a:moveTo>
                  <a:cubicBezTo>
                    <a:pt x="24362" y="1"/>
                    <a:pt x="24256" y="39"/>
                    <a:pt x="24164" y="132"/>
                  </a:cubicBezTo>
                  <a:cubicBezTo>
                    <a:pt x="19231" y="4643"/>
                    <a:pt x="12101" y="6785"/>
                    <a:pt x="5322" y="6785"/>
                  </a:cubicBezTo>
                  <a:cubicBezTo>
                    <a:pt x="3789" y="6785"/>
                    <a:pt x="2273" y="6676"/>
                    <a:pt x="805" y="6459"/>
                  </a:cubicBezTo>
                  <a:cubicBezTo>
                    <a:pt x="774" y="6454"/>
                    <a:pt x="744" y="6451"/>
                    <a:pt x="714" y="6451"/>
                  </a:cubicBezTo>
                  <a:cubicBezTo>
                    <a:pt x="186" y="6451"/>
                    <a:pt x="0" y="7259"/>
                    <a:pt x="547" y="7335"/>
                  </a:cubicBezTo>
                  <a:cubicBezTo>
                    <a:pt x="2107" y="7561"/>
                    <a:pt x="3710" y="7676"/>
                    <a:pt x="5326" y="7676"/>
                  </a:cubicBezTo>
                  <a:cubicBezTo>
                    <a:pt x="12382" y="7676"/>
                    <a:pt x="19684" y="5484"/>
                    <a:pt x="24800" y="789"/>
                  </a:cubicBezTo>
                  <a:cubicBezTo>
                    <a:pt x="25156" y="479"/>
                    <a:pt x="24826" y="1"/>
                    <a:pt x="244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4124350" y="4860125"/>
              <a:ext cx="794875" cy="195675"/>
            </a:xfrm>
            <a:custGeom>
              <a:avLst/>
              <a:gdLst/>
              <a:ahLst/>
              <a:cxnLst/>
              <a:rect l="l" t="t" r="r" b="b"/>
              <a:pathLst>
                <a:path w="31795" h="7827" extrusionOk="0">
                  <a:moveTo>
                    <a:pt x="31111" y="1"/>
                  </a:moveTo>
                  <a:cubicBezTo>
                    <a:pt x="31037" y="1"/>
                    <a:pt x="30959" y="21"/>
                    <a:pt x="30879" y="67"/>
                  </a:cubicBezTo>
                  <a:cubicBezTo>
                    <a:pt x="25328" y="3250"/>
                    <a:pt x="18564" y="4444"/>
                    <a:pt x="12336" y="5459"/>
                  </a:cubicBezTo>
                  <a:cubicBezTo>
                    <a:pt x="8456" y="6115"/>
                    <a:pt x="4517" y="6613"/>
                    <a:pt x="597" y="6911"/>
                  </a:cubicBezTo>
                  <a:cubicBezTo>
                    <a:pt x="7" y="6931"/>
                    <a:pt x="1" y="7827"/>
                    <a:pt x="578" y="7827"/>
                  </a:cubicBezTo>
                  <a:cubicBezTo>
                    <a:pt x="585" y="7827"/>
                    <a:pt x="591" y="7827"/>
                    <a:pt x="597" y="7826"/>
                  </a:cubicBezTo>
                  <a:cubicBezTo>
                    <a:pt x="4596" y="7528"/>
                    <a:pt x="8596" y="7011"/>
                    <a:pt x="12575" y="6354"/>
                  </a:cubicBezTo>
                  <a:cubicBezTo>
                    <a:pt x="18902" y="5339"/>
                    <a:pt x="25726" y="4106"/>
                    <a:pt x="31357" y="863"/>
                  </a:cubicBezTo>
                  <a:cubicBezTo>
                    <a:pt x="31795" y="610"/>
                    <a:pt x="31520" y="1"/>
                    <a:pt x="311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4442700" y="3958500"/>
              <a:ext cx="83075" cy="83075"/>
            </a:xfrm>
            <a:custGeom>
              <a:avLst/>
              <a:gdLst/>
              <a:ahLst/>
              <a:cxnLst/>
              <a:rect l="l" t="t" r="r" b="b"/>
              <a:pathLst>
                <a:path w="3323" h="3323" extrusionOk="0">
                  <a:moveTo>
                    <a:pt x="1651" y="0"/>
                  </a:moveTo>
                  <a:cubicBezTo>
                    <a:pt x="736" y="0"/>
                    <a:pt x="0" y="736"/>
                    <a:pt x="0" y="1672"/>
                  </a:cubicBezTo>
                  <a:cubicBezTo>
                    <a:pt x="0" y="2587"/>
                    <a:pt x="736" y="3323"/>
                    <a:pt x="1651" y="3323"/>
                  </a:cubicBezTo>
                  <a:cubicBezTo>
                    <a:pt x="2587" y="3323"/>
                    <a:pt x="3323" y="2587"/>
                    <a:pt x="3323" y="1672"/>
                  </a:cubicBezTo>
                  <a:cubicBezTo>
                    <a:pt x="3323" y="736"/>
                    <a:pt x="2587" y="0"/>
                    <a:pt x="1651" y="0"/>
                  </a:cubicBez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4578475" y="4143525"/>
              <a:ext cx="61200" cy="61200"/>
            </a:xfrm>
            <a:custGeom>
              <a:avLst/>
              <a:gdLst/>
              <a:ahLst/>
              <a:cxnLst/>
              <a:rect l="l" t="t" r="r" b="b"/>
              <a:pathLst>
                <a:path w="2448" h="2448" extrusionOk="0">
                  <a:moveTo>
                    <a:pt x="1234" y="1"/>
                  </a:moveTo>
                  <a:cubicBezTo>
                    <a:pt x="558" y="1"/>
                    <a:pt x="1" y="558"/>
                    <a:pt x="1" y="1234"/>
                  </a:cubicBezTo>
                  <a:cubicBezTo>
                    <a:pt x="1" y="1891"/>
                    <a:pt x="558" y="2448"/>
                    <a:pt x="1234" y="2448"/>
                  </a:cubicBezTo>
                  <a:cubicBezTo>
                    <a:pt x="1891" y="2448"/>
                    <a:pt x="2448" y="1891"/>
                    <a:pt x="2448" y="1234"/>
                  </a:cubicBezTo>
                  <a:cubicBezTo>
                    <a:pt x="2448" y="558"/>
                    <a:pt x="1891" y="1"/>
                    <a:pt x="1234" y="1"/>
                  </a:cubicBezTo>
                  <a:close/>
                </a:path>
              </a:pathLst>
            </a:custGeom>
            <a:solidFill>
              <a:srgbClr val="C5C5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4373550" y="4269875"/>
              <a:ext cx="60700" cy="60700"/>
            </a:xfrm>
            <a:custGeom>
              <a:avLst/>
              <a:gdLst/>
              <a:ahLst/>
              <a:cxnLst/>
              <a:rect l="l" t="t" r="r" b="b"/>
              <a:pathLst>
                <a:path w="2428" h="2428" extrusionOk="0">
                  <a:moveTo>
                    <a:pt x="1214" y="0"/>
                  </a:moveTo>
                  <a:cubicBezTo>
                    <a:pt x="538" y="0"/>
                    <a:pt x="0" y="537"/>
                    <a:pt x="0" y="1214"/>
                  </a:cubicBezTo>
                  <a:cubicBezTo>
                    <a:pt x="0" y="1890"/>
                    <a:pt x="538" y="2428"/>
                    <a:pt x="1214" y="2428"/>
                  </a:cubicBezTo>
                  <a:cubicBezTo>
                    <a:pt x="1891" y="2428"/>
                    <a:pt x="2428" y="1890"/>
                    <a:pt x="2428" y="1214"/>
                  </a:cubicBezTo>
                  <a:cubicBezTo>
                    <a:pt x="2428" y="557"/>
                    <a:pt x="1891" y="0"/>
                    <a:pt x="12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4543175" y="4314625"/>
              <a:ext cx="83575" cy="83600"/>
            </a:xfrm>
            <a:custGeom>
              <a:avLst/>
              <a:gdLst/>
              <a:ahLst/>
              <a:cxnLst/>
              <a:rect l="l" t="t" r="r" b="b"/>
              <a:pathLst>
                <a:path w="3343" h="3344" extrusionOk="0">
                  <a:moveTo>
                    <a:pt x="1671" y="1"/>
                  </a:moveTo>
                  <a:cubicBezTo>
                    <a:pt x="736" y="1"/>
                    <a:pt x="0" y="737"/>
                    <a:pt x="0" y="1672"/>
                  </a:cubicBezTo>
                  <a:cubicBezTo>
                    <a:pt x="0" y="2587"/>
                    <a:pt x="736" y="3344"/>
                    <a:pt x="1671" y="3344"/>
                  </a:cubicBezTo>
                  <a:cubicBezTo>
                    <a:pt x="2587" y="3344"/>
                    <a:pt x="3343" y="2587"/>
                    <a:pt x="3343" y="1672"/>
                  </a:cubicBezTo>
                  <a:cubicBezTo>
                    <a:pt x="3343" y="717"/>
                    <a:pt x="2587" y="1"/>
                    <a:pt x="1671" y="1"/>
                  </a:cubicBez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4329775" y="4431525"/>
              <a:ext cx="61200" cy="60700"/>
            </a:xfrm>
            <a:custGeom>
              <a:avLst/>
              <a:gdLst/>
              <a:ahLst/>
              <a:cxnLst/>
              <a:rect l="l" t="t" r="r" b="b"/>
              <a:pathLst>
                <a:path w="2448" h="2428" extrusionOk="0">
                  <a:moveTo>
                    <a:pt x="1234" y="1"/>
                  </a:moveTo>
                  <a:cubicBezTo>
                    <a:pt x="558" y="1"/>
                    <a:pt x="1" y="538"/>
                    <a:pt x="1" y="1214"/>
                  </a:cubicBezTo>
                  <a:cubicBezTo>
                    <a:pt x="1" y="1891"/>
                    <a:pt x="558" y="2428"/>
                    <a:pt x="1234" y="2428"/>
                  </a:cubicBezTo>
                  <a:cubicBezTo>
                    <a:pt x="1891" y="2428"/>
                    <a:pt x="2448" y="1891"/>
                    <a:pt x="2448" y="1214"/>
                  </a:cubicBezTo>
                  <a:cubicBezTo>
                    <a:pt x="2448" y="558"/>
                    <a:pt x="1931" y="20"/>
                    <a:pt x="1234" y="1"/>
                  </a:cubicBezTo>
                  <a:close/>
                </a:path>
              </a:pathLst>
            </a:custGeom>
            <a:solidFill>
              <a:srgbClr val="C9CA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4715275" y="4534975"/>
              <a:ext cx="61200" cy="60725"/>
            </a:xfrm>
            <a:custGeom>
              <a:avLst/>
              <a:gdLst/>
              <a:ahLst/>
              <a:cxnLst/>
              <a:rect l="l" t="t" r="r" b="b"/>
              <a:pathLst>
                <a:path w="2448" h="2429" extrusionOk="0">
                  <a:moveTo>
                    <a:pt x="1234" y="1"/>
                  </a:moveTo>
                  <a:cubicBezTo>
                    <a:pt x="557" y="1"/>
                    <a:pt x="0" y="538"/>
                    <a:pt x="0" y="1215"/>
                  </a:cubicBezTo>
                  <a:cubicBezTo>
                    <a:pt x="0" y="1871"/>
                    <a:pt x="557" y="2428"/>
                    <a:pt x="1234" y="2428"/>
                  </a:cubicBezTo>
                  <a:cubicBezTo>
                    <a:pt x="1890" y="2428"/>
                    <a:pt x="2447" y="1891"/>
                    <a:pt x="2447" y="1215"/>
                  </a:cubicBezTo>
                  <a:cubicBezTo>
                    <a:pt x="2447" y="538"/>
                    <a:pt x="1890" y="1"/>
                    <a:pt x="12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4289000" y="4678250"/>
              <a:ext cx="83075" cy="83575"/>
            </a:xfrm>
            <a:custGeom>
              <a:avLst/>
              <a:gdLst/>
              <a:ahLst/>
              <a:cxnLst/>
              <a:rect l="l" t="t" r="r" b="b"/>
              <a:pathLst>
                <a:path w="3323" h="3343" extrusionOk="0">
                  <a:moveTo>
                    <a:pt x="1671" y="0"/>
                  </a:moveTo>
                  <a:cubicBezTo>
                    <a:pt x="736" y="0"/>
                    <a:pt x="0" y="756"/>
                    <a:pt x="0" y="1671"/>
                  </a:cubicBezTo>
                  <a:cubicBezTo>
                    <a:pt x="0" y="2587"/>
                    <a:pt x="736" y="3343"/>
                    <a:pt x="1671" y="3343"/>
                  </a:cubicBezTo>
                  <a:cubicBezTo>
                    <a:pt x="2587" y="3343"/>
                    <a:pt x="3323" y="2587"/>
                    <a:pt x="3323" y="1671"/>
                  </a:cubicBezTo>
                  <a:cubicBezTo>
                    <a:pt x="3323" y="756"/>
                    <a:pt x="2587" y="0"/>
                    <a:pt x="1671" y="0"/>
                  </a:cubicBez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4578475" y="4635475"/>
              <a:ext cx="61200" cy="61200"/>
            </a:xfrm>
            <a:custGeom>
              <a:avLst/>
              <a:gdLst/>
              <a:ahLst/>
              <a:cxnLst/>
              <a:rect l="l" t="t" r="r" b="b"/>
              <a:pathLst>
                <a:path w="2448" h="2448" extrusionOk="0">
                  <a:moveTo>
                    <a:pt x="1234" y="0"/>
                  </a:moveTo>
                  <a:cubicBezTo>
                    <a:pt x="558" y="0"/>
                    <a:pt x="1" y="557"/>
                    <a:pt x="1" y="1214"/>
                  </a:cubicBezTo>
                  <a:cubicBezTo>
                    <a:pt x="1" y="1890"/>
                    <a:pt x="558" y="2447"/>
                    <a:pt x="1234" y="2447"/>
                  </a:cubicBezTo>
                  <a:cubicBezTo>
                    <a:pt x="1891" y="2447"/>
                    <a:pt x="2448" y="1890"/>
                    <a:pt x="2448" y="1214"/>
                  </a:cubicBezTo>
                  <a:cubicBezTo>
                    <a:pt x="2448" y="557"/>
                    <a:pt x="1891" y="0"/>
                    <a:pt x="1234" y="0"/>
                  </a:cubicBezTo>
                  <a:close/>
                </a:path>
              </a:pathLst>
            </a:custGeom>
            <a:solidFill>
              <a:srgbClr val="C8CB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4433725" y="4821500"/>
              <a:ext cx="61225" cy="60700"/>
            </a:xfrm>
            <a:custGeom>
              <a:avLst/>
              <a:gdLst/>
              <a:ahLst/>
              <a:cxnLst/>
              <a:rect l="l" t="t" r="r" b="b"/>
              <a:pathLst>
                <a:path w="2449" h="2428" extrusionOk="0">
                  <a:moveTo>
                    <a:pt x="1215" y="0"/>
                  </a:moveTo>
                  <a:cubicBezTo>
                    <a:pt x="558" y="0"/>
                    <a:pt x="1" y="537"/>
                    <a:pt x="1" y="1214"/>
                  </a:cubicBezTo>
                  <a:cubicBezTo>
                    <a:pt x="1" y="1890"/>
                    <a:pt x="558" y="2428"/>
                    <a:pt x="1215" y="2428"/>
                  </a:cubicBezTo>
                  <a:cubicBezTo>
                    <a:pt x="1891" y="2428"/>
                    <a:pt x="2448" y="1890"/>
                    <a:pt x="2448" y="1214"/>
                  </a:cubicBezTo>
                  <a:cubicBezTo>
                    <a:pt x="2448" y="537"/>
                    <a:pt x="1911" y="0"/>
                    <a:pt x="12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4692875" y="4754350"/>
              <a:ext cx="83600" cy="83075"/>
            </a:xfrm>
            <a:custGeom>
              <a:avLst/>
              <a:gdLst/>
              <a:ahLst/>
              <a:cxnLst/>
              <a:rect l="l" t="t" r="r" b="b"/>
              <a:pathLst>
                <a:path w="3344" h="3323" extrusionOk="0">
                  <a:moveTo>
                    <a:pt x="1672" y="0"/>
                  </a:moveTo>
                  <a:cubicBezTo>
                    <a:pt x="757" y="0"/>
                    <a:pt x="1" y="736"/>
                    <a:pt x="1" y="1671"/>
                  </a:cubicBezTo>
                  <a:cubicBezTo>
                    <a:pt x="1" y="2587"/>
                    <a:pt x="757" y="3323"/>
                    <a:pt x="1672" y="3323"/>
                  </a:cubicBezTo>
                  <a:cubicBezTo>
                    <a:pt x="2587" y="3323"/>
                    <a:pt x="3343" y="2587"/>
                    <a:pt x="3343" y="1671"/>
                  </a:cubicBezTo>
                  <a:cubicBezTo>
                    <a:pt x="3343" y="736"/>
                    <a:pt x="2587" y="0"/>
                    <a:pt x="1672" y="0"/>
                  </a:cubicBez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4214875" y="4873725"/>
              <a:ext cx="61200" cy="60700"/>
            </a:xfrm>
            <a:custGeom>
              <a:avLst/>
              <a:gdLst/>
              <a:ahLst/>
              <a:cxnLst/>
              <a:rect l="l" t="t" r="r" b="b"/>
              <a:pathLst>
                <a:path w="2448" h="2428" extrusionOk="0">
                  <a:moveTo>
                    <a:pt x="1214" y="0"/>
                  </a:moveTo>
                  <a:cubicBezTo>
                    <a:pt x="558" y="0"/>
                    <a:pt x="1" y="537"/>
                    <a:pt x="1" y="1214"/>
                  </a:cubicBezTo>
                  <a:cubicBezTo>
                    <a:pt x="1" y="1890"/>
                    <a:pt x="538" y="2428"/>
                    <a:pt x="1214" y="2428"/>
                  </a:cubicBezTo>
                  <a:cubicBezTo>
                    <a:pt x="1891" y="2428"/>
                    <a:pt x="2448" y="1890"/>
                    <a:pt x="2448" y="1214"/>
                  </a:cubicBezTo>
                  <a:cubicBezTo>
                    <a:pt x="2448" y="537"/>
                    <a:pt x="1891" y="20"/>
                    <a:pt x="1214" y="0"/>
                  </a:cubicBezTo>
                  <a:close/>
                </a:path>
              </a:pathLst>
            </a:custGeom>
            <a:solidFill>
              <a:srgbClr val="C8CB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4852050" y="4948325"/>
              <a:ext cx="61200" cy="60725"/>
            </a:xfrm>
            <a:custGeom>
              <a:avLst/>
              <a:gdLst/>
              <a:ahLst/>
              <a:cxnLst/>
              <a:rect l="l" t="t" r="r" b="b"/>
              <a:pathLst>
                <a:path w="2448" h="2429" extrusionOk="0">
                  <a:moveTo>
                    <a:pt x="1234" y="1"/>
                  </a:moveTo>
                  <a:cubicBezTo>
                    <a:pt x="558" y="1"/>
                    <a:pt x="1" y="538"/>
                    <a:pt x="1" y="1214"/>
                  </a:cubicBezTo>
                  <a:cubicBezTo>
                    <a:pt x="1" y="1891"/>
                    <a:pt x="558" y="2428"/>
                    <a:pt x="1234" y="2428"/>
                  </a:cubicBezTo>
                  <a:cubicBezTo>
                    <a:pt x="1891" y="2428"/>
                    <a:pt x="2448" y="1891"/>
                    <a:pt x="2448" y="1214"/>
                  </a:cubicBezTo>
                  <a:cubicBezTo>
                    <a:pt x="2448" y="538"/>
                    <a:pt x="1891" y="1"/>
                    <a:pt x="1234" y="1"/>
                  </a:cubicBezTo>
                  <a:close/>
                </a:path>
              </a:pathLst>
            </a:custGeom>
            <a:solidFill>
              <a:srgbClr val="C8CB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4479000" y="4158450"/>
              <a:ext cx="31850" cy="31350"/>
            </a:xfrm>
            <a:custGeom>
              <a:avLst/>
              <a:gdLst/>
              <a:ahLst/>
              <a:cxnLst/>
              <a:rect l="l" t="t" r="r" b="b"/>
              <a:pathLst>
                <a:path w="1274" h="1254" extrusionOk="0">
                  <a:moveTo>
                    <a:pt x="637" y="1"/>
                  </a:moveTo>
                  <a:lnTo>
                    <a:pt x="438" y="398"/>
                  </a:lnTo>
                  <a:lnTo>
                    <a:pt x="0" y="637"/>
                  </a:lnTo>
                  <a:lnTo>
                    <a:pt x="438" y="856"/>
                  </a:lnTo>
                  <a:lnTo>
                    <a:pt x="637" y="1254"/>
                  </a:lnTo>
                  <a:lnTo>
                    <a:pt x="856" y="856"/>
                  </a:lnTo>
                  <a:lnTo>
                    <a:pt x="1274" y="637"/>
                  </a:lnTo>
                  <a:lnTo>
                    <a:pt x="856" y="398"/>
                  </a:lnTo>
                  <a:lnTo>
                    <a:pt x="637" y="1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4470050" y="3878900"/>
              <a:ext cx="50250" cy="48275"/>
            </a:xfrm>
            <a:custGeom>
              <a:avLst/>
              <a:gdLst/>
              <a:ahLst/>
              <a:cxnLst/>
              <a:rect l="l" t="t" r="r" b="b"/>
              <a:pathLst>
                <a:path w="2010" h="1931" extrusionOk="0">
                  <a:moveTo>
                    <a:pt x="995" y="1"/>
                  </a:moveTo>
                  <a:lnTo>
                    <a:pt x="657" y="618"/>
                  </a:lnTo>
                  <a:lnTo>
                    <a:pt x="0" y="976"/>
                  </a:lnTo>
                  <a:lnTo>
                    <a:pt x="657" y="1314"/>
                  </a:lnTo>
                  <a:lnTo>
                    <a:pt x="995" y="1931"/>
                  </a:lnTo>
                  <a:lnTo>
                    <a:pt x="1333" y="1314"/>
                  </a:lnTo>
                  <a:lnTo>
                    <a:pt x="2010" y="976"/>
                  </a:lnTo>
                  <a:lnTo>
                    <a:pt x="1333" y="618"/>
                  </a:lnTo>
                  <a:lnTo>
                    <a:pt x="995" y="1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4460100" y="4356425"/>
              <a:ext cx="50250" cy="48275"/>
            </a:xfrm>
            <a:custGeom>
              <a:avLst/>
              <a:gdLst/>
              <a:ahLst/>
              <a:cxnLst/>
              <a:rect l="l" t="t" r="r" b="b"/>
              <a:pathLst>
                <a:path w="2010" h="1931" extrusionOk="0">
                  <a:moveTo>
                    <a:pt x="1015" y="0"/>
                  </a:moveTo>
                  <a:lnTo>
                    <a:pt x="657" y="617"/>
                  </a:lnTo>
                  <a:lnTo>
                    <a:pt x="0" y="975"/>
                  </a:lnTo>
                  <a:lnTo>
                    <a:pt x="657" y="1293"/>
                  </a:lnTo>
                  <a:lnTo>
                    <a:pt x="1015" y="1930"/>
                  </a:lnTo>
                  <a:lnTo>
                    <a:pt x="1333" y="1293"/>
                  </a:lnTo>
                  <a:lnTo>
                    <a:pt x="2010" y="975"/>
                  </a:lnTo>
                  <a:lnTo>
                    <a:pt x="1333" y="617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4251675" y="4515100"/>
              <a:ext cx="31875" cy="30850"/>
            </a:xfrm>
            <a:custGeom>
              <a:avLst/>
              <a:gdLst/>
              <a:ahLst/>
              <a:cxnLst/>
              <a:rect l="l" t="t" r="r" b="b"/>
              <a:pathLst>
                <a:path w="1275" h="1234" extrusionOk="0">
                  <a:moveTo>
                    <a:pt x="618" y="0"/>
                  </a:moveTo>
                  <a:lnTo>
                    <a:pt x="419" y="398"/>
                  </a:lnTo>
                  <a:lnTo>
                    <a:pt x="1" y="617"/>
                  </a:lnTo>
                  <a:lnTo>
                    <a:pt x="419" y="816"/>
                  </a:lnTo>
                  <a:lnTo>
                    <a:pt x="618" y="1234"/>
                  </a:lnTo>
                  <a:lnTo>
                    <a:pt x="837" y="816"/>
                  </a:lnTo>
                  <a:lnTo>
                    <a:pt x="1274" y="617"/>
                  </a:lnTo>
                  <a:lnTo>
                    <a:pt x="837" y="398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4432750" y="4625525"/>
              <a:ext cx="31350" cy="31350"/>
            </a:xfrm>
            <a:custGeom>
              <a:avLst/>
              <a:gdLst/>
              <a:ahLst/>
              <a:cxnLst/>
              <a:rect l="l" t="t" r="r" b="b"/>
              <a:pathLst>
                <a:path w="1254" h="1254" extrusionOk="0">
                  <a:moveTo>
                    <a:pt x="617" y="0"/>
                  </a:moveTo>
                  <a:lnTo>
                    <a:pt x="418" y="398"/>
                  </a:lnTo>
                  <a:lnTo>
                    <a:pt x="0" y="617"/>
                  </a:lnTo>
                  <a:lnTo>
                    <a:pt x="418" y="856"/>
                  </a:lnTo>
                  <a:lnTo>
                    <a:pt x="617" y="1254"/>
                  </a:lnTo>
                  <a:lnTo>
                    <a:pt x="836" y="856"/>
                  </a:lnTo>
                  <a:lnTo>
                    <a:pt x="1254" y="617"/>
                  </a:lnTo>
                  <a:lnTo>
                    <a:pt x="836" y="398"/>
                  </a:lnTo>
                  <a:lnTo>
                    <a:pt x="617" y="0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4799825" y="4610100"/>
              <a:ext cx="31850" cy="30850"/>
            </a:xfrm>
            <a:custGeom>
              <a:avLst/>
              <a:gdLst/>
              <a:ahLst/>
              <a:cxnLst/>
              <a:rect l="l" t="t" r="r" b="b"/>
              <a:pathLst>
                <a:path w="1274" h="1234" extrusionOk="0">
                  <a:moveTo>
                    <a:pt x="657" y="0"/>
                  </a:moveTo>
                  <a:lnTo>
                    <a:pt x="438" y="398"/>
                  </a:lnTo>
                  <a:lnTo>
                    <a:pt x="1" y="617"/>
                  </a:lnTo>
                  <a:lnTo>
                    <a:pt x="438" y="836"/>
                  </a:lnTo>
                  <a:lnTo>
                    <a:pt x="657" y="1234"/>
                  </a:lnTo>
                  <a:lnTo>
                    <a:pt x="856" y="836"/>
                  </a:lnTo>
                  <a:lnTo>
                    <a:pt x="1274" y="617"/>
                  </a:lnTo>
                  <a:lnTo>
                    <a:pt x="856" y="398"/>
                  </a:lnTo>
                  <a:lnTo>
                    <a:pt x="657" y="0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4563550" y="4769750"/>
              <a:ext cx="31875" cy="30375"/>
            </a:xfrm>
            <a:custGeom>
              <a:avLst/>
              <a:gdLst/>
              <a:ahLst/>
              <a:cxnLst/>
              <a:rect l="l" t="t" r="r" b="b"/>
              <a:pathLst>
                <a:path w="1275" h="1215" extrusionOk="0">
                  <a:moveTo>
                    <a:pt x="657" y="1"/>
                  </a:moveTo>
                  <a:lnTo>
                    <a:pt x="439" y="399"/>
                  </a:lnTo>
                  <a:lnTo>
                    <a:pt x="1" y="618"/>
                  </a:lnTo>
                  <a:lnTo>
                    <a:pt x="439" y="817"/>
                  </a:lnTo>
                  <a:lnTo>
                    <a:pt x="657" y="1215"/>
                  </a:lnTo>
                  <a:lnTo>
                    <a:pt x="856" y="817"/>
                  </a:lnTo>
                  <a:lnTo>
                    <a:pt x="1274" y="618"/>
                  </a:lnTo>
                  <a:lnTo>
                    <a:pt x="856" y="399"/>
                  </a:lnTo>
                  <a:lnTo>
                    <a:pt x="657" y="1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4203425" y="4764800"/>
              <a:ext cx="49775" cy="48750"/>
            </a:xfrm>
            <a:custGeom>
              <a:avLst/>
              <a:gdLst/>
              <a:ahLst/>
              <a:cxnLst/>
              <a:rect l="l" t="t" r="r" b="b"/>
              <a:pathLst>
                <a:path w="1991" h="1950" extrusionOk="0">
                  <a:moveTo>
                    <a:pt x="996" y="0"/>
                  </a:moveTo>
                  <a:lnTo>
                    <a:pt x="658" y="617"/>
                  </a:lnTo>
                  <a:lnTo>
                    <a:pt x="1" y="975"/>
                  </a:lnTo>
                  <a:lnTo>
                    <a:pt x="658" y="1313"/>
                  </a:lnTo>
                  <a:lnTo>
                    <a:pt x="996" y="1950"/>
                  </a:lnTo>
                  <a:lnTo>
                    <a:pt x="1354" y="1313"/>
                  </a:lnTo>
                  <a:lnTo>
                    <a:pt x="1991" y="975"/>
                  </a:lnTo>
                  <a:lnTo>
                    <a:pt x="1354" y="617"/>
                  </a:lnTo>
                  <a:lnTo>
                    <a:pt x="996" y="0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4330775" y="4932900"/>
              <a:ext cx="32350" cy="30875"/>
            </a:xfrm>
            <a:custGeom>
              <a:avLst/>
              <a:gdLst/>
              <a:ahLst/>
              <a:cxnLst/>
              <a:rect l="l" t="t" r="r" b="b"/>
              <a:pathLst>
                <a:path w="1294" h="1235" extrusionOk="0">
                  <a:moveTo>
                    <a:pt x="637" y="1"/>
                  </a:moveTo>
                  <a:lnTo>
                    <a:pt x="418" y="419"/>
                  </a:lnTo>
                  <a:lnTo>
                    <a:pt x="0" y="618"/>
                  </a:lnTo>
                  <a:lnTo>
                    <a:pt x="418" y="837"/>
                  </a:lnTo>
                  <a:lnTo>
                    <a:pt x="637" y="1235"/>
                  </a:lnTo>
                  <a:lnTo>
                    <a:pt x="856" y="837"/>
                  </a:lnTo>
                  <a:lnTo>
                    <a:pt x="1294" y="618"/>
                  </a:lnTo>
                  <a:lnTo>
                    <a:pt x="856" y="419"/>
                  </a:lnTo>
                  <a:lnTo>
                    <a:pt x="637" y="1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4626725" y="4879700"/>
              <a:ext cx="50275" cy="48750"/>
            </a:xfrm>
            <a:custGeom>
              <a:avLst/>
              <a:gdLst/>
              <a:ahLst/>
              <a:cxnLst/>
              <a:rect l="l" t="t" r="r" b="b"/>
              <a:pathLst>
                <a:path w="2011" h="1950" extrusionOk="0">
                  <a:moveTo>
                    <a:pt x="1015" y="0"/>
                  </a:moveTo>
                  <a:lnTo>
                    <a:pt x="657" y="657"/>
                  </a:lnTo>
                  <a:lnTo>
                    <a:pt x="1" y="975"/>
                  </a:lnTo>
                  <a:lnTo>
                    <a:pt x="657" y="1333"/>
                  </a:lnTo>
                  <a:lnTo>
                    <a:pt x="1015" y="1950"/>
                  </a:lnTo>
                  <a:lnTo>
                    <a:pt x="1334" y="1333"/>
                  </a:lnTo>
                  <a:lnTo>
                    <a:pt x="2010" y="975"/>
                  </a:lnTo>
                  <a:lnTo>
                    <a:pt x="1334" y="657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4660550" y="4416600"/>
              <a:ext cx="32350" cy="30375"/>
            </a:xfrm>
            <a:custGeom>
              <a:avLst/>
              <a:gdLst/>
              <a:ahLst/>
              <a:cxnLst/>
              <a:rect l="l" t="t" r="r" b="b"/>
              <a:pathLst>
                <a:path w="1294" h="1215" extrusionOk="0">
                  <a:moveTo>
                    <a:pt x="657" y="1"/>
                  </a:moveTo>
                  <a:lnTo>
                    <a:pt x="438" y="399"/>
                  </a:lnTo>
                  <a:lnTo>
                    <a:pt x="1" y="617"/>
                  </a:lnTo>
                  <a:lnTo>
                    <a:pt x="438" y="816"/>
                  </a:lnTo>
                  <a:lnTo>
                    <a:pt x="657" y="1214"/>
                  </a:lnTo>
                  <a:lnTo>
                    <a:pt x="876" y="816"/>
                  </a:lnTo>
                  <a:lnTo>
                    <a:pt x="1294" y="617"/>
                  </a:lnTo>
                  <a:lnTo>
                    <a:pt x="876" y="399"/>
                  </a:lnTo>
                  <a:lnTo>
                    <a:pt x="657" y="1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4224375" y="4180525"/>
              <a:ext cx="576975" cy="75250"/>
            </a:xfrm>
            <a:custGeom>
              <a:avLst/>
              <a:gdLst/>
              <a:ahLst/>
              <a:cxnLst/>
              <a:rect l="l" t="t" r="r" b="b"/>
              <a:pathLst>
                <a:path w="23079" h="3010" extrusionOk="0">
                  <a:moveTo>
                    <a:pt x="16407" y="0"/>
                  </a:moveTo>
                  <a:cubicBezTo>
                    <a:pt x="14915" y="0"/>
                    <a:pt x="13330" y="154"/>
                    <a:pt x="12215" y="431"/>
                  </a:cubicBezTo>
                  <a:cubicBezTo>
                    <a:pt x="10986" y="743"/>
                    <a:pt x="9932" y="957"/>
                    <a:pt x="8844" y="957"/>
                  </a:cubicBezTo>
                  <a:cubicBezTo>
                    <a:pt x="7925" y="957"/>
                    <a:pt x="6981" y="804"/>
                    <a:pt x="5888" y="431"/>
                  </a:cubicBezTo>
                  <a:cubicBezTo>
                    <a:pt x="5092" y="165"/>
                    <a:pt x="4385" y="77"/>
                    <a:pt x="3795" y="77"/>
                  </a:cubicBezTo>
                  <a:cubicBezTo>
                    <a:pt x="2616" y="77"/>
                    <a:pt x="1909" y="431"/>
                    <a:pt x="1909" y="431"/>
                  </a:cubicBezTo>
                  <a:cubicBezTo>
                    <a:pt x="0" y="2298"/>
                    <a:pt x="3360" y="3009"/>
                    <a:pt x="6848" y="3009"/>
                  </a:cubicBezTo>
                  <a:cubicBezTo>
                    <a:pt x="8415" y="3009"/>
                    <a:pt x="10007" y="2866"/>
                    <a:pt x="11160" y="2619"/>
                  </a:cubicBezTo>
                  <a:cubicBezTo>
                    <a:pt x="12163" y="2417"/>
                    <a:pt x="13186" y="2347"/>
                    <a:pt x="14185" y="2347"/>
                  </a:cubicBezTo>
                  <a:cubicBezTo>
                    <a:pt x="16390" y="2347"/>
                    <a:pt x="18484" y="2686"/>
                    <a:pt x="20006" y="2686"/>
                  </a:cubicBezTo>
                  <a:cubicBezTo>
                    <a:pt x="20368" y="2686"/>
                    <a:pt x="20698" y="2667"/>
                    <a:pt x="20989" y="2619"/>
                  </a:cubicBezTo>
                  <a:cubicBezTo>
                    <a:pt x="23078" y="2301"/>
                    <a:pt x="21506" y="1227"/>
                    <a:pt x="20074" y="510"/>
                  </a:cubicBezTo>
                  <a:cubicBezTo>
                    <a:pt x="19342" y="159"/>
                    <a:pt x="17923" y="0"/>
                    <a:pt x="16407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4289000" y="4189800"/>
              <a:ext cx="77125" cy="20900"/>
            </a:xfrm>
            <a:custGeom>
              <a:avLst/>
              <a:gdLst/>
              <a:ahLst/>
              <a:cxnLst/>
              <a:rect l="l" t="t" r="r" b="b"/>
              <a:pathLst>
                <a:path w="3085" h="836" extrusionOk="0">
                  <a:moveTo>
                    <a:pt x="1512" y="0"/>
                  </a:moveTo>
                  <a:cubicBezTo>
                    <a:pt x="1413" y="0"/>
                    <a:pt x="1293" y="20"/>
                    <a:pt x="1194" y="40"/>
                  </a:cubicBezTo>
                  <a:cubicBezTo>
                    <a:pt x="1074" y="60"/>
                    <a:pt x="975" y="119"/>
                    <a:pt x="876" y="139"/>
                  </a:cubicBezTo>
                  <a:cubicBezTo>
                    <a:pt x="677" y="219"/>
                    <a:pt x="498" y="318"/>
                    <a:pt x="378" y="418"/>
                  </a:cubicBezTo>
                  <a:cubicBezTo>
                    <a:pt x="100" y="617"/>
                    <a:pt x="0" y="836"/>
                    <a:pt x="0" y="836"/>
                  </a:cubicBezTo>
                  <a:cubicBezTo>
                    <a:pt x="0" y="836"/>
                    <a:pt x="199" y="816"/>
                    <a:pt x="517" y="716"/>
                  </a:cubicBezTo>
                  <a:cubicBezTo>
                    <a:pt x="816" y="657"/>
                    <a:pt x="1194" y="617"/>
                    <a:pt x="1532" y="597"/>
                  </a:cubicBezTo>
                  <a:lnTo>
                    <a:pt x="2089" y="597"/>
                  </a:lnTo>
                  <a:cubicBezTo>
                    <a:pt x="2109" y="584"/>
                    <a:pt x="2133" y="579"/>
                    <a:pt x="2160" y="579"/>
                  </a:cubicBezTo>
                  <a:cubicBezTo>
                    <a:pt x="2213" y="579"/>
                    <a:pt x="2275" y="597"/>
                    <a:pt x="2328" y="597"/>
                  </a:cubicBezTo>
                  <a:cubicBezTo>
                    <a:pt x="2408" y="597"/>
                    <a:pt x="2487" y="617"/>
                    <a:pt x="2547" y="617"/>
                  </a:cubicBezTo>
                  <a:cubicBezTo>
                    <a:pt x="2626" y="637"/>
                    <a:pt x="2706" y="637"/>
                    <a:pt x="2746" y="637"/>
                  </a:cubicBezTo>
                  <a:cubicBezTo>
                    <a:pt x="2825" y="657"/>
                    <a:pt x="2885" y="657"/>
                    <a:pt x="2925" y="657"/>
                  </a:cubicBezTo>
                  <a:lnTo>
                    <a:pt x="3084" y="657"/>
                  </a:lnTo>
                  <a:cubicBezTo>
                    <a:pt x="3084" y="657"/>
                    <a:pt x="3044" y="617"/>
                    <a:pt x="2985" y="537"/>
                  </a:cubicBezTo>
                  <a:cubicBezTo>
                    <a:pt x="2925" y="458"/>
                    <a:pt x="2825" y="338"/>
                    <a:pt x="2686" y="259"/>
                  </a:cubicBezTo>
                  <a:cubicBezTo>
                    <a:pt x="2626" y="239"/>
                    <a:pt x="2547" y="159"/>
                    <a:pt x="2447" y="139"/>
                  </a:cubicBezTo>
                  <a:cubicBezTo>
                    <a:pt x="2388" y="119"/>
                    <a:pt x="2288" y="60"/>
                    <a:pt x="2189" y="40"/>
                  </a:cubicBezTo>
                  <a:cubicBezTo>
                    <a:pt x="2089" y="40"/>
                    <a:pt x="1950" y="0"/>
                    <a:pt x="18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4625725" y="4197250"/>
              <a:ext cx="118925" cy="26375"/>
            </a:xfrm>
            <a:custGeom>
              <a:avLst/>
              <a:gdLst/>
              <a:ahLst/>
              <a:cxnLst/>
              <a:rect l="l" t="t" r="r" b="b"/>
              <a:pathLst>
                <a:path w="4757" h="1055" extrusionOk="0">
                  <a:moveTo>
                    <a:pt x="1931" y="0"/>
                  </a:moveTo>
                  <a:cubicBezTo>
                    <a:pt x="1752" y="0"/>
                    <a:pt x="1573" y="20"/>
                    <a:pt x="1433" y="20"/>
                  </a:cubicBezTo>
                  <a:cubicBezTo>
                    <a:pt x="1095" y="40"/>
                    <a:pt x="837" y="120"/>
                    <a:pt x="638" y="199"/>
                  </a:cubicBezTo>
                  <a:cubicBezTo>
                    <a:pt x="180" y="339"/>
                    <a:pt x="1" y="538"/>
                    <a:pt x="1" y="538"/>
                  </a:cubicBezTo>
                  <a:cubicBezTo>
                    <a:pt x="1" y="538"/>
                    <a:pt x="192" y="563"/>
                    <a:pt x="564" y="563"/>
                  </a:cubicBezTo>
                  <a:cubicBezTo>
                    <a:pt x="657" y="563"/>
                    <a:pt x="761" y="562"/>
                    <a:pt x="876" y="558"/>
                  </a:cubicBezTo>
                  <a:cubicBezTo>
                    <a:pt x="1334" y="558"/>
                    <a:pt x="1891" y="597"/>
                    <a:pt x="2448" y="657"/>
                  </a:cubicBezTo>
                  <a:cubicBezTo>
                    <a:pt x="2567" y="657"/>
                    <a:pt x="2727" y="697"/>
                    <a:pt x="2846" y="717"/>
                  </a:cubicBezTo>
                  <a:cubicBezTo>
                    <a:pt x="2965" y="717"/>
                    <a:pt x="3125" y="737"/>
                    <a:pt x="3244" y="756"/>
                  </a:cubicBezTo>
                  <a:lnTo>
                    <a:pt x="3622" y="836"/>
                  </a:lnTo>
                  <a:cubicBezTo>
                    <a:pt x="3741" y="856"/>
                    <a:pt x="3841" y="896"/>
                    <a:pt x="3960" y="916"/>
                  </a:cubicBezTo>
                  <a:cubicBezTo>
                    <a:pt x="4080" y="936"/>
                    <a:pt x="4179" y="936"/>
                    <a:pt x="4279" y="955"/>
                  </a:cubicBezTo>
                  <a:cubicBezTo>
                    <a:pt x="4378" y="995"/>
                    <a:pt x="4458" y="995"/>
                    <a:pt x="4537" y="1015"/>
                  </a:cubicBezTo>
                  <a:cubicBezTo>
                    <a:pt x="4657" y="1055"/>
                    <a:pt x="4756" y="1055"/>
                    <a:pt x="4756" y="1055"/>
                  </a:cubicBezTo>
                  <a:cubicBezTo>
                    <a:pt x="4756" y="1055"/>
                    <a:pt x="4736" y="1015"/>
                    <a:pt x="4637" y="916"/>
                  </a:cubicBezTo>
                  <a:cubicBezTo>
                    <a:pt x="4557" y="836"/>
                    <a:pt x="4418" y="717"/>
                    <a:pt x="4219" y="597"/>
                  </a:cubicBezTo>
                  <a:cubicBezTo>
                    <a:pt x="4119" y="518"/>
                    <a:pt x="3980" y="438"/>
                    <a:pt x="3861" y="398"/>
                  </a:cubicBezTo>
                  <a:cubicBezTo>
                    <a:pt x="3741" y="339"/>
                    <a:pt x="3582" y="259"/>
                    <a:pt x="3443" y="219"/>
                  </a:cubicBezTo>
                  <a:cubicBezTo>
                    <a:pt x="3284" y="199"/>
                    <a:pt x="3144" y="120"/>
                    <a:pt x="2965" y="100"/>
                  </a:cubicBezTo>
                  <a:lnTo>
                    <a:pt x="2448" y="20"/>
                  </a:lnTo>
                  <a:cubicBezTo>
                    <a:pt x="2269" y="0"/>
                    <a:pt x="2090" y="0"/>
                    <a:pt x="19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4041125" y="4626075"/>
              <a:ext cx="921375" cy="107450"/>
            </a:xfrm>
            <a:custGeom>
              <a:avLst/>
              <a:gdLst/>
              <a:ahLst/>
              <a:cxnLst/>
              <a:rect l="l" t="t" r="r" b="b"/>
              <a:pathLst>
                <a:path w="36855" h="4298" extrusionOk="0">
                  <a:moveTo>
                    <a:pt x="26146" y="0"/>
                  </a:moveTo>
                  <a:cubicBezTo>
                    <a:pt x="23785" y="0"/>
                    <a:pt x="21276" y="224"/>
                    <a:pt x="19485" y="635"/>
                  </a:cubicBezTo>
                  <a:cubicBezTo>
                    <a:pt x="17530" y="1075"/>
                    <a:pt x="15853" y="1371"/>
                    <a:pt x="14125" y="1371"/>
                  </a:cubicBezTo>
                  <a:cubicBezTo>
                    <a:pt x="12654" y="1371"/>
                    <a:pt x="11146" y="1156"/>
                    <a:pt x="9398" y="635"/>
                  </a:cubicBezTo>
                  <a:cubicBezTo>
                    <a:pt x="8124" y="250"/>
                    <a:pt x="6995" y="122"/>
                    <a:pt x="6054" y="122"/>
                  </a:cubicBezTo>
                  <a:cubicBezTo>
                    <a:pt x="4174" y="122"/>
                    <a:pt x="3051" y="635"/>
                    <a:pt x="3051" y="635"/>
                  </a:cubicBezTo>
                  <a:cubicBezTo>
                    <a:pt x="1" y="3284"/>
                    <a:pt x="5433" y="4297"/>
                    <a:pt x="11026" y="4297"/>
                  </a:cubicBezTo>
                  <a:cubicBezTo>
                    <a:pt x="13496" y="4297"/>
                    <a:pt x="15998" y="4100"/>
                    <a:pt x="17814" y="3758"/>
                  </a:cubicBezTo>
                  <a:cubicBezTo>
                    <a:pt x="19422" y="3464"/>
                    <a:pt x="21065" y="3362"/>
                    <a:pt x="22671" y="3362"/>
                  </a:cubicBezTo>
                  <a:cubicBezTo>
                    <a:pt x="26201" y="3362"/>
                    <a:pt x="29557" y="3851"/>
                    <a:pt x="31987" y="3851"/>
                  </a:cubicBezTo>
                  <a:cubicBezTo>
                    <a:pt x="32556" y="3851"/>
                    <a:pt x="33074" y="3825"/>
                    <a:pt x="33532" y="3758"/>
                  </a:cubicBezTo>
                  <a:cubicBezTo>
                    <a:pt x="36855" y="3321"/>
                    <a:pt x="34368" y="1769"/>
                    <a:pt x="32040" y="754"/>
                  </a:cubicBezTo>
                  <a:cubicBezTo>
                    <a:pt x="30867" y="238"/>
                    <a:pt x="28585" y="0"/>
                    <a:pt x="26146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4144250" y="4639725"/>
              <a:ext cx="124375" cy="30075"/>
            </a:xfrm>
            <a:custGeom>
              <a:avLst/>
              <a:gdLst/>
              <a:ahLst/>
              <a:cxnLst/>
              <a:rect l="l" t="t" r="r" b="b"/>
              <a:pathLst>
                <a:path w="4975" h="1203" extrusionOk="0">
                  <a:moveTo>
                    <a:pt x="2589" y="1"/>
                  </a:moveTo>
                  <a:cubicBezTo>
                    <a:pt x="2534" y="1"/>
                    <a:pt x="2480" y="3"/>
                    <a:pt x="2428" y="9"/>
                  </a:cubicBezTo>
                  <a:cubicBezTo>
                    <a:pt x="2229" y="29"/>
                    <a:pt x="2050" y="29"/>
                    <a:pt x="1890" y="89"/>
                  </a:cubicBezTo>
                  <a:cubicBezTo>
                    <a:pt x="1711" y="109"/>
                    <a:pt x="1532" y="148"/>
                    <a:pt x="1393" y="208"/>
                  </a:cubicBezTo>
                  <a:cubicBezTo>
                    <a:pt x="1055" y="308"/>
                    <a:pt x="796" y="447"/>
                    <a:pt x="597" y="606"/>
                  </a:cubicBezTo>
                  <a:cubicBezTo>
                    <a:pt x="140" y="904"/>
                    <a:pt x="0" y="1203"/>
                    <a:pt x="0" y="1203"/>
                  </a:cubicBezTo>
                  <a:cubicBezTo>
                    <a:pt x="0" y="1203"/>
                    <a:pt x="319" y="1143"/>
                    <a:pt x="856" y="1123"/>
                  </a:cubicBezTo>
                  <a:cubicBezTo>
                    <a:pt x="1333" y="1044"/>
                    <a:pt x="1930" y="984"/>
                    <a:pt x="2507" y="944"/>
                  </a:cubicBezTo>
                  <a:cubicBezTo>
                    <a:pt x="2627" y="924"/>
                    <a:pt x="2786" y="924"/>
                    <a:pt x="2925" y="924"/>
                  </a:cubicBezTo>
                  <a:lnTo>
                    <a:pt x="3343" y="924"/>
                  </a:lnTo>
                  <a:cubicBezTo>
                    <a:pt x="3482" y="924"/>
                    <a:pt x="3621" y="944"/>
                    <a:pt x="3741" y="944"/>
                  </a:cubicBezTo>
                  <a:cubicBezTo>
                    <a:pt x="3880" y="944"/>
                    <a:pt x="3999" y="984"/>
                    <a:pt x="4119" y="984"/>
                  </a:cubicBezTo>
                  <a:cubicBezTo>
                    <a:pt x="4169" y="994"/>
                    <a:pt x="4223" y="994"/>
                    <a:pt x="4278" y="994"/>
                  </a:cubicBezTo>
                  <a:cubicBezTo>
                    <a:pt x="4333" y="994"/>
                    <a:pt x="4387" y="994"/>
                    <a:pt x="4437" y="1004"/>
                  </a:cubicBezTo>
                  <a:cubicBezTo>
                    <a:pt x="4537" y="1024"/>
                    <a:pt x="4636" y="1024"/>
                    <a:pt x="4716" y="1024"/>
                  </a:cubicBezTo>
                  <a:lnTo>
                    <a:pt x="4974" y="1024"/>
                  </a:lnTo>
                  <a:cubicBezTo>
                    <a:pt x="4974" y="1024"/>
                    <a:pt x="4915" y="944"/>
                    <a:pt x="4815" y="845"/>
                  </a:cubicBezTo>
                  <a:cubicBezTo>
                    <a:pt x="4696" y="745"/>
                    <a:pt x="4537" y="606"/>
                    <a:pt x="4318" y="487"/>
                  </a:cubicBezTo>
                  <a:cubicBezTo>
                    <a:pt x="4218" y="407"/>
                    <a:pt x="4099" y="327"/>
                    <a:pt x="3940" y="288"/>
                  </a:cubicBezTo>
                  <a:cubicBezTo>
                    <a:pt x="3820" y="228"/>
                    <a:pt x="3681" y="148"/>
                    <a:pt x="3502" y="128"/>
                  </a:cubicBezTo>
                  <a:cubicBezTo>
                    <a:pt x="3323" y="89"/>
                    <a:pt x="3144" y="29"/>
                    <a:pt x="2985" y="29"/>
                  </a:cubicBezTo>
                  <a:cubicBezTo>
                    <a:pt x="2858" y="15"/>
                    <a:pt x="2722" y="1"/>
                    <a:pt x="25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4682925" y="4650675"/>
              <a:ext cx="188550" cy="39525"/>
            </a:xfrm>
            <a:custGeom>
              <a:avLst/>
              <a:gdLst/>
              <a:ahLst/>
              <a:cxnLst/>
              <a:rect l="l" t="t" r="r" b="b"/>
              <a:pathLst>
                <a:path w="7542" h="1581" extrusionOk="0">
                  <a:moveTo>
                    <a:pt x="2829" y="1"/>
                  </a:moveTo>
                  <a:cubicBezTo>
                    <a:pt x="2637" y="1"/>
                    <a:pt x="2458" y="19"/>
                    <a:pt x="2269" y="49"/>
                  </a:cubicBezTo>
                  <a:cubicBezTo>
                    <a:pt x="1772" y="88"/>
                    <a:pt x="1354" y="168"/>
                    <a:pt x="996" y="287"/>
                  </a:cubicBezTo>
                  <a:cubicBezTo>
                    <a:pt x="299" y="486"/>
                    <a:pt x="1" y="765"/>
                    <a:pt x="1" y="765"/>
                  </a:cubicBezTo>
                  <a:cubicBezTo>
                    <a:pt x="1" y="765"/>
                    <a:pt x="538" y="785"/>
                    <a:pt x="1274" y="864"/>
                  </a:cubicBezTo>
                  <a:cubicBezTo>
                    <a:pt x="2030" y="884"/>
                    <a:pt x="2926" y="904"/>
                    <a:pt x="3781" y="1004"/>
                  </a:cubicBezTo>
                  <a:cubicBezTo>
                    <a:pt x="4020" y="1043"/>
                    <a:pt x="4219" y="1063"/>
                    <a:pt x="4438" y="1083"/>
                  </a:cubicBezTo>
                  <a:cubicBezTo>
                    <a:pt x="4657" y="1103"/>
                    <a:pt x="4856" y="1163"/>
                    <a:pt x="5074" y="1183"/>
                  </a:cubicBezTo>
                  <a:cubicBezTo>
                    <a:pt x="5313" y="1203"/>
                    <a:pt x="5512" y="1262"/>
                    <a:pt x="5711" y="1282"/>
                  </a:cubicBezTo>
                  <a:cubicBezTo>
                    <a:pt x="5910" y="1302"/>
                    <a:pt x="6109" y="1362"/>
                    <a:pt x="6268" y="1382"/>
                  </a:cubicBezTo>
                  <a:cubicBezTo>
                    <a:pt x="6447" y="1402"/>
                    <a:pt x="6626" y="1441"/>
                    <a:pt x="6766" y="1461"/>
                  </a:cubicBezTo>
                  <a:cubicBezTo>
                    <a:pt x="6925" y="1481"/>
                    <a:pt x="7044" y="1501"/>
                    <a:pt x="7164" y="1541"/>
                  </a:cubicBezTo>
                  <a:cubicBezTo>
                    <a:pt x="7402" y="1561"/>
                    <a:pt x="7542" y="1581"/>
                    <a:pt x="7542" y="1581"/>
                  </a:cubicBezTo>
                  <a:cubicBezTo>
                    <a:pt x="7542" y="1581"/>
                    <a:pt x="7502" y="1501"/>
                    <a:pt x="7343" y="1382"/>
                  </a:cubicBezTo>
                  <a:cubicBezTo>
                    <a:pt x="7223" y="1262"/>
                    <a:pt x="7004" y="1083"/>
                    <a:pt x="6666" y="904"/>
                  </a:cubicBezTo>
                  <a:cubicBezTo>
                    <a:pt x="6507" y="805"/>
                    <a:pt x="6328" y="705"/>
                    <a:pt x="6129" y="645"/>
                  </a:cubicBezTo>
                  <a:cubicBezTo>
                    <a:pt x="5890" y="566"/>
                    <a:pt x="5711" y="466"/>
                    <a:pt x="5453" y="387"/>
                  </a:cubicBezTo>
                  <a:cubicBezTo>
                    <a:pt x="5214" y="307"/>
                    <a:pt x="4955" y="248"/>
                    <a:pt x="4677" y="188"/>
                  </a:cubicBezTo>
                  <a:cubicBezTo>
                    <a:pt x="4418" y="148"/>
                    <a:pt x="4139" y="88"/>
                    <a:pt x="3861" y="68"/>
                  </a:cubicBezTo>
                  <a:cubicBezTo>
                    <a:pt x="3582" y="49"/>
                    <a:pt x="3324" y="9"/>
                    <a:pt x="3045" y="9"/>
                  </a:cubicBezTo>
                  <a:cubicBezTo>
                    <a:pt x="2970" y="3"/>
                    <a:pt x="2899" y="1"/>
                    <a:pt x="28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3914675" y="4965975"/>
              <a:ext cx="1165225" cy="115625"/>
            </a:xfrm>
            <a:custGeom>
              <a:avLst/>
              <a:gdLst/>
              <a:ahLst/>
              <a:cxnLst/>
              <a:rect l="l" t="t" r="r" b="b"/>
              <a:pathLst>
                <a:path w="46609" h="4625" extrusionOk="0">
                  <a:moveTo>
                    <a:pt x="33129" y="1"/>
                  </a:moveTo>
                  <a:cubicBezTo>
                    <a:pt x="30124" y="1"/>
                    <a:pt x="26928" y="244"/>
                    <a:pt x="24663" y="687"/>
                  </a:cubicBezTo>
                  <a:cubicBezTo>
                    <a:pt x="22205" y="1168"/>
                    <a:pt x="20091" y="1483"/>
                    <a:pt x="17918" y="1483"/>
                  </a:cubicBezTo>
                  <a:cubicBezTo>
                    <a:pt x="16045" y="1483"/>
                    <a:pt x="14129" y="1249"/>
                    <a:pt x="11909" y="687"/>
                  </a:cubicBezTo>
                  <a:cubicBezTo>
                    <a:pt x="10297" y="283"/>
                    <a:pt x="8867" y="148"/>
                    <a:pt x="7676" y="148"/>
                  </a:cubicBezTo>
                  <a:cubicBezTo>
                    <a:pt x="5295" y="148"/>
                    <a:pt x="3871" y="687"/>
                    <a:pt x="3871" y="687"/>
                  </a:cubicBezTo>
                  <a:cubicBezTo>
                    <a:pt x="1" y="3535"/>
                    <a:pt x="6895" y="4625"/>
                    <a:pt x="13986" y="4625"/>
                  </a:cubicBezTo>
                  <a:cubicBezTo>
                    <a:pt x="17103" y="4625"/>
                    <a:pt x="20257" y="4414"/>
                    <a:pt x="22554" y="4050"/>
                  </a:cubicBezTo>
                  <a:cubicBezTo>
                    <a:pt x="24604" y="3725"/>
                    <a:pt x="26700" y="3614"/>
                    <a:pt x="28749" y="3614"/>
                  </a:cubicBezTo>
                  <a:cubicBezTo>
                    <a:pt x="33221" y="3614"/>
                    <a:pt x="37471" y="4144"/>
                    <a:pt x="40537" y="4144"/>
                  </a:cubicBezTo>
                  <a:cubicBezTo>
                    <a:pt x="41233" y="4144"/>
                    <a:pt x="41867" y="4117"/>
                    <a:pt x="42430" y="4050"/>
                  </a:cubicBezTo>
                  <a:cubicBezTo>
                    <a:pt x="46608" y="3553"/>
                    <a:pt x="43445" y="1901"/>
                    <a:pt x="40540" y="807"/>
                  </a:cubicBezTo>
                  <a:cubicBezTo>
                    <a:pt x="39063" y="254"/>
                    <a:pt x="36195" y="1"/>
                    <a:pt x="33129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4045250" y="4979750"/>
              <a:ext cx="155725" cy="33275"/>
            </a:xfrm>
            <a:custGeom>
              <a:avLst/>
              <a:gdLst/>
              <a:ahLst/>
              <a:cxnLst/>
              <a:rect l="l" t="t" r="r" b="b"/>
              <a:pathLst>
                <a:path w="6229" h="1331" extrusionOk="0">
                  <a:moveTo>
                    <a:pt x="3243" y="0"/>
                  </a:moveTo>
                  <a:cubicBezTo>
                    <a:pt x="3171" y="0"/>
                    <a:pt x="3099" y="5"/>
                    <a:pt x="3025" y="17"/>
                  </a:cubicBezTo>
                  <a:cubicBezTo>
                    <a:pt x="2806" y="37"/>
                    <a:pt x="2587" y="37"/>
                    <a:pt x="2349" y="77"/>
                  </a:cubicBezTo>
                  <a:cubicBezTo>
                    <a:pt x="2130" y="117"/>
                    <a:pt x="1931" y="176"/>
                    <a:pt x="1732" y="236"/>
                  </a:cubicBezTo>
                  <a:cubicBezTo>
                    <a:pt x="1334" y="355"/>
                    <a:pt x="996" y="495"/>
                    <a:pt x="737" y="674"/>
                  </a:cubicBezTo>
                  <a:cubicBezTo>
                    <a:pt x="200" y="1012"/>
                    <a:pt x="1" y="1330"/>
                    <a:pt x="1" y="1330"/>
                  </a:cubicBezTo>
                  <a:cubicBezTo>
                    <a:pt x="1" y="1330"/>
                    <a:pt x="399" y="1271"/>
                    <a:pt x="1036" y="1171"/>
                  </a:cubicBezTo>
                  <a:cubicBezTo>
                    <a:pt x="1632" y="1111"/>
                    <a:pt x="2388" y="1032"/>
                    <a:pt x="3105" y="1012"/>
                  </a:cubicBezTo>
                  <a:cubicBezTo>
                    <a:pt x="3284" y="972"/>
                    <a:pt x="3483" y="972"/>
                    <a:pt x="3642" y="972"/>
                  </a:cubicBezTo>
                  <a:lnTo>
                    <a:pt x="4179" y="972"/>
                  </a:lnTo>
                  <a:cubicBezTo>
                    <a:pt x="4378" y="972"/>
                    <a:pt x="4517" y="1012"/>
                    <a:pt x="4696" y="1012"/>
                  </a:cubicBezTo>
                  <a:cubicBezTo>
                    <a:pt x="4876" y="1012"/>
                    <a:pt x="5015" y="1032"/>
                    <a:pt x="5174" y="1032"/>
                  </a:cubicBezTo>
                  <a:cubicBezTo>
                    <a:pt x="5244" y="1042"/>
                    <a:pt x="5318" y="1042"/>
                    <a:pt x="5390" y="1042"/>
                  </a:cubicBezTo>
                  <a:cubicBezTo>
                    <a:pt x="5462" y="1042"/>
                    <a:pt x="5532" y="1042"/>
                    <a:pt x="5592" y="1052"/>
                  </a:cubicBezTo>
                  <a:cubicBezTo>
                    <a:pt x="5711" y="1072"/>
                    <a:pt x="5811" y="1072"/>
                    <a:pt x="5910" y="1072"/>
                  </a:cubicBezTo>
                  <a:lnTo>
                    <a:pt x="6228" y="1072"/>
                  </a:lnTo>
                  <a:cubicBezTo>
                    <a:pt x="6228" y="1072"/>
                    <a:pt x="6169" y="1012"/>
                    <a:pt x="6030" y="912"/>
                  </a:cubicBezTo>
                  <a:cubicBezTo>
                    <a:pt x="5890" y="813"/>
                    <a:pt x="5711" y="634"/>
                    <a:pt x="5413" y="514"/>
                  </a:cubicBezTo>
                  <a:cubicBezTo>
                    <a:pt x="5273" y="435"/>
                    <a:pt x="5114" y="355"/>
                    <a:pt x="4935" y="316"/>
                  </a:cubicBezTo>
                  <a:cubicBezTo>
                    <a:pt x="4776" y="236"/>
                    <a:pt x="4577" y="156"/>
                    <a:pt x="4378" y="136"/>
                  </a:cubicBezTo>
                  <a:cubicBezTo>
                    <a:pt x="4179" y="77"/>
                    <a:pt x="3940" y="37"/>
                    <a:pt x="3722" y="37"/>
                  </a:cubicBezTo>
                  <a:cubicBezTo>
                    <a:pt x="3557" y="23"/>
                    <a:pt x="3402" y="0"/>
                    <a:pt x="32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4726700" y="4991900"/>
              <a:ext cx="238775" cy="41500"/>
            </a:xfrm>
            <a:custGeom>
              <a:avLst/>
              <a:gdLst/>
              <a:ahLst/>
              <a:cxnLst/>
              <a:rect l="l" t="t" r="r" b="b"/>
              <a:pathLst>
                <a:path w="9551" h="1660" extrusionOk="0">
                  <a:moveTo>
                    <a:pt x="3549" y="1"/>
                  </a:moveTo>
                  <a:cubicBezTo>
                    <a:pt x="3303" y="1"/>
                    <a:pt x="3059" y="19"/>
                    <a:pt x="2826" y="48"/>
                  </a:cubicBezTo>
                  <a:cubicBezTo>
                    <a:pt x="2209" y="88"/>
                    <a:pt x="1672" y="188"/>
                    <a:pt x="1234" y="327"/>
                  </a:cubicBezTo>
                  <a:cubicBezTo>
                    <a:pt x="379" y="546"/>
                    <a:pt x="1" y="844"/>
                    <a:pt x="1" y="844"/>
                  </a:cubicBezTo>
                  <a:cubicBezTo>
                    <a:pt x="1" y="844"/>
                    <a:pt x="637" y="864"/>
                    <a:pt x="1632" y="884"/>
                  </a:cubicBezTo>
                  <a:cubicBezTo>
                    <a:pt x="2587" y="924"/>
                    <a:pt x="3702" y="964"/>
                    <a:pt x="4816" y="1063"/>
                  </a:cubicBezTo>
                  <a:cubicBezTo>
                    <a:pt x="5094" y="1063"/>
                    <a:pt x="5373" y="1123"/>
                    <a:pt x="5651" y="1143"/>
                  </a:cubicBezTo>
                  <a:cubicBezTo>
                    <a:pt x="5950" y="1163"/>
                    <a:pt x="6189" y="1222"/>
                    <a:pt x="6467" y="1242"/>
                  </a:cubicBezTo>
                  <a:cubicBezTo>
                    <a:pt x="6746" y="1262"/>
                    <a:pt x="6984" y="1322"/>
                    <a:pt x="7243" y="1342"/>
                  </a:cubicBezTo>
                  <a:cubicBezTo>
                    <a:pt x="7482" y="1362"/>
                    <a:pt x="7740" y="1421"/>
                    <a:pt x="7959" y="1441"/>
                  </a:cubicBezTo>
                  <a:cubicBezTo>
                    <a:pt x="8158" y="1481"/>
                    <a:pt x="8397" y="1501"/>
                    <a:pt x="8576" y="1541"/>
                  </a:cubicBezTo>
                  <a:cubicBezTo>
                    <a:pt x="8755" y="1560"/>
                    <a:pt x="8934" y="1580"/>
                    <a:pt x="9073" y="1600"/>
                  </a:cubicBezTo>
                  <a:cubicBezTo>
                    <a:pt x="9372" y="1640"/>
                    <a:pt x="9551" y="1660"/>
                    <a:pt x="9551" y="1660"/>
                  </a:cubicBezTo>
                  <a:cubicBezTo>
                    <a:pt x="9551" y="1660"/>
                    <a:pt x="9452" y="1560"/>
                    <a:pt x="9272" y="1441"/>
                  </a:cubicBezTo>
                  <a:cubicBezTo>
                    <a:pt x="9073" y="1322"/>
                    <a:pt x="8835" y="1123"/>
                    <a:pt x="8397" y="944"/>
                  </a:cubicBezTo>
                  <a:cubicBezTo>
                    <a:pt x="8198" y="844"/>
                    <a:pt x="7999" y="705"/>
                    <a:pt x="7740" y="645"/>
                  </a:cubicBezTo>
                  <a:cubicBezTo>
                    <a:pt x="7462" y="566"/>
                    <a:pt x="7183" y="466"/>
                    <a:pt x="6885" y="387"/>
                  </a:cubicBezTo>
                  <a:cubicBezTo>
                    <a:pt x="6567" y="327"/>
                    <a:pt x="6268" y="247"/>
                    <a:pt x="5910" y="188"/>
                  </a:cubicBezTo>
                  <a:cubicBezTo>
                    <a:pt x="5572" y="148"/>
                    <a:pt x="5214" y="88"/>
                    <a:pt x="4875" y="68"/>
                  </a:cubicBezTo>
                  <a:cubicBezTo>
                    <a:pt x="4517" y="48"/>
                    <a:pt x="4179" y="9"/>
                    <a:pt x="3821" y="9"/>
                  </a:cubicBezTo>
                  <a:cubicBezTo>
                    <a:pt x="3730" y="3"/>
                    <a:pt x="3640" y="1"/>
                    <a:pt x="3549" y="1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266" name="Google Shape;266;p2"/>
          <p:cNvGrpSpPr/>
          <p:nvPr/>
        </p:nvGrpSpPr>
        <p:grpSpPr>
          <a:xfrm>
            <a:off x="-84450" y="6192281"/>
            <a:ext cx="12391679" cy="635568"/>
            <a:chOff x="-63338" y="4415611"/>
            <a:chExt cx="9293759" cy="476676"/>
          </a:xfrm>
        </p:grpSpPr>
        <p:grpSp>
          <p:nvGrpSpPr>
            <p:cNvPr id="267" name="Google Shape;267;p2"/>
            <p:cNvGrpSpPr/>
            <p:nvPr/>
          </p:nvGrpSpPr>
          <p:grpSpPr>
            <a:xfrm>
              <a:off x="-63338" y="4432610"/>
              <a:ext cx="3386121" cy="399505"/>
              <a:chOff x="581300" y="3757663"/>
              <a:chExt cx="696575" cy="73925"/>
            </a:xfrm>
          </p:grpSpPr>
          <p:sp>
            <p:nvSpPr>
              <p:cNvPr id="268" name="Google Shape;268;p2"/>
              <p:cNvSpPr/>
              <p:nvPr/>
            </p:nvSpPr>
            <p:spPr>
              <a:xfrm>
                <a:off x="581300" y="3757663"/>
                <a:ext cx="696575" cy="73925"/>
              </a:xfrm>
              <a:custGeom>
                <a:avLst/>
                <a:gdLst/>
                <a:ahLst/>
                <a:cxnLst/>
                <a:rect l="l" t="t" r="r" b="b"/>
                <a:pathLst>
                  <a:path w="27863" h="2957" extrusionOk="0">
                    <a:moveTo>
                      <a:pt x="15496" y="1"/>
                    </a:moveTo>
                    <a:cubicBezTo>
                      <a:pt x="14452" y="1"/>
                      <a:pt x="13665" y="377"/>
                      <a:pt x="12614" y="848"/>
                    </a:cubicBezTo>
                    <a:cubicBezTo>
                      <a:pt x="11969" y="1123"/>
                      <a:pt x="11335" y="1230"/>
                      <a:pt x="10697" y="1230"/>
                    </a:cubicBezTo>
                    <a:cubicBezTo>
                      <a:pt x="9585" y="1230"/>
                      <a:pt x="8464" y="905"/>
                      <a:pt x="7262" y="589"/>
                    </a:cubicBezTo>
                    <a:cubicBezTo>
                      <a:pt x="6988" y="514"/>
                      <a:pt x="6736" y="482"/>
                      <a:pt x="6504" y="482"/>
                    </a:cubicBezTo>
                    <a:cubicBezTo>
                      <a:pt x="5196" y="482"/>
                      <a:pt x="4476" y="1491"/>
                      <a:pt x="3465" y="1491"/>
                    </a:cubicBezTo>
                    <a:cubicBezTo>
                      <a:pt x="3418" y="1491"/>
                      <a:pt x="3371" y="1489"/>
                      <a:pt x="3323" y="1484"/>
                    </a:cubicBezTo>
                    <a:cubicBezTo>
                      <a:pt x="2514" y="1407"/>
                      <a:pt x="1921" y="1041"/>
                      <a:pt x="1405" y="1041"/>
                    </a:cubicBezTo>
                    <a:cubicBezTo>
                      <a:pt x="1120" y="1041"/>
                      <a:pt x="858" y="1152"/>
                      <a:pt x="597" y="1484"/>
                    </a:cubicBezTo>
                    <a:cubicBezTo>
                      <a:pt x="0" y="2240"/>
                      <a:pt x="1234" y="2957"/>
                      <a:pt x="1234" y="2957"/>
                    </a:cubicBezTo>
                    <a:lnTo>
                      <a:pt x="13927" y="2957"/>
                    </a:lnTo>
                    <a:lnTo>
                      <a:pt x="13927" y="2937"/>
                    </a:lnTo>
                    <a:lnTo>
                      <a:pt x="27079" y="2937"/>
                    </a:lnTo>
                    <a:cubicBezTo>
                      <a:pt x="27079" y="2937"/>
                      <a:pt x="27863" y="533"/>
                      <a:pt x="25193" y="533"/>
                    </a:cubicBezTo>
                    <a:cubicBezTo>
                      <a:pt x="25010" y="533"/>
                      <a:pt x="24810" y="545"/>
                      <a:pt x="24592" y="569"/>
                    </a:cubicBezTo>
                    <a:cubicBezTo>
                      <a:pt x="22595" y="792"/>
                      <a:pt x="21569" y="1078"/>
                      <a:pt x="20523" y="1078"/>
                    </a:cubicBezTo>
                    <a:cubicBezTo>
                      <a:pt x="19797" y="1078"/>
                      <a:pt x="19062" y="940"/>
                      <a:pt x="17986" y="549"/>
                    </a:cubicBezTo>
                    <a:cubicBezTo>
                      <a:pt x="16954" y="158"/>
                      <a:pt x="16171" y="1"/>
                      <a:pt x="1549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69" name="Google Shape;269;p2"/>
              <p:cNvSpPr/>
              <p:nvPr/>
            </p:nvSpPr>
            <p:spPr>
              <a:xfrm>
                <a:off x="917575" y="3772475"/>
                <a:ext cx="92050" cy="22900"/>
              </a:xfrm>
              <a:custGeom>
                <a:avLst/>
                <a:gdLst/>
                <a:ahLst/>
                <a:cxnLst/>
                <a:rect l="l" t="t" r="r" b="b"/>
                <a:pathLst>
                  <a:path w="3682" h="916" extrusionOk="0">
                    <a:moveTo>
                      <a:pt x="1771" y="0"/>
                    </a:moveTo>
                    <a:cubicBezTo>
                      <a:pt x="1652" y="0"/>
                      <a:pt x="1532" y="20"/>
                      <a:pt x="1393" y="60"/>
                    </a:cubicBezTo>
                    <a:cubicBezTo>
                      <a:pt x="1274" y="80"/>
                      <a:pt x="1154" y="119"/>
                      <a:pt x="1055" y="159"/>
                    </a:cubicBezTo>
                    <a:cubicBezTo>
                      <a:pt x="916" y="179"/>
                      <a:pt x="816" y="259"/>
                      <a:pt x="717" y="299"/>
                    </a:cubicBezTo>
                    <a:lnTo>
                      <a:pt x="577" y="378"/>
                    </a:lnTo>
                    <a:cubicBezTo>
                      <a:pt x="537" y="398"/>
                      <a:pt x="498" y="418"/>
                      <a:pt x="458" y="478"/>
                    </a:cubicBezTo>
                    <a:cubicBezTo>
                      <a:pt x="378" y="517"/>
                      <a:pt x="299" y="577"/>
                      <a:pt x="259" y="657"/>
                    </a:cubicBezTo>
                    <a:lnTo>
                      <a:pt x="100" y="796"/>
                    </a:lnTo>
                    <a:cubicBezTo>
                      <a:pt x="40" y="876"/>
                      <a:pt x="0" y="915"/>
                      <a:pt x="0" y="915"/>
                    </a:cubicBezTo>
                    <a:cubicBezTo>
                      <a:pt x="0" y="915"/>
                      <a:pt x="80" y="895"/>
                      <a:pt x="179" y="876"/>
                    </a:cubicBezTo>
                    <a:cubicBezTo>
                      <a:pt x="239" y="856"/>
                      <a:pt x="299" y="856"/>
                      <a:pt x="358" y="796"/>
                    </a:cubicBezTo>
                    <a:lnTo>
                      <a:pt x="577" y="716"/>
                    </a:lnTo>
                    <a:cubicBezTo>
                      <a:pt x="657" y="696"/>
                      <a:pt x="756" y="677"/>
                      <a:pt x="856" y="657"/>
                    </a:cubicBezTo>
                    <a:lnTo>
                      <a:pt x="1154" y="577"/>
                    </a:lnTo>
                    <a:cubicBezTo>
                      <a:pt x="1254" y="557"/>
                      <a:pt x="1373" y="557"/>
                      <a:pt x="1473" y="517"/>
                    </a:cubicBezTo>
                    <a:cubicBezTo>
                      <a:pt x="1572" y="497"/>
                      <a:pt x="1691" y="497"/>
                      <a:pt x="1791" y="497"/>
                    </a:cubicBezTo>
                    <a:cubicBezTo>
                      <a:pt x="1841" y="488"/>
                      <a:pt x="1900" y="488"/>
                      <a:pt x="1963" y="488"/>
                    </a:cubicBezTo>
                    <a:cubicBezTo>
                      <a:pt x="2025" y="488"/>
                      <a:pt x="2089" y="488"/>
                      <a:pt x="2149" y="478"/>
                    </a:cubicBezTo>
                    <a:lnTo>
                      <a:pt x="2786" y="478"/>
                    </a:lnTo>
                    <a:cubicBezTo>
                      <a:pt x="2885" y="478"/>
                      <a:pt x="2985" y="478"/>
                      <a:pt x="3064" y="497"/>
                    </a:cubicBezTo>
                    <a:cubicBezTo>
                      <a:pt x="3442" y="557"/>
                      <a:pt x="3681" y="577"/>
                      <a:pt x="3681" y="577"/>
                    </a:cubicBezTo>
                    <a:cubicBezTo>
                      <a:pt x="3681" y="577"/>
                      <a:pt x="3482" y="398"/>
                      <a:pt x="3144" y="259"/>
                    </a:cubicBezTo>
                    <a:cubicBezTo>
                      <a:pt x="2965" y="179"/>
                      <a:pt x="2746" y="100"/>
                      <a:pt x="2527" y="60"/>
                    </a:cubicBezTo>
                    <a:cubicBezTo>
                      <a:pt x="2388" y="20"/>
                      <a:pt x="2268" y="0"/>
                      <a:pt x="21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70" name="Google Shape;270;p2"/>
              <p:cNvSpPr/>
              <p:nvPr/>
            </p:nvSpPr>
            <p:spPr>
              <a:xfrm>
                <a:off x="1192625" y="3783900"/>
                <a:ext cx="58225" cy="34350"/>
              </a:xfrm>
              <a:custGeom>
                <a:avLst/>
                <a:gdLst/>
                <a:ahLst/>
                <a:cxnLst/>
                <a:rect l="l" t="t" r="r" b="b"/>
                <a:pathLst>
                  <a:path w="2329" h="1374" extrusionOk="0">
                    <a:moveTo>
                      <a:pt x="916" y="1"/>
                    </a:moveTo>
                    <a:cubicBezTo>
                      <a:pt x="817" y="1"/>
                      <a:pt x="737" y="1"/>
                      <a:pt x="638" y="21"/>
                    </a:cubicBezTo>
                    <a:cubicBezTo>
                      <a:pt x="558" y="40"/>
                      <a:pt x="498" y="40"/>
                      <a:pt x="419" y="60"/>
                    </a:cubicBezTo>
                    <a:cubicBezTo>
                      <a:pt x="339" y="100"/>
                      <a:pt x="299" y="120"/>
                      <a:pt x="240" y="140"/>
                    </a:cubicBezTo>
                    <a:cubicBezTo>
                      <a:pt x="200" y="160"/>
                      <a:pt x="140" y="200"/>
                      <a:pt x="120" y="220"/>
                    </a:cubicBezTo>
                    <a:cubicBezTo>
                      <a:pt x="41" y="259"/>
                      <a:pt x="1" y="299"/>
                      <a:pt x="1" y="299"/>
                    </a:cubicBezTo>
                    <a:cubicBezTo>
                      <a:pt x="1" y="299"/>
                      <a:pt x="41" y="319"/>
                      <a:pt x="120" y="319"/>
                    </a:cubicBezTo>
                    <a:cubicBezTo>
                      <a:pt x="200" y="339"/>
                      <a:pt x="319" y="339"/>
                      <a:pt x="439" y="359"/>
                    </a:cubicBezTo>
                    <a:cubicBezTo>
                      <a:pt x="518" y="399"/>
                      <a:pt x="578" y="399"/>
                      <a:pt x="638" y="399"/>
                    </a:cubicBezTo>
                    <a:cubicBezTo>
                      <a:pt x="717" y="399"/>
                      <a:pt x="797" y="419"/>
                      <a:pt x="876" y="438"/>
                    </a:cubicBezTo>
                    <a:cubicBezTo>
                      <a:pt x="916" y="438"/>
                      <a:pt x="936" y="458"/>
                      <a:pt x="996" y="458"/>
                    </a:cubicBezTo>
                    <a:cubicBezTo>
                      <a:pt x="1016" y="458"/>
                      <a:pt x="1075" y="498"/>
                      <a:pt x="1095" y="498"/>
                    </a:cubicBezTo>
                    <a:lnTo>
                      <a:pt x="1314" y="558"/>
                    </a:lnTo>
                    <a:cubicBezTo>
                      <a:pt x="1394" y="598"/>
                      <a:pt x="1433" y="617"/>
                      <a:pt x="1513" y="637"/>
                    </a:cubicBezTo>
                    <a:cubicBezTo>
                      <a:pt x="1573" y="657"/>
                      <a:pt x="1632" y="717"/>
                      <a:pt x="1692" y="737"/>
                    </a:cubicBezTo>
                    <a:cubicBezTo>
                      <a:pt x="1712" y="757"/>
                      <a:pt x="1732" y="797"/>
                      <a:pt x="1772" y="797"/>
                    </a:cubicBezTo>
                    <a:lnTo>
                      <a:pt x="1831" y="856"/>
                    </a:lnTo>
                    <a:cubicBezTo>
                      <a:pt x="1891" y="916"/>
                      <a:pt x="1931" y="956"/>
                      <a:pt x="1991" y="996"/>
                    </a:cubicBezTo>
                    <a:cubicBezTo>
                      <a:pt x="2190" y="1214"/>
                      <a:pt x="2289" y="1374"/>
                      <a:pt x="2289" y="1374"/>
                    </a:cubicBezTo>
                    <a:cubicBezTo>
                      <a:pt x="2289" y="1374"/>
                      <a:pt x="2309" y="1334"/>
                      <a:pt x="2309" y="1254"/>
                    </a:cubicBezTo>
                    <a:cubicBezTo>
                      <a:pt x="2309" y="1194"/>
                      <a:pt x="2329" y="1035"/>
                      <a:pt x="2289" y="916"/>
                    </a:cubicBezTo>
                    <a:cubicBezTo>
                      <a:pt x="2269" y="836"/>
                      <a:pt x="2229" y="757"/>
                      <a:pt x="2190" y="697"/>
                    </a:cubicBezTo>
                    <a:cubicBezTo>
                      <a:pt x="2150" y="637"/>
                      <a:pt x="2130" y="617"/>
                      <a:pt x="2110" y="558"/>
                    </a:cubicBezTo>
                    <a:cubicBezTo>
                      <a:pt x="2090" y="518"/>
                      <a:pt x="2050" y="498"/>
                      <a:pt x="2010" y="438"/>
                    </a:cubicBezTo>
                    <a:cubicBezTo>
                      <a:pt x="1931" y="359"/>
                      <a:pt x="1851" y="299"/>
                      <a:pt x="1792" y="239"/>
                    </a:cubicBezTo>
                    <a:cubicBezTo>
                      <a:pt x="1692" y="200"/>
                      <a:pt x="1613" y="140"/>
                      <a:pt x="1513" y="100"/>
                    </a:cubicBezTo>
                    <a:cubicBezTo>
                      <a:pt x="1414" y="60"/>
                      <a:pt x="1314" y="21"/>
                      <a:pt x="1215" y="21"/>
                    </a:cubicBezTo>
                    <a:cubicBezTo>
                      <a:pt x="1115" y="1"/>
                      <a:pt x="1016" y="1"/>
                      <a:pt x="9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71" name="Google Shape;271;p2"/>
              <p:cNvSpPr/>
              <p:nvPr/>
            </p:nvSpPr>
            <p:spPr>
              <a:xfrm>
                <a:off x="705675" y="3784900"/>
                <a:ext cx="72650" cy="21425"/>
              </a:xfrm>
              <a:custGeom>
                <a:avLst/>
                <a:gdLst/>
                <a:ahLst/>
                <a:cxnLst/>
                <a:rect l="l" t="t" r="r" b="b"/>
                <a:pathLst>
                  <a:path w="2906" h="857" extrusionOk="0">
                    <a:moveTo>
                      <a:pt x="1393" y="0"/>
                    </a:moveTo>
                    <a:cubicBezTo>
                      <a:pt x="1294" y="0"/>
                      <a:pt x="1194" y="20"/>
                      <a:pt x="1075" y="60"/>
                    </a:cubicBezTo>
                    <a:cubicBezTo>
                      <a:pt x="975" y="80"/>
                      <a:pt x="876" y="120"/>
                      <a:pt x="776" y="160"/>
                    </a:cubicBezTo>
                    <a:cubicBezTo>
                      <a:pt x="677" y="199"/>
                      <a:pt x="597" y="259"/>
                      <a:pt x="518" y="299"/>
                    </a:cubicBezTo>
                    <a:cubicBezTo>
                      <a:pt x="458" y="359"/>
                      <a:pt x="379" y="398"/>
                      <a:pt x="319" y="458"/>
                    </a:cubicBezTo>
                    <a:cubicBezTo>
                      <a:pt x="199" y="558"/>
                      <a:pt x="120" y="657"/>
                      <a:pt x="80" y="717"/>
                    </a:cubicBezTo>
                    <a:cubicBezTo>
                      <a:pt x="20" y="796"/>
                      <a:pt x="0" y="856"/>
                      <a:pt x="0" y="856"/>
                    </a:cubicBezTo>
                    <a:cubicBezTo>
                      <a:pt x="0" y="856"/>
                      <a:pt x="60" y="856"/>
                      <a:pt x="160" y="816"/>
                    </a:cubicBezTo>
                    <a:cubicBezTo>
                      <a:pt x="199" y="796"/>
                      <a:pt x="259" y="796"/>
                      <a:pt x="299" y="776"/>
                    </a:cubicBezTo>
                    <a:cubicBezTo>
                      <a:pt x="339" y="757"/>
                      <a:pt x="418" y="757"/>
                      <a:pt x="498" y="717"/>
                    </a:cubicBezTo>
                    <a:cubicBezTo>
                      <a:pt x="577" y="697"/>
                      <a:pt x="637" y="677"/>
                      <a:pt x="717" y="677"/>
                    </a:cubicBezTo>
                    <a:cubicBezTo>
                      <a:pt x="796" y="657"/>
                      <a:pt x="876" y="617"/>
                      <a:pt x="955" y="617"/>
                    </a:cubicBezTo>
                    <a:cubicBezTo>
                      <a:pt x="1015" y="597"/>
                      <a:pt x="1115" y="597"/>
                      <a:pt x="1194" y="577"/>
                    </a:cubicBezTo>
                    <a:cubicBezTo>
                      <a:pt x="1274" y="577"/>
                      <a:pt x="1373" y="538"/>
                      <a:pt x="1453" y="538"/>
                    </a:cubicBezTo>
                    <a:cubicBezTo>
                      <a:pt x="1612" y="518"/>
                      <a:pt x="1791" y="518"/>
                      <a:pt x="1970" y="518"/>
                    </a:cubicBezTo>
                    <a:cubicBezTo>
                      <a:pt x="2149" y="518"/>
                      <a:pt x="2289" y="538"/>
                      <a:pt x="2448" y="538"/>
                    </a:cubicBezTo>
                    <a:cubicBezTo>
                      <a:pt x="2485" y="535"/>
                      <a:pt x="2520" y="534"/>
                      <a:pt x="2555" y="534"/>
                    </a:cubicBezTo>
                    <a:cubicBezTo>
                      <a:pt x="2759" y="534"/>
                      <a:pt x="2905" y="577"/>
                      <a:pt x="2905" y="577"/>
                    </a:cubicBezTo>
                    <a:cubicBezTo>
                      <a:pt x="2905" y="577"/>
                      <a:pt x="2885" y="518"/>
                      <a:pt x="2806" y="478"/>
                    </a:cubicBezTo>
                    <a:cubicBezTo>
                      <a:pt x="2746" y="398"/>
                      <a:pt x="2647" y="319"/>
                      <a:pt x="2507" y="259"/>
                    </a:cubicBezTo>
                    <a:cubicBezTo>
                      <a:pt x="2388" y="180"/>
                      <a:pt x="2209" y="100"/>
                      <a:pt x="2010" y="60"/>
                    </a:cubicBezTo>
                    <a:cubicBezTo>
                      <a:pt x="1911" y="20"/>
                      <a:pt x="1811" y="0"/>
                      <a:pt x="17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72" name="Google Shape;272;p2"/>
            <p:cNvGrpSpPr/>
            <p:nvPr/>
          </p:nvGrpSpPr>
          <p:grpSpPr>
            <a:xfrm>
              <a:off x="3072586" y="4492781"/>
              <a:ext cx="3386121" cy="399505"/>
              <a:chOff x="581300" y="3757663"/>
              <a:chExt cx="696575" cy="73925"/>
            </a:xfrm>
          </p:grpSpPr>
          <p:sp>
            <p:nvSpPr>
              <p:cNvPr id="273" name="Google Shape;273;p2"/>
              <p:cNvSpPr/>
              <p:nvPr/>
            </p:nvSpPr>
            <p:spPr>
              <a:xfrm>
                <a:off x="581300" y="3757663"/>
                <a:ext cx="696575" cy="73925"/>
              </a:xfrm>
              <a:custGeom>
                <a:avLst/>
                <a:gdLst/>
                <a:ahLst/>
                <a:cxnLst/>
                <a:rect l="l" t="t" r="r" b="b"/>
                <a:pathLst>
                  <a:path w="27863" h="2957" extrusionOk="0">
                    <a:moveTo>
                      <a:pt x="15496" y="1"/>
                    </a:moveTo>
                    <a:cubicBezTo>
                      <a:pt x="14452" y="1"/>
                      <a:pt x="13665" y="377"/>
                      <a:pt x="12614" y="848"/>
                    </a:cubicBezTo>
                    <a:cubicBezTo>
                      <a:pt x="11969" y="1123"/>
                      <a:pt x="11335" y="1230"/>
                      <a:pt x="10697" y="1230"/>
                    </a:cubicBezTo>
                    <a:cubicBezTo>
                      <a:pt x="9585" y="1230"/>
                      <a:pt x="8464" y="905"/>
                      <a:pt x="7262" y="589"/>
                    </a:cubicBezTo>
                    <a:cubicBezTo>
                      <a:pt x="6988" y="514"/>
                      <a:pt x="6736" y="482"/>
                      <a:pt x="6504" y="482"/>
                    </a:cubicBezTo>
                    <a:cubicBezTo>
                      <a:pt x="5196" y="482"/>
                      <a:pt x="4476" y="1491"/>
                      <a:pt x="3465" y="1491"/>
                    </a:cubicBezTo>
                    <a:cubicBezTo>
                      <a:pt x="3418" y="1491"/>
                      <a:pt x="3371" y="1489"/>
                      <a:pt x="3323" y="1484"/>
                    </a:cubicBezTo>
                    <a:cubicBezTo>
                      <a:pt x="2514" y="1407"/>
                      <a:pt x="1921" y="1041"/>
                      <a:pt x="1405" y="1041"/>
                    </a:cubicBezTo>
                    <a:cubicBezTo>
                      <a:pt x="1120" y="1041"/>
                      <a:pt x="858" y="1152"/>
                      <a:pt x="597" y="1484"/>
                    </a:cubicBezTo>
                    <a:cubicBezTo>
                      <a:pt x="0" y="2240"/>
                      <a:pt x="1234" y="2957"/>
                      <a:pt x="1234" y="2957"/>
                    </a:cubicBezTo>
                    <a:lnTo>
                      <a:pt x="13927" y="2957"/>
                    </a:lnTo>
                    <a:lnTo>
                      <a:pt x="13927" y="2937"/>
                    </a:lnTo>
                    <a:lnTo>
                      <a:pt x="27079" y="2937"/>
                    </a:lnTo>
                    <a:cubicBezTo>
                      <a:pt x="27079" y="2937"/>
                      <a:pt x="27863" y="533"/>
                      <a:pt x="25193" y="533"/>
                    </a:cubicBezTo>
                    <a:cubicBezTo>
                      <a:pt x="25010" y="533"/>
                      <a:pt x="24810" y="545"/>
                      <a:pt x="24592" y="569"/>
                    </a:cubicBezTo>
                    <a:cubicBezTo>
                      <a:pt x="22595" y="792"/>
                      <a:pt x="21569" y="1078"/>
                      <a:pt x="20523" y="1078"/>
                    </a:cubicBezTo>
                    <a:cubicBezTo>
                      <a:pt x="19797" y="1078"/>
                      <a:pt x="19062" y="940"/>
                      <a:pt x="17986" y="549"/>
                    </a:cubicBezTo>
                    <a:cubicBezTo>
                      <a:pt x="16954" y="158"/>
                      <a:pt x="16171" y="1"/>
                      <a:pt x="1549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74" name="Google Shape;274;p2"/>
              <p:cNvSpPr/>
              <p:nvPr/>
            </p:nvSpPr>
            <p:spPr>
              <a:xfrm>
                <a:off x="917575" y="3772475"/>
                <a:ext cx="92050" cy="22900"/>
              </a:xfrm>
              <a:custGeom>
                <a:avLst/>
                <a:gdLst/>
                <a:ahLst/>
                <a:cxnLst/>
                <a:rect l="l" t="t" r="r" b="b"/>
                <a:pathLst>
                  <a:path w="3682" h="916" extrusionOk="0">
                    <a:moveTo>
                      <a:pt x="1771" y="0"/>
                    </a:moveTo>
                    <a:cubicBezTo>
                      <a:pt x="1652" y="0"/>
                      <a:pt x="1532" y="20"/>
                      <a:pt x="1393" y="60"/>
                    </a:cubicBezTo>
                    <a:cubicBezTo>
                      <a:pt x="1274" y="80"/>
                      <a:pt x="1154" y="119"/>
                      <a:pt x="1055" y="159"/>
                    </a:cubicBezTo>
                    <a:cubicBezTo>
                      <a:pt x="916" y="179"/>
                      <a:pt x="816" y="259"/>
                      <a:pt x="717" y="299"/>
                    </a:cubicBezTo>
                    <a:lnTo>
                      <a:pt x="577" y="378"/>
                    </a:lnTo>
                    <a:cubicBezTo>
                      <a:pt x="537" y="398"/>
                      <a:pt x="498" y="418"/>
                      <a:pt x="458" y="478"/>
                    </a:cubicBezTo>
                    <a:cubicBezTo>
                      <a:pt x="378" y="517"/>
                      <a:pt x="299" y="577"/>
                      <a:pt x="259" y="657"/>
                    </a:cubicBezTo>
                    <a:lnTo>
                      <a:pt x="100" y="796"/>
                    </a:lnTo>
                    <a:cubicBezTo>
                      <a:pt x="40" y="876"/>
                      <a:pt x="0" y="915"/>
                      <a:pt x="0" y="915"/>
                    </a:cubicBezTo>
                    <a:cubicBezTo>
                      <a:pt x="0" y="915"/>
                      <a:pt x="80" y="895"/>
                      <a:pt x="179" y="876"/>
                    </a:cubicBezTo>
                    <a:cubicBezTo>
                      <a:pt x="239" y="856"/>
                      <a:pt x="299" y="856"/>
                      <a:pt x="358" y="796"/>
                    </a:cubicBezTo>
                    <a:lnTo>
                      <a:pt x="577" y="716"/>
                    </a:lnTo>
                    <a:cubicBezTo>
                      <a:pt x="657" y="696"/>
                      <a:pt x="756" y="677"/>
                      <a:pt x="856" y="657"/>
                    </a:cubicBezTo>
                    <a:lnTo>
                      <a:pt x="1154" y="577"/>
                    </a:lnTo>
                    <a:cubicBezTo>
                      <a:pt x="1254" y="557"/>
                      <a:pt x="1373" y="557"/>
                      <a:pt x="1473" y="517"/>
                    </a:cubicBezTo>
                    <a:cubicBezTo>
                      <a:pt x="1572" y="497"/>
                      <a:pt x="1691" y="497"/>
                      <a:pt x="1791" y="497"/>
                    </a:cubicBezTo>
                    <a:cubicBezTo>
                      <a:pt x="1841" y="488"/>
                      <a:pt x="1900" y="488"/>
                      <a:pt x="1963" y="488"/>
                    </a:cubicBezTo>
                    <a:cubicBezTo>
                      <a:pt x="2025" y="488"/>
                      <a:pt x="2089" y="488"/>
                      <a:pt x="2149" y="478"/>
                    </a:cubicBezTo>
                    <a:lnTo>
                      <a:pt x="2786" y="478"/>
                    </a:lnTo>
                    <a:cubicBezTo>
                      <a:pt x="2885" y="478"/>
                      <a:pt x="2985" y="478"/>
                      <a:pt x="3064" y="497"/>
                    </a:cubicBezTo>
                    <a:cubicBezTo>
                      <a:pt x="3442" y="557"/>
                      <a:pt x="3681" y="577"/>
                      <a:pt x="3681" y="577"/>
                    </a:cubicBezTo>
                    <a:cubicBezTo>
                      <a:pt x="3681" y="577"/>
                      <a:pt x="3482" y="398"/>
                      <a:pt x="3144" y="259"/>
                    </a:cubicBezTo>
                    <a:cubicBezTo>
                      <a:pt x="2965" y="179"/>
                      <a:pt x="2746" y="100"/>
                      <a:pt x="2527" y="60"/>
                    </a:cubicBezTo>
                    <a:cubicBezTo>
                      <a:pt x="2388" y="20"/>
                      <a:pt x="2268" y="0"/>
                      <a:pt x="21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75" name="Google Shape;275;p2"/>
              <p:cNvSpPr/>
              <p:nvPr/>
            </p:nvSpPr>
            <p:spPr>
              <a:xfrm>
                <a:off x="1192625" y="3783900"/>
                <a:ext cx="58225" cy="34350"/>
              </a:xfrm>
              <a:custGeom>
                <a:avLst/>
                <a:gdLst/>
                <a:ahLst/>
                <a:cxnLst/>
                <a:rect l="l" t="t" r="r" b="b"/>
                <a:pathLst>
                  <a:path w="2329" h="1374" extrusionOk="0">
                    <a:moveTo>
                      <a:pt x="916" y="1"/>
                    </a:moveTo>
                    <a:cubicBezTo>
                      <a:pt x="817" y="1"/>
                      <a:pt x="737" y="1"/>
                      <a:pt x="638" y="21"/>
                    </a:cubicBezTo>
                    <a:cubicBezTo>
                      <a:pt x="558" y="40"/>
                      <a:pt x="498" y="40"/>
                      <a:pt x="419" y="60"/>
                    </a:cubicBezTo>
                    <a:cubicBezTo>
                      <a:pt x="339" y="100"/>
                      <a:pt x="299" y="120"/>
                      <a:pt x="240" y="140"/>
                    </a:cubicBezTo>
                    <a:cubicBezTo>
                      <a:pt x="200" y="160"/>
                      <a:pt x="140" y="200"/>
                      <a:pt x="120" y="220"/>
                    </a:cubicBezTo>
                    <a:cubicBezTo>
                      <a:pt x="41" y="259"/>
                      <a:pt x="1" y="299"/>
                      <a:pt x="1" y="299"/>
                    </a:cubicBezTo>
                    <a:cubicBezTo>
                      <a:pt x="1" y="299"/>
                      <a:pt x="41" y="319"/>
                      <a:pt x="120" y="319"/>
                    </a:cubicBezTo>
                    <a:cubicBezTo>
                      <a:pt x="200" y="339"/>
                      <a:pt x="319" y="339"/>
                      <a:pt x="439" y="359"/>
                    </a:cubicBezTo>
                    <a:cubicBezTo>
                      <a:pt x="518" y="399"/>
                      <a:pt x="578" y="399"/>
                      <a:pt x="638" y="399"/>
                    </a:cubicBezTo>
                    <a:cubicBezTo>
                      <a:pt x="717" y="399"/>
                      <a:pt x="797" y="419"/>
                      <a:pt x="876" y="438"/>
                    </a:cubicBezTo>
                    <a:cubicBezTo>
                      <a:pt x="916" y="438"/>
                      <a:pt x="936" y="458"/>
                      <a:pt x="996" y="458"/>
                    </a:cubicBezTo>
                    <a:cubicBezTo>
                      <a:pt x="1016" y="458"/>
                      <a:pt x="1075" y="498"/>
                      <a:pt x="1095" y="498"/>
                    </a:cubicBezTo>
                    <a:lnTo>
                      <a:pt x="1314" y="558"/>
                    </a:lnTo>
                    <a:cubicBezTo>
                      <a:pt x="1394" y="598"/>
                      <a:pt x="1433" y="617"/>
                      <a:pt x="1513" y="637"/>
                    </a:cubicBezTo>
                    <a:cubicBezTo>
                      <a:pt x="1573" y="657"/>
                      <a:pt x="1632" y="717"/>
                      <a:pt x="1692" y="737"/>
                    </a:cubicBezTo>
                    <a:cubicBezTo>
                      <a:pt x="1712" y="757"/>
                      <a:pt x="1732" y="797"/>
                      <a:pt x="1772" y="797"/>
                    </a:cubicBezTo>
                    <a:lnTo>
                      <a:pt x="1831" y="856"/>
                    </a:lnTo>
                    <a:cubicBezTo>
                      <a:pt x="1891" y="916"/>
                      <a:pt x="1931" y="956"/>
                      <a:pt x="1991" y="996"/>
                    </a:cubicBezTo>
                    <a:cubicBezTo>
                      <a:pt x="2190" y="1214"/>
                      <a:pt x="2289" y="1374"/>
                      <a:pt x="2289" y="1374"/>
                    </a:cubicBezTo>
                    <a:cubicBezTo>
                      <a:pt x="2289" y="1374"/>
                      <a:pt x="2309" y="1334"/>
                      <a:pt x="2309" y="1254"/>
                    </a:cubicBezTo>
                    <a:cubicBezTo>
                      <a:pt x="2309" y="1194"/>
                      <a:pt x="2329" y="1035"/>
                      <a:pt x="2289" y="916"/>
                    </a:cubicBezTo>
                    <a:cubicBezTo>
                      <a:pt x="2269" y="836"/>
                      <a:pt x="2229" y="757"/>
                      <a:pt x="2190" y="697"/>
                    </a:cubicBezTo>
                    <a:cubicBezTo>
                      <a:pt x="2150" y="637"/>
                      <a:pt x="2130" y="617"/>
                      <a:pt x="2110" y="558"/>
                    </a:cubicBezTo>
                    <a:cubicBezTo>
                      <a:pt x="2090" y="518"/>
                      <a:pt x="2050" y="498"/>
                      <a:pt x="2010" y="438"/>
                    </a:cubicBezTo>
                    <a:cubicBezTo>
                      <a:pt x="1931" y="359"/>
                      <a:pt x="1851" y="299"/>
                      <a:pt x="1792" y="239"/>
                    </a:cubicBezTo>
                    <a:cubicBezTo>
                      <a:pt x="1692" y="200"/>
                      <a:pt x="1613" y="140"/>
                      <a:pt x="1513" y="100"/>
                    </a:cubicBezTo>
                    <a:cubicBezTo>
                      <a:pt x="1414" y="60"/>
                      <a:pt x="1314" y="21"/>
                      <a:pt x="1215" y="21"/>
                    </a:cubicBezTo>
                    <a:cubicBezTo>
                      <a:pt x="1115" y="1"/>
                      <a:pt x="1016" y="1"/>
                      <a:pt x="9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76" name="Google Shape;276;p2"/>
              <p:cNvSpPr/>
              <p:nvPr/>
            </p:nvSpPr>
            <p:spPr>
              <a:xfrm>
                <a:off x="705675" y="3784900"/>
                <a:ext cx="72650" cy="21425"/>
              </a:xfrm>
              <a:custGeom>
                <a:avLst/>
                <a:gdLst/>
                <a:ahLst/>
                <a:cxnLst/>
                <a:rect l="l" t="t" r="r" b="b"/>
                <a:pathLst>
                  <a:path w="2906" h="857" extrusionOk="0">
                    <a:moveTo>
                      <a:pt x="1393" y="0"/>
                    </a:moveTo>
                    <a:cubicBezTo>
                      <a:pt x="1294" y="0"/>
                      <a:pt x="1194" y="20"/>
                      <a:pt x="1075" y="60"/>
                    </a:cubicBezTo>
                    <a:cubicBezTo>
                      <a:pt x="975" y="80"/>
                      <a:pt x="876" y="120"/>
                      <a:pt x="776" y="160"/>
                    </a:cubicBezTo>
                    <a:cubicBezTo>
                      <a:pt x="677" y="199"/>
                      <a:pt x="597" y="259"/>
                      <a:pt x="518" y="299"/>
                    </a:cubicBezTo>
                    <a:cubicBezTo>
                      <a:pt x="458" y="359"/>
                      <a:pt x="379" y="398"/>
                      <a:pt x="319" y="458"/>
                    </a:cubicBezTo>
                    <a:cubicBezTo>
                      <a:pt x="199" y="558"/>
                      <a:pt x="120" y="657"/>
                      <a:pt x="80" y="717"/>
                    </a:cubicBezTo>
                    <a:cubicBezTo>
                      <a:pt x="20" y="796"/>
                      <a:pt x="0" y="856"/>
                      <a:pt x="0" y="856"/>
                    </a:cubicBezTo>
                    <a:cubicBezTo>
                      <a:pt x="0" y="856"/>
                      <a:pt x="60" y="856"/>
                      <a:pt x="160" y="816"/>
                    </a:cubicBezTo>
                    <a:cubicBezTo>
                      <a:pt x="199" y="796"/>
                      <a:pt x="259" y="796"/>
                      <a:pt x="299" y="776"/>
                    </a:cubicBezTo>
                    <a:cubicBezTo>
                      <a:pt x="339" y="757"/>
                      <a:pt x="418" y="757"/>
                      <a:pt x="498" y="717"/>
                    </a:cubicBezTo>
                    <a:cubicBezTo>
                      <a:pt x="577" y="697"/>
                      <a:pt x="637" y="677"/>
                      <a:pt x="717" y="677"/>
                    </a:cubicBezTo>
                    <a:cubicBezTo>
                      <a:pt x="796" y="657"/>
                      <a:pt x="876" y="617"/>
                      <a:pt x="955" y="617"/>
                    </a:cubicBezTo>
                    <a:cubicBezTo>
                      <a:pt x="1015" y="597"/>
                      <a:pt x="1115" y="597"/>
                      <a:pt x="1194" y="577"/>
                    </a:cubicBezTo>
                    <a:cubicBezTo>
                      <a:pt x="1274" y="577"/>
                      <a:pt x="1373" y="538"/>
                      <a:pt x="1453" y="538"/>
                    </a:cubicBezTo>
                    <a:cubicBezTo>
                      <a:pt x="1612" y="518"/>
                      <a:pt x="1791" y="518"/>
                      <a:pt x="1970" y="518"/>
                    </a:cubicBezTo>
                    <a:cubicBezTo>
                      <a:pt x="2149" y="518"/>
                      <a:pt x="2289" y="538"/>
                      <a:pt x="2448" y="538"/>
                    </a:cubicBezTo>
                    <a:cubicBezTo>
                      <a:pt x="2485" y="535"/>
                      <a:pt x="2520" y="534"/>
                      <a:pt x="2555" y="534"/>
                    </a:cubicBezTo>
                    <a:cubicBezTo>
                      <a:pt x="2759" y="534"/>
                      <a:pt x="2905" y="577"/>
                      <a:pt x="2905" y="577"/>
                    </a:cubicBezTo>
                    <a:cubicBezTo>
                      <a:pt x="2905" y="577"/>
                      <a:pt x="2885" y="518"/>
                      <a:pt x="2806" y="478"/>
                    </a:cubicBezTo>
                    <a:cubicBezTo>
                      <a:pt x="2746" y="398"/>
                      <a:pt x="2647" y="319"/>
                      <a:pt x="2507" y="259"/>
                    </a:cubicBezTo>
                    <a:cubicBezTo>
                      <a:pt x="2388" y="180"/>
                      <a:pt x="2209" y="100"/>
                      <a:pt x="2010" y="60"/>
                    </a:cubicBezTo>
                    <a:cubicBezTo>
                      <a:pt x="1911" y="20"/>
                      <a:pt x="1811" y="0"/>
                      <a:pt x="17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77" name="Google Shape;277;p2"/>
            <p:cNvGrpSpPr/>
            <p:nvPr/>
          </p:nvGrpSpPr>
          <p:grpSpPr>
            <a:xfrm>
              <a:off x="5844300" y="4415611"/>
              <a:ext cx="3386121" cy="399505"/>
              <a:chOff x="581300" y="3757663"/>
              <a:chExt cx="696575" cy="73925"/>
            </a:xfrm>
          </p:grpSpPr>
          <p:sp>
            <p:nvSpPr>
              <p:cNvPr id="278" name="Google Shape;278;p2"/>
              <p:cNvSpPr/>
              <p:nvPr/>
            </p:nvSpPr>
            <p:spPr>
              <a:xfrm>
                <a:off x="581300" y="3757663"/>
                <a:ext cx="696575" cy="73925"/>
              </a:xfrm>
              <a:custGeom>
                <a:avLst/>
                <a:gdLst/>
                <a:ahLst/>
                <a:cxnLst/>
                <a:rect l="l" t="t" r="r" b="b"/>
                <a:pathLst>
                  <a:path w="27863" h="2957" extrusionOk="0">
                    <a:moveTo>
                      <a:pt x="15496" y="1"/>
                    </a:moveTo>
                    <a:cubicBezTo>
                      <a:pt x="14452" y="1"/>
                      <a:pt x="13665" y="377"/>
                      <a:pt x="12614" y="848"/>
                    </a:cubicBezTo>
                    <a:cubicBezTo>
                      <a:pt x="11969" y="1123"/>
                      <a:pt x="11335" y="1230"/>
                      <a:pt x="10697" y="1230"/>
                    </a:cubicBezTo>
                    <a:cubicBezTo>
                      <a:pt x="9585" y="1230"/>
                      <a:pt x="8464" y="905"/>
                      <a:pt x="7262" y="589"/>
                    </a:cubicBezTo>
                    <a:cubicBezTo>
                      <a:pt x="6988" y="514"/>
                      <a:pt x="6736" y="482"/>
                      <a:pt x="6504" y="482"/>
                    </a:cubicBezTo>
                    <a:cubicBezTo>
                      <a:pt x="5196" y="482"/>
                      <a:pt x="4476" y="1491"/>
                      <a:pt x="3465" y="1491"/>
                    </a:cubicBezTo>
                    <a:cubicBezTo>
                      <a:pt x="3418" y="1491"/>
                      <a:pt x="3371" y="1489"/>
                      <a:pt x="3323" y="1484"/>
                    </a:cubicBezTo>
                    <a:cubicBezTo>
                      <a:pt x="2514" y="1407"/>
                      <a:pt x="1921" y="1041"/>
                      <a:pt x="1405" y="1041"/>
                    </a:cubicBezTo>
                    <a:cubicBezTo>
                      <a:pt x="1120" y="1041"/>
                      <a:pt x="858" y="1152"/>
                      <a:pt x="597" y="1484"/>
                    </a:cubicBezTo>
                    <a:cubicBezTo>
                      <a:pt x="0" y="2240"/>
                      <a:pt x="1234" y="2957"/>
                      <a:pt x="1234" y="2957"/>
                    </a:cubicBezTo>
                    <a:lnTo>
                      <a:pt x="13927" y="2957"/>
                    </a:lnTo>
                    <a:lnTo>
                      <a:pt x="13927" y="2937"/>
                    </a:lnTo>
                    <a:lnTo>
                      <a:pt x="27079" y="2937"/>
                    </a:lnTo>
                    <a:cubicBezTo>
                      <a:pt x="27079" y="2937"/>
                      <a:pt x="27863" y="533"/>
                      <a:pt x="25193" y="533"/>
                    </a:cubicBezTo>
                    <a:cubicBezTo>
                      <a:pt x="25010" y="533"/>
                      <a:pt x="24810" y="545"/>
                      <a:pt x="24592" y="569"/>
                    </a:cubicBezTo>
                    <a:cubicBezTo>
                      <a:pt x="22595" y="792"/>
                      <a:pt x="21569" y="1078"/>
                      <a:pt x="20523" y="1078"/>
                    </a:cubicBezTo>
                    <a:cubicBezTo>
                      <a:pt x="19797" y="1078"/>
                      <a:pt x="19062" y="940"/>
                      <a:pt x="17986" y="549"/>
                    </a:cubicBezTo>
                    <a:cubicBezTo>
                      <a:pt x="16954" y="158"/>
                      <a:pt x="16171" y="1"/>
                      <a:pt x="1549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79" name="Google Shape;279;p2"/>
              <p:cNvSpPr/>
              <p:nvPr/>
            </p:nvSpPr>
            <p:spPr>
              <a:xfrm>
                <a:off x="917575" y="3772475"/>
                <a:ext cx="92050" cy="22900"/>
              </a:xfrm>
              <a:custGeom>
                <a:avLst/>
                <a:gdLst/>
                <a:ahLst/>
                <a:cxnLst/>
                <a:rect l="l" t="t" r="r" b="b"/>
                <a:pathLst>
                  <a:path w="3682" h="916" extrusionOk="0">
                    <a:moveTo>
                      <a:pt x="1771" y="0"/>
                    </a:moveTo>
                    <a:cubicBezTo>
                      <a:pt x="1652" y="0"/>
                      <a:pt x="1532" y="20"/>
                      <a:pt x="1393" y="60"/>
                    </a:cubicBezTo>
                    <a:cubicBezTo>
                      <a:pt x="1274" y="80"/>
                      <a:pt x="1154" y="119"/>
                      <a:pt x="1055" y="159"/>
                    </a:cubicBezTo>
                    <a:cubicBezTo>
                      <a:pt x="916" y="179"/>
                      <a:pt x="816" y="259"/>
                      <a:pt x="717" y="299"/>
                    </a:cubicBezTo>
                    <a:lnTo>
                      <a:pt x="577" y="378"/>
                    </a:lnTo>
                    <a:cubicBezTo>
                      <a:pt x="537" y="398"/>
                      <a:pt x="498" y="418"/>
                      <a:pt x="458" y="478"/>
                    </a:cubicBezTo>
                    <a:cubicBezTo>
                      <a:pt x="378" y="517"/>
                      <a:pt x="299" y="577"/>
                      <a:pt x="259" y="657"/>
                    </a:cubicBezTo>
                    <a:lnTo>
                      <a:pt x="100" y="796"/>
                    </a:lnTo>
                    <a:cubicBezTo>
                      <a:pt x="40" y="876"/>
                      <a:pt x="0" y="915"/>
                      <a:pt x="0" y="915"/>
                    </a:cubicBezTo>
                    <a:cubicBezTo>
                      <a:pt x="0" y="915"/>
                      <a:pt x="80" y="895"/>
                      <a:pt x="179" y="876"/>
                    </a:cubicBezTo>
                    <a:cubicBezTo>
                      <a:pt x="239" y="856"/>
                      <a:pt x="299" y="856"/>
                      <a:pt x="358" y="796"/>
                    </a:cubicBezTo>
                    <a:lnTo>
                      <a:pt x="577" y="716"/>
                    </a:lnTo>
                    <a:cubicBezTo>
                      <a:pt x="657" y="696"/>
                      <a:pt x="756" y="677"/>
                      <a:pt x="856" y="657"/>
                    </a:cubicBezTo>
                    <a:lnTo>
                      <a:pt x="1154" y="577"/>
                    </a:lnTo>
                    <a:cubicBezTo>
                      <a:pt x="1254" y="557"/>
                      <a:pt x="1373" y="557"/>
                      <a:pt x="1473" y="517"/>
                    </a:cubicBezTo>
                    <a:cubicBezTo>
                      <a:pt x="1572" y="497"/>
                      <a:pt x="1691" y="497"/>
                      <a:pt x="1791" y="497"/>
                    </a:cubicBezTo>
                    <a:cubicBezTo>
                      <a:pt x="1841" y="488"/>
                      <a:pt x="1900" y="488"/>
                      <a:pt x="1963" y="488"/>
                    </a:cubicBezTo>
                    <a:cubicBezTo>
                      <a:pt x="2025" y="488"/>
                      <a:pt x="2089" y="488"/>
                      <a:pt x="2149" y="478"/>
                    </a:cubicBezTo>
                    <a:lnTo>
                      <a:pt x="2786" y="478"/>
                    </a:lnTo>
                    <a:cubicBezTo>
                      <a:pt x="2885" y="478"/>
                      <a:pt x="2985" y="478"/>
                      <a:pt x="3064" y="497"/>
                    </a:cubicBezTo>
                    <a:cubicBezTo>
                      <a:pt x="3442" y="557"/>
                      <a:pt x="3681" y="577"/>
                      <a:pt x="3681" y="577"/>
                    </a:cubicBezTo>
                    <a:cubicBezTo>
                      <a:pt x="3681" y="577"/>
                      <a:pt x="3482" y="398"/>
                      <a:pt x="3144" y="259"/>
                    </a:cubicBezTo>
                    <a:cubicBezTo>
                      <a:pt x="2965" y="179"/>
                      <a:pt x="2746" y="100"/>
                      <a:pt x="2527" y="60"/>
                    </a:cubicBezTo>
                    <a:cubicBezTo>
                      <a:pt x="2388" y="20"/>
                      <a:pt x="2268" y="0"/>
                      <a:pt x="21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80" name="Google Shape;280;p2"/>
              <p:cNvSpPr/>
              <p:nvPr/>
            </p:nvSpPr>
            <p:spPr>
              <a:xfrm>
                <a:off x="1192625" y="3783900"/>
                <a:ext cx="58225" cy="34350"/>
              </a:xfrm>
              <a:custGeom>
                <a:avLst/>
                <a:gdLst/>
                <a:ahLst/>
                <a:cxnLst/>
                <a:rect l="l" t="t" r="r" b="b"/>
                <a:pathLst>
                  <a:path w="2329" h="1374" extrusionOk="0">
                    <a:moveTo>
                      <a:pt x="916" y="1"/>
                    </a:moveTo>
                    <a:cubicBezTo>
                      <a:pt x="817" y="1"/>
                      <a:pt x="737" y="1"/>
                      <a:pt x="638" y="21"/>
                    </a:cubicBezTo>
                    <a:cubicBezTo>
                      <a:pt x="558" y="40"/>
                      <a:pt x="498" y="40"/>
                      <a:pt x="419" y="60"/>
                    </a:cubicBezTo>
                    <a:cubicBezTo>
                      <a:pt x="339" y="100"/>
                      <a:pt x="299" y="120"/>
                      <a:pt x="240" y="140"/>
                    </a:cubicBezTo>
                    <a:cubicBezTo>
                      <a:pt x="200" y="160"/>
                      <a:pt x="140" y="200"/>
                      <a:pt x="120" y="220"/>
                    </a:cubicBezTo>
                    <a:cubicBezTo>
                      <a:pt x="41" y="259"/>
                      <a:pt x="1" y="299"/>
                      <a:pt x="1" y="299"/>
                    </a:cubicBezTo>
                    <a:cubicBezTo>
                      <a:pt x="1" y="299"/>
                      <a:pt x="41" y="319"/>
                      <a:pt x="120" y="319"/>
                    </a:cubicBezTo>
                    <a:cubicBezTo>
                      <a:pt x="200" y="339"/>
                      <a:pt x="319" y="339"/>
                      <a:pt x="439" y="359"/>
                    </a:cubicBezTo>
                    <a:cubicBezTo>
                      <a:pt x="518" y="399"/>
                      <a:pt x="578" y="399"/>
                      <a:pt x="638" y="399"/>
                    </a:cubicBezTo>
                    <a:cubicBezTo>
                      <a:pt x="717" y="399"/>
                      <a:pt x="797" y="419"/>
                      <a:pt x="876" y="438"/>
                    </a:cubicBezTo>
                    <a:cubicBezTo>
                      <a:pt x="916" y="438"/>
                      <a:pt x="936" y="458"/>
                      <a:pt x="996" y="458"/>
                    </a:cubicBezTo>
                    <a:cubicBezTo>
                      <a:pt x="1016" y="458"/>
                      <a:pt x="1075" y="498"/>
                      <a:pt x="1095" y="498"/>
                    </a:cubicBezTo>
                    <a:lnTo>
                      <a:pt x="1314" y="558"/>
                    </a:lnTo>
                    <a:cubicBezTo>
                      <a:pt x="1394" y="598"/>
                      <a:pt x="1433" y="617"/>
                      <a:pt x="1513" y="637"/>
                    </a:cubicBezTo>
                    <a:cubicBezTo>
                      <a:pt x="1573" y="657"/>
                      <a:pt x="1632" y="717"/>
                      <a:pt x="1692" y="737"/>
                    </a:cubicBezTo>
                    <a:cubicBezTo>
                      <a:pt x="1712" y="757"/>
                      <a:pt x="1732" y="797"/>
                      <a:pt x="1772" y="797"/>
                    </a:cubicBezTo>
                    <a:lnTo>
                      <a:pt x="1831" y="856"/>
                    </a:lnTo>
                    <a:cubicBezTo>
                      <a:pt x="1891" y="916"/>
                      <a:pt x="1931" y="956"/>
                      <a:pt x="1991" y="996"/>
                    </a:cubicBezTo>
                    <a:cubicBezTo>
                      <a:pt x="2190" y="1214"/>
                      <a:pt x="2289" y="1374"/>
                      <a:pt x="2289" y="1374"/>
                    </a:cubicBezTo>
                    <a:cubicBezTo>
                      <a:pt x="2289" y="1374"/>
                      <a:pt x="2309" y="1334"/>
                      <a:pt x="2309" y="1254"/>
                    </a:cubicBezTo>
                    <a:cubicBezTo>
                      <a:pt x="2309" y="1194"/>
                      <a:pt x="2329" y="1035"/>
                      <a:pt x="2289" y="916"/>
                    </a:cubicBezTo>
                    <a:cubicBezTo>
                      <a:pt x="2269" y="836"/>
                      <a:pt x="2229" y="757"/>
                      <a:pt x="2190" y="697"/>
                    </a:cubicBezTo>
                    <a:cubicBezTo>
                      <a:pt x="2150" y="637"/>
                      <a:pt x="2130" y="617"/>
                      <a:pt x="2110" y="558"/>
                    </a:cubicBezTo>
                    <a:cubicBezTo>
                      <a:pt x="2090" y="518"/>
                      <a:pt x="2050" y="498"/>
                      <a:pt x="2010" y="438"/>
                    </a:cubicBezTo>
                    <a:cubicBezTo>
                      <a:pt x="1931" y="359"/>
                      <a:pt x="1851" y="299"/>
                      <a:pt x="1792" y="239"/>
                    </a:cubicBezTo>
                    <a:cubicBezTo>
                      <a:pt x="1692" y="200"/>
                      <a:pt x="1613" y="140"/>
                      <a:pt x="1513" y="100"/>
                    </a:cubicBezTo>
                    <a:cubicBezTo>
                      <a:pt x="1414" y="60"/>
                      <a:pt x="1314" y="21"/>
                      <a:pt x="1215" y="21"/>
                    </a:cubicBezTo>
                    <a:cubicBezTo>
                      <a:pt x="1115" y="1"/>
                      <a:pt x="1016" y="1"/>
                      <a:pt x="9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81" name="Google Shape;281;p2"/>
              <p:cNvSpPr/>
              <p:nvPr/>
            </p:nvSpPr>
            <p:spPr>
              <a:xfrm>
                <a:off x="705675" y="3784900"/>
                <a:ext cx="72650" cy="21425"/>
              </a:xfrm>
              <a:custGeom>
                <a:avLst/>
                <a:gdLst/>
                <a:ahLst/>
                <a:cxnLst/>
                <a:rect l="l" t="t" r="r" b="b"/>
                <a:pathLst>
                  <a:path w="2906" h="857" extrusionOk="0">
                    <a:moveTo>
                      <a:pt x="1393" y="0"/>
                    </a:moveTo>
                    <a:cubicBezTo>
                      <a:pt x="1294" y="0"/>
                      <a:pt x="1194" y="20"/>
                      <a:pt x="1075" y="60"/>
                    </a:cubicBezTo>
                    <a:cubicBezTo>
                      <a:pt x="975" y="80"/>
                      <a:pt x="876" y="120"/>
                      <a:pt x="776" y="160"/>
                    </a:cubicBezTo>
                    <a:cubicBezTo>
                      <a:pt x="677" y="199"/>
                      <a:pt x="597" y="259"/>
                      <a:pt x="518" y="299"/>
                    </a:cubicBezTo>
                    <a:cubicBezTo>
                      <a:pt x="458" y="359"/>
                      <a:pt x="379" y="398"/>
                      <a:pt x="319" y="458"/>
                    </a:cubicBezTo>
                    <a:cubicBezTo>
                      <a:pt x="199" y="558"/>
                      <a:pt x="120" y="657"/>
                      <a:pt x="80" y="717"/>
                    </a:cubicBezTo>
                    <a:cubicBezTo>
                      <a:pt x="20" y="796"/>
                      <a:pt x="0" y="856"/>
                      <a:pt x="0" y="856"/>
                    </a:cubicBezTo>
                    <a:cubicBezTo>
                      <a:pt x="0" y="856"/>
                      <a:pt x="60" y="856"/>
                      <a:pt x="160" y="816"/>
                    </a:cubicBezTo>
                    <a:cubicBezTo>
                      <a:pt x="199" y="796"/>
                      <a:pt x="259" y="796"/>
                      <a:pt x="299" y="776"/>
                    </a:cubicBezTo>
                    <a:cubicBezTo>
                      <a:pt x="339" y="757"/>
                      <a:pt x="418" y="757"/>
                      <a:pt x="498" y="717"/>
                    </a:cubicBezTo>
                    <a:cubicBezTo>
                      <a:pt x="577" y="697"/>
                      <a:pt x="637" y="677"/>
                      <a:pt x="717" y="677"/>
                    </a:cubicBezTo>
                    <a:cubicBezTo>
                      <a:pt x="796" y="657"/>
                      <a:pt x="876" y="617"/>
                      <a:pt x="955" y="617"/>
                    </a:cubicBezTo>
                    <a:cubicBezTo>
                      <a:pt x="1015" y="597"/>
                      <a:pt x="1115" y="597"/>
                      <a:pt x="1194" y="577"/>
                    </a:cubicBezTo>
                    <a:cubicBezTo>
                      <a:pt x="1274" y="577"/>
                      <a:pt x="1373" y="538"/>
                      <a:pt x="1453" y="538"/>
                    </a:cubicBezTo>
                    <a:cubicBezTo>
                      <a:pt x="1612" y="518"/>
                      <a:pt x="1791" y="518"/>
                      <a:pt x="1970" y="518"/>
                    </a:cubicBezTo>
                    <a:cubicBezTo>
                      <a:pt x="2149" y="518"/>
                      <a:pt x="2289" y="538"/>
                      <a:pt x="2448" y="538"/>
                    </a:cubicBezTo>
                    <a:cubicBezTo>
                      <a:pt x="2485" y="535"/>
                      <a:pt x="2520" y="534"/>
                      <a:pt x="2555" y="534"/>
                    </a:cubicBezTo>
                    <a:cubicBezTo>
                      <a:pt x="2759" y="534"/>
                      <a:pt x="2905" y="577"/>
                      <a:pt x="2905" y="577"/>
                    </a:cubicBezTo>
                    <a:cubicBezTo>
                      <a:pt x="2905" y="577"/>
                      <a:pt x="2885" y="518"/>
                      <a:pt x="2806" y="478"/>
                    </a:cubicBezTo>
                    <a:cubicBezTo>
                      <a:pt x="2746" y="398"/>
                      <a:pt x="2647" y="319"/>
                      <a:pt x="2507" y="259"/>
                    </a:cubicBezTo>
                    <a:cubicBezTo>
                      <a:pt x="2388" y="180"/>
                      <a:pt x="2209" y="100"/>
                      <a:pt x="2010" y="60"/>
                    </a:cubicBezTo>
                    <a:cubicBezTo>
                      <a:pt x="1911" y="20"/>
                      <a:pt x="1811" y="0"/>
                      <a:pt x="17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282" name="Google Shape;282;p2"/>
          <p:cNvGrpSpPr/>
          <p:nvPr/>
        </p:nvGrpSpPr>
        <p:grpSpPr>
          <a:xfrm>
            <a:off x="8980950" y="5013919"/>
            <a:ext cx="880189" cy="1546384"/>
            <a:chOff x="5711575" y="4495200"/>
            <a:chExt cx="358150" cy="629225"/>
          </a:xfrm>
        </p:grpSpPr>
        <p:sp>
          <p:nvSpPr>
            <p:cNvPr id="283" name="Google Shape;283;p2"/>
            <p:cNvSpPr/>
            <p:nvPr/>
          </p:nvSpPr>
          <p:spPr>
            <a:xfrm>
              <a:off x="5711575" y="4504650"/>
              <a:ext cx="358150" cy="413375"/>
            </a:xfrm>
            <a:custGeom>
              <a:avLst/>
              <a:gdLst/>
              <a:ahLst/>
              <a:cxnLst/>
              <a:rect l="l" t="t" r="r" b="b"/>
              <a:pathLst>
                <a:path w="14326" h="16535" extrusionOk="0">
                  <a:moveTo>
                    <a:pt x="7163" y="0"/>
                  </a:moveTo>
                  <a:cubicBezTo>
                    <a:pt x="3204" y="0"/>
                    <a:pt x="0" y="3721"/>
                    <a:pt x="0" y="8277"/>
                  </a:cubicBezTo>
                  <a:cubicBezTo>
                    <a:pt x="0" y="12813"/>
                    <a:pt x="3204" y="16534"/>
                    <a:pt x="7163" y="16534"/>
                  </a:cubicBezTo>
                  <a:cubicBezTo>
                    <a:pt x="11122" y="16534"/>
                    <a:pt x="14326" y="12813"/>
                    <a:pt x="14326" y="8277"/>
                  </a:cubicBezTo>
                  <a:cubicBezTo>
                    <a:pt x="14326" y="3721"/>
                    <a:pt x="11122" y="40"/>
                    <a:pt x="71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5819000" y="4711575"/>
              <a:ext cx="146275" cy="412850"/>
            </a:xfrm>
            <a:custGeom>
              <a:avLst/>
              <a:gdLst/>
              <a:ahLst/>
              <a:cxnLst/>
              <a:rect l="l" t="t" r="r" b="b"/>
              <a:pathLst>
                <a:path w="5851" h="16514" extrusionOk="0">
                  <a:moveTo>
                    <a:pt x="2786" y="0"/>
                  </a:moveTo>
                  <a:lnTo>
                    <a:pt x="2488" y="4417"/>
                  </a:lnTo>
                  <a:lnTo>
                    <a:pt x="220" y="1214"/>
                  </a:lnTo>
                  <a:lnTo>
                    <a:pt x="1" y="1353"/>
                  </a:lnTo>
                  <a:lnTo>
                    <a:pt x="2488" y="5710"/>
                  </a:lnTo>
                  <a:lnTo>
                    <a:pt x="2488" y="16514"/>
                  </a:lnTo>
                  <a:lnTo>
                    <a:pt x="3264" y="16514"/>
                  </a:lnTo>
                  <a:lnTo>
                    <a:pt x="3264" y="3621"/>
                  </a:lnTo>
                  <a:lnTo>
                    <a:pt x="4279" y="2587"/>
                  </a:lnTo>
                  <a:lnTo>
                    <a:pt x="5652" y="2885"/>
                  </a:lnTo>
                  <a:lnTo>
                    <a:pt x="5771" y="2706"/>
                  </a:lnTo>
                  <a:lnTo>
                    <a:pt x="4796" y="2030"/>
                  </a:lnTo>
                  <a:lnTo>
                    <a:pt x="5850" y="955"/>
                  </a:lnTo>
                  <a:lnTo>
                    <a:pt x="5632" y="756"/>
                  </a:lnTo>
                  <a:lnTo>
                    <a:pt x="3264" y="2527"/>
                  </a:lnTo>
                  <a:lnTo>
                    <a:pt x="300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5727475" y="4495200"/>
              <a:ext cx="340750" cy="146625"/>
            </a:xfrm>
            <a:custGeom>
              <a:avLst/>
              <a:gdLst/>
              <a:ahLst/>
              <a:cxnLst/>
              <a:rect l="l" t="t" r="r" b="b"/>
              <a:pathLst>
                <a:path w="13630" h="5865" extrusionOk="0">
                  <a:moveTo>
                    <a:pt x="6408" y="0"/>
                  </a:moveTo>
                  <a:cubicBezTo>
                    <a:pt x="6408" y="0"/>
                    <a:pt x="2528" y="159"/>
                    <a:pt x="459" y="3741"/>
                  </a:cubicBezTo>
                  <a:cubicBezTo>
                    <a:pt x="459" y="3741"/>
                    <a:pt x="0" y="4446"/>
                    <a:pt x="992" y="4446"/>
                  </a:cubicBezTo>
                  <a:cubicBezTo>
                    <a:pt x="1054" y="4446"/>
                    <a:pt x="1121" y="4443"/>
                    <a:pt x="1195" y="4437"/>
                  </a:cubicBezTo>
                  <a:cubicBezTo>
                    <a:pt x="2105" y="4366"/>
                    <a:pt x="2863" y="3654"/>
                    <a:pt x="3876" y="3654"/>
                  </a:cubicBezTo>
                  <a:cubicBezTo>
                    <a:pt x="4279" y="3654"/>
                    <a:pt x="4723" y="3767"/>
                    <a:pt x="5234" y="4079"/>
                  </a:cubicBezTo>
                  <a:cubicBezTo>
                    <a:pt x="6417" y="4802"/>
                    <a:pt x="6818" y="5204"/>
                    <a:pt x="7436" y="5204"/>
                  </a:cubicBezTo>
                  <a:cubicBezTo>
                    <a:pt x="7754" y="5204"/>
                    <a:pt x="8129" y="5098"/>
                    <a:pt x="8696" y="4875"/>
                  </a:cubicBezTo>
                  <a:cubicBezTo>
                    <a:pt x="9183" y="4673"/>
                    <a:pt x="9560" y="4592"/>
                    <a:pt x="9872" y="4592"/>
                  </a:cubicBezTo>
                  <a:cubicBezTo>
                    <a:pt x="10607" y="4592"/>
                    <a:pt x="10986" y="5041"/>
                    <a:pt x="11601" y="5432"/>
                  </a:cubicBezTo>
                  <a:cubicBezTo>
                    <a:pt x="12038" y="5720"/>
                    <a:pt x="12406" y="5865"/>
                    <a:pt x="12697" y="5865"/>
                  </a:cubicBezTo>
                  <a:cubicBezTo>
                    <a:pt x="12988" y="5865"/>
                    <a:pt x="13202" y="5720"/>
                    <a:pt x="13332" y="5432"/>
                  </a:cubicBezTo>
                  <a:cubicBezTo>
                    <a:pt x="13630" y="4875"/>
                    <a:pt x="11541" y="140"/>
                    <a:pt x="64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5865275" y="4568325"/>
              <a:ext cx="82100" cy="36825"/>
            </a:xfrm>
            <a:custGeom>
              <a:avLst/>
              <a:gdLst/>
              <a:ahLst/>
              <a:cxnLst/>
              <a:rect l="l" t="t" r="r" b="b"/>
              <a:pathLst>
                <a:path w="3284" h="1473" extrusionOk="0">
                  <a:moveTo>
                    <a:pt x="0" y="0"/>
                  </a:moveTo>
                  <a:cubicBezTo>
                    <a:pt x="0" y="0"/>
                    <a:pt x="100" y="219"/>
                    <a:pt x="358" y="557"/>
                  </a:cubicBezTo>
                  <a:cubicBezTo>
                    <a:pt x="617" y="816"/>
                    <a:pt x="995" y="1194"/>
                    <a:pt x="1512" y="1373"/>
                  </a:cubicBezTo>
                  <a:cubicBezTo>
                    <a:pt x="1632" y="1452"/>
                    <a:pt x="1791" y="1452"/>
                    <a:pt x="1910" y="1472"/>
                  </a:cubicBezTo>
                  <a:cubicBezTo>
                    <a:pt x="2030" y="1472"/>
                    <a:pt x="2189" y="1472"/>
                    <a:pt x="2308" y="1452"/>
                  </a:cubicBezTo>
                  <a:cubicBezTo>
                    <a:pt x="2428" y="1413"/>
                    <a:pt x="2547" y="1393"/>
                    <a:pt x="2647" y="1313"/>
                  </a:cubicBezTo>
                  <a:cubicBezTo>
                    <a:pt x="2786" y="1273"/>
                    <a:pt x="2845" y="1194"/>
                    <a:pt x="2925" y="1114"/>
                  </a:cubicBezTo>
                  <a:cubicBezTo>
                    <a:pt x="3005" y="1055"/>
                    <a:pt x="3044" y="995"/>
                    <a:pt x="3104" y="915"/>
                  </a:cubicBezTo>
                  <a:cubicBezTo>
                    <a:pt x="3144" y="856"/>
                    <a:pt x="3184" y="796"/>
                    <a:pt x="3204" y="756"/>
                  </a:cubicBezTo>
                  <a:lnTo>
                    <a:pt x="3283" y="597"/>
                  </a:lnTo>
                  <a:lnTo>
                    <a:pt x="3283" y="597"/>
                  </a:lnTo>
                  <a:cubicBezTo>
                    <a:pt x="3283" y="597"/>
                    <a:pt x="3223" y="617"/>
                    <a:pt x="3124" y="696"/>
                  </a:cubicBezTo>
                  <a:cubicBezTo>
                    <a:pt x="3084" y="716"/>
                    <a:pt x="3025" y="776"/>
                    <a:pt x="2985" y="816"/>
                  </a:cubicBezTo>
                  <a:cubicBezTo>
                    <a:pt x="2925" y="875"/>
                    <a:pt x="2845" y="895"/>
                    <a:pt x="2786" y="955"/>
                  </a:cubicBezTo>
                  <a:cubicBezTo>
                    <a:pt x="2706" y="995"/>
                    <a:pt x="2627" y="1015"/>
                    <a:pt x="2527" y="1035"/>
                  </a:cubicBezTo>
                  <a:cubicBezTo>
                    <a:pt x="2448" y="1074"/>
                    <a:pt x="2348" y="1074"/>
                    <a:pt x="2249" y="1094"/>
                  </a:cubicBezTo>
                  <a:cubicBezTo>
                    <a:pt x="2215" y="1101"/>
                    <a:pt x="2182" y="1103"/>
                    <a:pt x="2149" y="1103"/>
                  </a:cubicBezTo>
                  <a:cubicBezTo>
                    <a:pt x="2083" y="1103"/>
                    <a:pt x="2016" y="1094"/>
                    <a:pt x="1950" y="1094"/>
                  </a:cubicBezTo>
                  <a:cubicBezTo>
                    <a:pt x="1851" y="1074"/>
                    <a:pt x="1731" y="1074"/>
                    <a:pt x="1632" y="1015"/>
                  </a:cubicBezTo>
                  <a:cubicBezTo>
                    <a:pt x="1413" y="955"/>
                    <a:pt x="1214" y="816"/>
                    <a:pt x="1015" y="716"/>
                  </a:cubicBezTo>
                  <a:cubicBezTo>
                    <a:pt x="816" y="597"/>
                    <a:pt x="637" y="478"/>
                    <a:pt x="498" y="37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5995600" y="4584725"/>
              <a:ext cx="59200" cy="40550"/>
            </a:xfrm>
            <a:custGeom>
              <a:avLst/>
              <a:gdLst/>
              <a:ahLst/>
              <a:cxnLst/>
              <a:rect l="l" t="t" r="r" b="b"/>
              <a:pathLst>
                <a:path w="2368" h="1622" extrusionOk="0">
                  <a:moveTo>
                    <a:pt x="0" y="1"/>
                  </a:moveTo>
                  <a:cubicBezTo>
                    <a:pt x="0" y="1"/>
                    <a:pt x="100" y="220"/>
                    <a:pt x="299" y="558"/>
                  </a:cubicBezTo>
                  <a:cubicBezTo>
                    <a:pt x="498" y="856"/>
                    <a:pt x="816" y="1254"/>
                    <a:pt x="1194" y="1493"/>
                  </a:cubicBezTo>
                  <a:cubicBezTo>
                    <a:pt x="1293" y="1533"/>
                    <a:pt x="1393" y="1552"/>
                    <a:pt x="1492" y="1612"/>
                  </a:cubicBezTo>
                  <a:cubicBezTo>
                    <a:pt x="1559" y="1612"/>
                    <a:pt x="1625" y="1621"/>
                    <a:pt x="1685" y="1621"/>
                  </a:cubicBezTo>
                  <a:cubicBezTo>
                    <a:pt x="1716" y="1621"/>
                    <a:pt x="1744" y="1619"/>
                    <a:pt x="1771" y="1612"/>
                  </a:cubicBezTo>
                  <a:cubicBezTo>
                    <a:pt x="1831" y="1592"/>
                    <a:pt x="1910" y="1552"/>
                    <a:pt x="1990" y="1513"/>
                  </a:cubicBezTo>
                  <a:cubicBezTo>
                    <a:pt x="2069" y="1453"/>
                    <a:pt x="2109" y="1413"/>
                    <a:pt x="2169" y="1334"/>
                  </a:cubicBezTo>
                  <a:cubicBezTo>
                    <a:pt x="2189" y="1294"/>
                    <a:pt x="2229" y="1214"/>
                    <a:pt x="2268" y="1155"/>
                  </a:cubicBezTo>
                  <a:cubicBezTo>
                    <a:pt x="2288" y="1115"/>
                    <a:pt x="2288" y="1055"/>
                    <a:pt x="2308" y="1015"/>
                  </a:cubicBezTo>
                  <a:cubicBezTo>
                    <a:pt x="2368" y="916"/>
                    <a:pt x="2368" y="856"/>
                    <a:pt x="2368" y="856"/>
                  </a:cubicBezTo>
                  <a:lnTo>
                    <a:pt x="2368" y="856"/>
                  </a:lnTo>
                  <a:cubicBezTo>
                    <a:pt x="2368" y="856"/>
                    <a:pt x="2348" y="916"/>
                    <a:pt x="2288" y="956"/>
                  </a:cubicBezTo>
                  <a:cubicBezTo>
                    <a:pt x="2268" y="995"/>
                    <a:pt x="2209" y="1015"/>
                    <a:pt x="2189" y="1055"/>
                  </a:cubicBezTo>
                  <a:cubicBezTo>
                    <a:pt x="2169" y="1095"/>
                    <a:pt x="2109" y="1115"/>
                    <a:pt x="2069" y="1155"/>
                  </a:cubicBezTo>
                  <a:cubicBezTo>
                    <a:pt x="2010" y="1194"/>
                    <a:pt x="1950" y="1214"/>
                    <a:pt x="1890" y="1234"/>
                  </a:cubicBezTo>
                  <a:cubicBezTo>
                    <a:pt x="1850" y="1254"/>
                    <a:pt x="1771" y="1254"/>
                    <a:pt x="1691" y="1254"/>
                  </a:cubicBezTo>
                  <a:cubicBezTo>
                    <a:pt x="1671" y="1264"/>
                    <a:pt x="1653" y="1268"/>
                    <a:pt x="1635" y="1268"/>
                  </a:cubicBezTo>
                  <a:cubicBezTo>
                    <a:pt x="1581" y="1268"/>
                    <a:pt x="1532" y="1234"/>
                    <a:pt x="1472" y="1234"/>
                  </a:cubicBezTo>
                  <a:cubicBezTo>
                    <a:pt x="1393" y="1194"/>
                    <a:pt x="1313" y="1155"/>
                    <a:pt x="1254" y="1115"/>
                  </a:cubicBezTo>
                  <a:cubicBezTo>
                    <a:pt x="1094" y="1015"/>
                    <a:pt x="955" y="896"/>
                    <a:pt x="796" y="757"/>
                  </a:cubicBezTo>
                  <a:cubicBezTo>
                    <a:pt x="657" y="637"/>
                    <a:pt x="517" y="518"/>
                    <a:pt x="398" y="39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5752350" y="4562850"/>
              <a:ext cx="61700" cy="27600"/>
            </a:xfrm>
            <a:custGeom>
              <a:avLst/>
              <a:gdLst/>
              <a:ahLst/>
              <a:cxnLst/>
              <a:rect l="l" t="t" r="r" b="b"/>
              <a:pathLst>
                <a:path w="2468" h="1104" extrusionOk="0">
                  <a:moveTo>
                    <a:pt x="2468" y="0"/>
                  </a:moveTo>
                  <a:lnTo>
                    <a:pt x="2468" y="0"/>
                  </a:lnTo>
                  <a:cubicBezTo>
                    <a:pt x="2468" y="0"/>
                    <a:pt x="2289" y="100"/>
                    <a:pt x="2030" y="279"/>
                  </a:cubicBezTo>
                  <a:cubicBezTo>
                    <a:pt x="1891" y="338"/>
                    <a:pt x="1732" y="438"/>
                    <a:pt x="1573" y="517"/>
                  </a:cubicBezTo>
                  <a:cubicBezTo>
                    <a:pt x="1394" y="597"/>
                    <a:pt x="1234" y="697"/>
                    <a:pt x="1055" y="736"/>
                  </a:cubicBezTo>
                  <a:cubicBezTo>
                    <a:pt x="956" y="796"/>
                    <a:pt x="876" y="796"/>
                    <a:pt x="797" y="816"/>
                  </a:cubicBezTo>
                  <a:cubicBezTo>
                    <a:pt x="737" y="816"/>
                    <a:pt x="657" y="836"/>
                    <a:pt x="578" y="836"/>
                  </a:cubicBezTo>
                  <a:cubicBezTo>
                    <a:pt x="498" y="836"/>
                    <a:pt x="458" y="836"/>
                    <a:pt x="399" y="816"/>
                  </a:cubicBezTo>
                  <a:cubicBezTo>
                    <a:pt x="359" y="796"/>
                    <a:pt x="299" y="796"/>
                    <a:pt x="260" y="736"/>
                  </a:cubicBezTo>
                  <a:cubicBezTo>
                    <a:pt x="240" y="716"/>
                    <a:pt x="180" y="697"/>
                    <a:pt x="160" y="677"/>
                  </a:cubicBezTo>
                  <a:lnTo>
                    <a:pt x="80" y="597"/>
                  </a:lnTo>
                  <a:lnTo>
                    <a:pt x="1" y="517"/>
                  </a:lnTo>
                  <a:lnTo>
                    <a:pt x="1" y="617"/>
                  </a:lnTo>
                  <a:cubicBezTo>
                    <a:pt x="1" y="637"/>
                    <a:pt x="1" y="697"/>
                    <a:pt x="41" y="736"/>
                  </a:cubicBezTo>
                  <a:cubicBezTo>
                    <a:pt x="41" y="796"/>
                    <a:pt x="80" y="816"/>
                    <a:pt x="100" y="895"/>
                  </a:cubicBezTo>
                  <a:cubicBezTo>
                    <a:pt x="140" y="935"/>
                    <a:pt x="180" y="995"/>
                    <a:pt x="240" y="1015"/>
                  </a:cubicBezTo>
                  <a:cubicBezTo>
                    <a:pt x="279" y="1075"/>
                    <a:pt x="359" y="1094"/>
                    <a:pt x="439" y="1094"/>
                  </a:cubicBezTo>
                  <a:cubicBezTo>
                    <a:pt x="458" y="1101"/>
                    <a:pt x="483" y="1103"/>
                    <a:pt x="510" y="1103"/>
                  </a:cubicBezTo>
                  <a:cubicBezTo>
                    <a:pt x="565" y="1103"/>
                    <a:pt x="631" y="1094"/>
                    <a:pt x="697" y="1094"/>
                  </a:cubicBezTo>
                  <a:cubicBezTo>
                    <a:pt x="797" y="1075"/>
                    <a:pt x="896" y="1075"/>
                    <a:pt x="996" y="1015"/>
                  </a:cubicBezTo>
                  <a:cubicBezTo>
                    <a:pt x="1433" y="876"/>
                    <a:pt x="1792" y="617"/>
                    <a:pt x="2050" y="398"/>
                  </a:cubicBezTo>
                  <a:cubicBezTo>
                    <a:pt x="2329" y="179"/>
                    <a:pt x="2468" y="0"/>
                    <a:pt x="24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289" name="Google Shape;289;p2"/>
          <p:cNvGrpSpPr/>
          <p:nvPr/>
        </p:nvGrpSpPr>
        <p:grpSpPr>
          <a:xfrm>
            <a:off x="11270372" y="5524969"/>
            <a:ext cx="468235" cy="1051361"/>
            <a:chOff x="5401200" y="3737150"/>
            <a:chExt cx="190525" cy="427800"/>
          </a:xfrm>
        </p:grpSpPr>
        <p:sp>
          <p:nvSpPr>
            <p:cNvPr id="290" name="Google Shape;290;p2"/>
            <p:cNvSpPr/>
            <p:nvPr/>
          </p:nvSpPr>
          <p:spPr>
            <a:xfrm>
              <a:off x="5401200" y="3744600"/>
              <a:ext cx="190525" cy="298975"/>
            </a:xfrm>
            <a:custGeom>
              <a:avLst/>
              <a:gdLst/>
              <a:ahLst/>
              <a:cxnLst/>
              <a:rect l="l" t="t" r="r" b="b"/>
              <a:pathLst>
                <a:path w="7621" h="11959" extrusionOk="0">
                  <a:moveTo>
                    <a:pt x="3800" y="1"/>
                  </a:moveTo>
                  <a:cubicBezTo>
                    <a:pt x="1711" y="1"/>
                    <a:pt x="0" y="2667"/>
                    <a:pt x="0" y="5970"/>
                  </a:cubicBezTo>
                  <a:cubicBezTo>
                    <a:pt x="0" y="9273"/>
                    <a:pt x="1691" y="11959"/>
                    <a:pt x="3800" y="11959"/>
                  </a:cubicBezTo>
                  <a:cubicBezTo>
                    <a:pt x="5889" y="11959"/>
                    <a:pt x="7620" y="9273"/>
                    <a:pt x="7620" y="5970"/>
                  </a:cubicBezTo>
                  <a:cubicBezTo>
                    <a:pt x="7620" y="2667"/>
                    <a:pt x="5889" y="1"/>
                    <a:pt x="38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5448950" y="3893825"/>
              <a:ext cx="96025" cy="271125"/>
            </a:xfrm>
            <a:custGeom>
              <a:avLst/>
              <a:gdLst/>
              <a:ahLst/>
              <a:cxnLst/>
              <a:rect l="l" t="t" r="r" b="b"/>
              <a:pathLst>
                <a:path w="3841" h="10845" extrusionOk="0">
                  <a:moveTo>
                    <a:pt x="1870" y="1"/>
                  </a:moveTo>
                  <a:lnTo>
                    <a:pt x="1691" y="1692"/>
                  </a:lnTo>
                  <a:lnTo>
                    <a:pt x="139" y="518"/>
                  </a:lnTo>
                  <a:lnTo>
                    <a:pt x="0" y="637"/>
                  </a:lnTo>
                  <a:lnTo>
                    <a:pt x="677" y="1334"/>
                  </a:lnTo>
                  <a:lnTo>
                    <a:pt x="60" y="1772"/>
                  </a:lnTo>
                  <a:lnTo>
                    <a:pt x="139" y="1891"/>
                  </a:lnTo>
                  <a:lnTo>
                    <a:pt x="1035" y="1712"/>
                  </a:lnTo>
                  <a:lnTo>
                    <a:pt x="1691" y="2388"/>
                  </a:lnTo>
                  <a:lnTo>
                    <a:pt x="1691" y="10844"/>
                  </a:lnTo>
                  <a:lnTo>
                    <a:pt x="2189" y="10844"/>
                  </a:lnTo>
                  <a:lnTo>
                    <a:pt x="2189" y="3781"/>
                  </a:lnTo>
                  <a:lnTo>
                    <a:pt x="3840" y="916"/>
                  </a:lnTo>
                  <a:lnTo>
                    <a:pt x="3681" y="797"/>
                  </a:lnTo>
                  <a:lnTo>
                    <a:pt x="2189" y="2906"/>
                  </a:lnTo>
                  <a:lnTo>
                    <a:pt x="203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5409525" y="3737150"/>
              <a:ext cx="181200" cy="106225"/>
            </a:xfrm>
            <a:custGeom>
              <a:avLst/>
              <a:gdLst/>
              <a:ahLst/>
              <a:cxnLst/>
              <a:rect l="l" t="t" r="r" b="b"/>
              <a:pathLst>
                <a:path w="7248" h="4249" extrusionOk="0">
                  <a:moveTo>
                    <a:pt x="3408" y="0"/>
                  </a:moveTo>
                  <a:cubicBezTo>
                    <a:pt x="3408" y="0"/>
                    <a:pt x="1338" y="120"/>
                    <a:pt x="244" y="2706"/>
                  </a:cubicBezTo>
                  <a:cubicBezTo>
                    <a:pt x="244" y="2706"/>
                    <a:pt x="0" y="3211"/>
                    <a:pt x="523" y="3211"/>
                  </a:cubicBezTo>
                  <a:cubicBezTo>
                    <a:pt x="559" y="3211"/>
                    <a:pt x="598" y="3209"/>
                    <a:pt x="642" y="3204"/>
                  </a:cubicBezTo>
                  <a:cubicBezTo>
                    <a:pt x="1127" y="3147"/>
                    <a:pt x="1531" y="2618"/>
                    <a:pt x="2065" y="2618"/>
                  </a:cubicBezTo>
                  <a:cubicBezTo>
                    <a:pt x="2276" y="2618"/>
                    <a:pt x="2507" y="2700"/>
                    <a:pt x="2771" y="2925"/>
                  </a:cubicBezTo>
                  <a:cubicBezTo>
                    <a:pt x="3401" y="3451"/>
                    <a:pt x="3616" y="3751"/>
                    <a:pt x="3946" y="3751"/>
                  </a:cubicBezTo>
                  <a:cubicBezTo>
                    <a:pt x="4116" y="3751"/>
                    <a:pt x="4317" y="3671"/>
                    <a:pt x="4621" y="3502"/>
                  </a:cubicBezTo>
                  <a:cubicBezTo>
                    <a:pt x="4881" y="3360"/>
                    <a:pt x="5083" y="3303"/>
                    <a:pt x="5250" y="3303"/>
                  </a:cubicBezTo>
                  <a:cubicBezTo>
                    <a:pt x="5646" y="3303"/>
                    <a:pt x="5845" y="3626"/>
                    <a:pt x="6153" y="3920"/>
                  </a:cubicBezTo>
                  <a:cubicBezTo>
                    <a:pt x="6392" y="4139"/>
                    <a:pt x="6586" y="4248"/>
                    <a:pt x="6740" y="4248"/>
                  </a:cubicBezTo>
                  <a:cubicBezTo>
                    <a:pt x="6894" y="4248"/>
                    <a:pt x="7009" y="4139"/>
                    <a:pt x="7088" y="3920"/>
                  </a:cubicBezTo>
                  <a:cubicBezTo>
                    <a:pt x="7248" y="3522"/>
                    <a:pt x="6133" y="100"/>
                    <a:pt x="34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5482775" y="3789875"/>
              <a:ext cx="43300" cy="26375"/>
            </a:xfrm>
            <a:custGeom>
              <a:avLst/>
              <a:gdLst/>
              <a:ahLst/>
              <a:cxnLst/>
              <a:rect l="l" t="t" r="r" b="b"/>
              <a:pathLst>
                <a:path w="1732" h="1055" extrusionOk="0">
                  <a:moveTo>
                    <a:pt x="0" y="0"/>
                  </a:moveTo>
                  <a:cubicBezTo>
                    <a:pt x="0" y="1"/>
                    <a:pt x="40" y="180"/>
                    <a:pt x="119" y="378"/>
                  </a:cubicBezTo>
                  <a:cubicBezTo>
                    <a:pt x="279" y="577"/>
                    <a:pt x="478" y="856"/>
                    <a:pt x="736" y="975"/>
                  </a:cubicBezTo>
                  <a:cubicBezTo>
                    <a:pt x="816" y="1015"/>
                    <a:pt x="895" y="1015"/>
                    <a:pt x="975" y="1055"/>
                  </a:cubicBezTo>
                  <a:cubicBezTo>
                    <a:pt x="1035" y="1055"/>
                    <a:pt x="1114" y="1055"/>
                    <a:pt x="1194" y="1015"/>
                  </a:cubicBezTo>
                  <a:cubicBezTo>
                    <a:pt x="1254" y="995"/>
                    <a:pt x="1333" y="975"/>
                    <a:pt x="1393" y="916"/>
                  </a:cubicBezTo>
                  <a:cubicBezTo>
                    <a:pt x="1472" y="876"/>
                    <a:pt x="1512" y="816"/>
                    <a:pt x="1532" y="776"/>
                  </a:cubicBezTo>
                  <a:cubicBezTo>
                    <a:pt x="1592" y="717"/>
                    <a:pt x="1612" y="677"/>
                    <a:pt x="1632" y="617"/>
                  </a:cubicBezTo>
                  <a:cubicBezTo>
                    <a:pt x="1671" y="577"/>
                    <a:pt x="1671" y="518"/>
                    <a:pt x="1691" y="498"/>
                  </a:cubicBezTo>
                  <a:cubicBezTo>
                    <a:pt x="1711" y="418"/>
                    <a:pt x="1731" y="379"/>
                    <a:pt x="1731" y="378"/>
                  </a:cubicBezTo>
                  <a:lnTo>
                    <a:pt x="1731" y="378"/>
                  </a:lnTo>
                  <a:lnTo>
                    <a:pt x="1671" y="458"/>
                  </a:lnTo>
                  <a:cubicBezTo>
                    <a:pt x="1632" y="478"/>
                    <a:pt x="1612" y="518"/>
                    <a:pt x="1592" y="558"/>
                  </a:cubicBezTo>
                  <a:cubicBezTo>
                    <a:pt x="1572" y="597"/>
                    <a:pt x="1532" y="617"/>
                    <a:pt x="1492" y="657"/>
                  </a:cubicBezTo>
                  <a:cubicBezTo>
                    <a:pt x="1472" y="677"/>
                    <a:pt x="1413" y="697"/>
                    <a:pt x="1373" y="717"/>
                  </a:cubicBezTo>
                  <a:cubicBezTo>
                    <a:pt x="1313" y="757"/>
                    <a:pt x="1273" y="776"/>
                    <a:pt x="1214" y="776"/>
                  </a:cubicBezTo>
                  <a:cubicBezTo>
                    <a:pt x="1187" y="783"/>
                    <a:pt x="1165" y="785"/>
                    <a:pt x="1145" y="785"/>
                  </a:cubicBezTo>
                  <a:cubicBezTo>
                    <a:pt x="1105" y="785"/>
                    <a:pt x="1075" y="776"/>
                    <a:pt x="1035" y="776"/>
                  </a:cubicBezTo>
                  <a:cubicBezTo>
                    <a:pt x="995" y="776"/>
                    <a:pt x="915" y="757"/>
                    <a:pt x="876" y="717"/>
                  </a:cubicBezTo>
                  <a:cubicBezTo>
                    <a:pt x="736" y="697"/>
                    <a:pt x="637" y="597"/>
                    <a:pt x="537" y="518"/>
                  </a:cubicBezTo>
                  <a:cubicBezTo>
                    <a:pt x="438" y="418"/>
                    <a:pt x="338" y="359"/>
                    <a:pt x="279" y="27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5552400" y="3801800"/>
              <a:ext cx="31850" cy="29600"/>
            </a:xfrm>
            <a:custGeom>
              <a:avLst/>
              <a:gdLst/>
              <a:ahLst/>
              <a:cxnLst/>
              <a:rect l="l" t="t" r="r" b="b"/>
              <a:pathLst>
                <a:path w="1274" h="1184" extrusionOk="0">
                  <a:moveTo>
                    <a:pt x="1" y="1"/>
                  </a:moveTo>
                  <a:cubicBezTo>
                    <a:pt x="1" y="1"/>
                    <a:pt x="40" y="160"/>
                    <a:pt x="160" y="399"/>
                  </a:cubicBezTo>
                  <a:cubicBezTo>
                    <a:pt x="259" y="618"/>
                    <a:pt x="438" y="896"/>
                    <a:pt x="637" y="1075"/>
                  </a:cubicBezTo>
                  <a:cubicBezTo>
                    <a:pt x="697" y="1115"/>
                    <a:pt x="737" y="1135"/>
                    <a:pt x="796" y="1175"/>
                  </a:cubicBezTo>
                  <a:cubicBezTo>
                    <a:pt x="823" y="1175"/>
                    <a:pt x="858" y="1184"/>
                    <a:pt x="891" y="1184"/>
                  </a:cubicBezTo>
                  <a:cubicBezTo>
                    <a:pt x="907" y="1184"/>
                    <a:pt x="922" y="1181"/>
                    <a:pt x="936" y="1175"/>
                  </a:cubicBezTo>
                  <a:cubicBezTo>
                    <a:pt x="995" y="1135"/>
                    <a:pt x="1035" y="1135"/>
                    <a:pt x="1055" y="1095"/>
                  </a:cubicBezTo>
                  <a:cubicBezTo>
                    <a:pt x="1115" y="1036"/>
                    <a:pt x="1135" y="1016"/>
                    <a:pt x="1155" y="976"/>
                  </a:cubicBezTo>
                  <a:cubicBezTo>
                    <a:pt x="1194" y="916"/>
                    <a:pt x="1214" y="896"/>
                    <a:pt x="1214" y="837"/>
                  </a:cubicBezTo>
                  <a:cubicBezTo>
                    <a:pt x="1214" y="797"/>
                    <a:pt x="1234" y="737"/>
                    <a:pt x="1234" y="717"/>
                  </a:cubicBezTo>
                  <a:cubicBezTo>
                    <a:pt x="1274" y="677"/>
                    <a:pt x="1274" y="618"/>
                    <a:pt x="1274" y="618"/>
                  </a:cubicBezTo>
                  <a:lnTo>
                    <a:pt x="1274" y="618"/>
                  </a:lnTo>
                  <a:cubicBezTo>
                    <a:pt x="1274" y="618"/>
                    <a:pt x="1234" y="638"/>
                    <a:pt x="1214" y="697"/>
                  </a:cubicBezTo>
                  <a:cubicBezTo>
                    <a:pt x="1194" y="717"/>
                    <a:pt x="1194" y="737"/>
                    <a:pt x="1155" y="777"/>
                  </a:cubicBezTo>
                  <a:lnTo>
                    <a:pt x="1095" y="837"/>
                  </a:lnTo>
                  <a:cubicBezTo>
                    <a:pt x="1055" y="876"/>
                    <a:pt x="1015" y="876"/>
                    <a:pt x="995" y="896"/>
                  </a:cubicBezTo>
                  <a:cubicBezTo>
                    <a:pt x="956" y="916"/>
                    <a:pt x="916" y="916"/>
                    <a:pt x="896" y="916"/>
                  </a:cubicBezTo>
                  <a:cubicBezTo>
                    <a:pt x="836" y="916"/>
                    <a:pt x="816" y="896"/>
                    <a:pt x="777" y="896"/>
                  </a:cubicBezTo>
                  <a:cubicBezTo>
                    <a:pt x="717" y="876"/>
                    <a:pt x="697" y="876"/>
                    <a:pt x="637" y="817"/>
                  </a:cubicBezTo>
                  <a:cubicBezTo>
                    <a:pt x="538" y="777"/>
                    <a:pt x="458" y="638"/>
                    <a:pt x="399" y="578"/>
                  </a:cubicBezTo>
                  <a:cubicBezTo>
                    <a:pt x="319" y="478"/>
                    <a:pt x="239" y="379"/>
                    <a:pt x="200" y="299"/>
                  </a:cubicBezTo>
                  <a:cubicBezTo>
                    <a:pt x="80" y="120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5422575" y="3786400"/>
              <a:ext cx="32850" cy="19150"/>
            </a:xfrm>
            <a:custGeom>
              <a:avLst/>
              <a:gdLst/>
              <a:ahLst/>
              <a:cxnLst/>
              <a:rect l="l" t="t" r="r" b="b"/>
              <a:pathLst>
                <a:path w="1314" h="766" extrusionOk="0">
                  <a:moveTo>
                    <a:pt x="1314" y="0"/>
                  </a:moveTo>
                  <a:cubicBezTo>
                    <a:pt x="1314" y="0"/>
                    <a:pt x="1214" y="60"/>
                    <a:pt x="1055" y="199"/>
                  </a:cubicBezTo>
                  <a:cubicBezTo>
                    <a:pt x="995" y="239"/>
                    <a:pt x="916" y="319"/>
                    <a:pt x="816" y="358"/>
                  </a:cubicBezTo>
                  <a:cubicBezTo>
                    <a:pt x="717" y="418"/>
                    <a:pt x="637" y="498"/>
                    <a:pt x="538" y="517"/>
                  </a:cubicBezTo>
                  <a:cubicBezTo>
                    <a:pt x="498" y="537"/>
                    <a:pt x="438" y="537"/>
                    <a:pt x="418" y="557"/>
                  </a:cubicBezTo>
                  <a:cubicBezTo>
                    <a:pt x="379" y="557"/>
                    <a:pt x="357" y="575"/>
                    <a:pt x="334" y="575"/>
                  </a:cubicBezTo>
                  <a:cubicBezTo>
                    <a:pt x="323" y="575"/>
                    <a:pt x="312" y="571"/>
                    <a:pt x="299" y="557"/>
                  </a:cubicBezTo>
                  <a:cubicBezTo>
                    <a:pt x="259" y="557"/>
                    <a:pt x="220" y="557"/>
                    <a:pt x="200" y="537"/>
                  </a:cubicBezTo>
                  <a:cubicBezTo>
                    <a:pt x="160" y="517"/>
                    <a:pt x="140" y="517"/>
                    <a:pt x="120" y="498"/>
                  </a:cubicBezTo>
                  <a:lnTo>
                    <a:pt x="60" y="438"/>
                  </a:lnTo>
                  <a:cubicBezTo>
                    <a:pt x="40" y="418"/>
                    <a:pt x="40" y="378"/>
                    <a:pt x="21" y="378"/>
                  </a:cubicBezTo>
                  <a:cubicBezTo>
                    <a:pt x="1" y="358"/>
                    <a:pt x="1" y="338"/>
                    <a:pt x="1" y="338"/>
                  </a:cubicBezTo>
                  <a:lnTo>
                    <a:pt x="1" y="418"/>
                  </a:lnTo>
                  <a:lnTo>
                    <a:pt x="1" y="517"/>
                  </a:lnTo>
                  <a:cubicBezTo>
                    <a:pt x="1" y="537"/>
                    <a:pt x="21" y="577"/>
                    <a:pt x="21" y="617"/>
                  </a:cubicBezTo>
                  <a:cubicBezTo>
                    <a:pt x="40" y="657"/>
                    <a:pt x="60" y="677"/>
                    <a:pt x="100" y="716"/>
                  </a:cubicBezTo>
                  <a:cubicBezTo>
                    <a:pt x="120" y="736"/>
                    <a:pt x="160" y="756"/>
                    <a:pt x="180" y="756"/>
                  </a:cubicBezTo>
                  <a:cubicBezTo>
                    <a:pt x="200" y="763"/>
                    <a:pt x="217" y="765"/>
                    <a:pt x="234" y="765"/>
                  </a:cubicBezTo>
                  <a:cubicBezTo>
                    <a:pt x="268" y="765"/>
                    <a:pt x="299" y="756"/>
                    <a:pt x="339" y="756"/>
                  </a:cubicBezTo>
                  <a:cubicBezTo>
                    <a:pt x="399" y="736"/>
                    <a:pt x="438" y="736"/>
                    <a:pt x="518" y="716"/>
                  </a:cubicBezTo>
                  <a:cubicBezTo>
                    <a:pt x="737" y="617"/>
                    <a:pt x="936" y="418"/>
                    <a:pt x="1055" y="259"/>
                  </a:cubicBezTo>
                  <a:cubicBezTo>
                    <a:pt x="1234" y="120"/>
                    <a:pt x="1314" y="0"/>
                    <a:pt x="13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55227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DF7DA-2CDA-499D-B601-C6F268ABDD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1EFE97-22A8-4F2D-986A-01BDC5AD3B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147270-7227-4A1F-82A6-FC5DB657F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03B3F-4328-4410-B1FA-9F8690E920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43D977-BC10-4DCE-8C95-1A1A51562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941711-6DC2-4471-8171-37C890FE3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641D2-FC13-4883-A0FE-F653F87178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316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FF1D2-291A-4E9C-B46F-6F6EFF922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F22EEB-D7C9-4C4E-A7B8-BCD0F5072B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B2DDCF-F404-44CA-B30E-C24E80F8D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03B3F-4328-4410-B1FA-9F8690E920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D89638-D903-4106-BC15-F4FD49962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0CF07D-33EA-4FD6-A93B-6672A6BC1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641D2-FC13-4883-A0FE-F653F87178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3299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1A0AA-95A1-4B70-BABF-D8F5B99B1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BD2BBA-E138-4A94-92E2-E211A818F4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83FA5-73D4-439B-B885-C3EE694DF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03B3F-4328-4410-B1FA-9F8690E920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4CEC52-9F71-40F9-AB99-9E990FD3F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AD518E-B1AB-497E-B16B-8A185EA82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641D2-FC13-4883-A0FE-F653F87178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6504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ED418-2C88-4AB8-A040-4F9F79ADD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86580F-08B6-4747-B937-A5BF32A0FA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2C4BBA-F827-4C33-82CF-9850333430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EAAB5A-2FE0-48FF-A04B-EA9156B04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03B3F-4328-4410-B1FA-9F8690E920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6F0E70-22E6-406B-A6DD-0E4BBDBD2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AE6085-F76C-4CB2-9DB4-010EAF462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641D2-FC13-4883-A0FE-F653F87178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457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10FFC-93BA-4FB2-B1D0-A6EA3E127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CBEC06-E76B-4ED2-B986-BEF3BEDF9A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68098C-FD25-47D4-A989-FCDD6ADCD7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3071B1-FCEA-467C-B971-68AFA022A6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DF54A6-5C72-4C3D-B1B7-5E48471BBC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848DCA-6C0F-4298-95D2-7CEE32779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03B3F-4328-4410-B1FA-9F8690E920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9A736F-590C-42AD-9AD2-BC5FDA227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9C1C3B-C997-4F37-8D52-6E069E552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641D2-FC13-4883-A0FE-F653F87178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252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A5D79-9C99-4D87-9CFE-1770BC199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818850-2323-45AB-8B8D-5D821D5E4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03B3F-4328-4410-B1FA-9F8690E920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7B0CA6-0C00-412A-AD3B-BF9CE5919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2EB732-1656-4F89-A2D6-17BFEAC16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641D2-FC13-4883-A0FE-F653F87178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6715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7342E0-6C19-4573-90F1-DD3008DA9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03B3F-4328-4410-B1FA-9F8690E920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5EEE78-927D-4E0C-BC65-100530C0C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FA3CFD-9D8E-41E1-B2F7-AE10FDFF6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641D2-FC13-4883-A0FE-F653F87178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9235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09F55-8099-457E-B26A-911CA3980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A5B9F6-634A-4AF2-A921-7654EC8D01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EF348A-53A8-47F1-AE7A-7F1CB8608B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251AA8-9F52-4DFE-A332-22FB892ED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03B3F-4328-4410-B1FA-9F8690E920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F6CE7D-4C9F-42AF-A414-DD3ACE178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F07084-7681-4CB4-B290-4B79E6369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641D2-FC13-4883-A0FE-F653F87178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7413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67521-18AB-4A3D-88C8-D0CB236DC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657790-B393-4D7D-B319-D02A7624CD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096B2B-E5D1-4AA4-95ED-EEFFF8381A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FC2D14-4853-4102-B346-C2C9E5B6E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03B3F-4328-4410-B1FA-9F8690E920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0388F6-783A-4486-8537-771B5DD70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441124-4084-4607-A184-1771CFB3C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641D2-FC13-4883-A0FE-F653F87178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1176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A1447-8470-4885-BF60-8418D6644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BEC035-09FE-40DE-B08A-7262548F2C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562D27-B7A5-4A51-8B7F-FA8581B75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03B3F-4328-4410-B1FA-9F8690E920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8F9C0F-CEC6-4BE3-B13D-B8821659A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888873-943A-4D81-A0F7-39D65FB5F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641D2-FC13-4883-A0FE-F653F87178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9162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4696C9-9C8B-4FCD-8D01-F092112133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AC4B67-7AF3-48A4-9E4B-1C55998FCA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D405BA-A28B-43FA-AF5C-5584BCCA3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03B3F-4328-4410-B1FA-9F8690E920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F38F69-C217-4BA8-8561-6A1B4EAE5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7D2633-B871-48B1-B54A-A7E67CCBD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641D2-FC13-4883-A0FE-F653F87178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040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3757A-D7FC-45AC-8CA1-2EB472E1DDAF}" type="datetimeFigureOut">
              <a:rPr lang="en-GB" smtClean="0"/>
              <a:t>02/08/2022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28414-4FC7-42F2-A172-4D68B13B396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733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9EA4-8D87-437C-BEFC-C29E1E69893E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02/08/2022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A71D0-5045-49DC-AA69-EF36E0781F26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549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9EA4-8D87-437C-BEFC-C29E1E69893E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02/08/2022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A71D0-5045-49DC-AA69-EF36E0781F26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401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9EA4-8D87-437C-BEFC-C29E1E69893E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02/08/2022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A71D0-5045-49DC-AA69-EF36E0781F26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176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9EA4-8D87-437C-BEFC-C29E1E69893E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02/08/2022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A71D0-5045-49DC-AA69-EF36E0781F26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953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9EA4-8D87-437C-BEFC-C29E1E69893E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02/08/2022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A71D0-5045-49DC-AA69-EF36E0781F26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40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9EA4-8D87-437C-BEFC-C29E1E69893E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02/08/2022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A71D0-5045-49DC-AA69-EF36E0781F26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469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</a:t>
            </a:r>
            <a:r>
              <a:rPr lang="en-US" sz="1800" b="1" baseline="0" dirty="0">
                <a:solidFill>
                  <a:schemeClr val="bg1"/>
                </a:solidFill>
              </a:rPr>
              <a:t> 3.1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alphaModFix amt="5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1E9EA4-8D87-437C-BEFC-C29E1E69893E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02/08/2022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A71D0-5045-49DC-AA69-EF36E0781F26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414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prstClr val="white"/>
                </a:solidFill>
              </a:rPr>
              <a:t>Unit 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prstClr val="white"/>
                </a:solidFill>
              </a:rPr>
              <a:t>Tiếng</a:t>
            </a:r>
            <a:r>
              <a:rPr lang="en-US" sz="1400" dirty="0">
                <a:solidFill>
                  <a:prstClr val="white"/>
                </a:solidFill>
              </a:rPr>
              <a:t> Anh 3 </a:t>
            </a:r>
            <a:r>
              <a:rPr lang="en-US" sz="1400" dirty="0" err="1">
                <a:solidFill>
                  <a:prstClr val="white"/>
                </a:solidFill>
              </a:rPr>
              <a:t>i</a:t>
            </a:r>
            <a:r>
              <a:rPr lang="en-US" sz="1400" dirty="0">
                <a:solidFill>
                  <a:prstClr val="white"/>
                </a:solidFill>
              </a:rPr>
              <a:t>-Learn Smart Start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prstClr val="white"/>
                </a:solidFill>
              </a:rPr>
              <a:t>Lesson 2.1</a:t>
            </a:r>
          </a:p>
        </p:txBody>
      </p:sp>
    </p:spTree>
    <p:extLst>
      <p:ext uri="{BB962C8B-B14F-4D97-AF65-F5344CB8AC3E}">
        <p14:creationId xmlns:p14="http://schemas.microsoft.com/office/powerpoint/2010/main" val="2220862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A29B15-15D4-4030-AA85-AAEA7D210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2ACE7E-BBBF-4820-8B34-744783E5F0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62ED9-BB54-424F-A0F4-CA06978E47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D03B3F-4328-4410-B1FA-9F8690E920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4BB42D-FE98-47BE-9BBA-2FF03291F3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998B90-DB88-4D93-8EB0-E99C35778B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641D2-FC13-4883-A0FE-F653F87178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084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1.png"/><Relationship Id="rId5" Type="http://schemas.openxmlformats.org/officeDocument/2006/relationships/image" Target="../media/image22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1.png"/><Relationship Id="rId5" Type="http://schemas.openxmlformats.org/officeDocument/2006/relationships/image" Target="../media/image23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21.png"/><Relationship Id="rId5" Type="http://schemas.openxmlformats.org/officeDocument/2006/relationships/image" Target="../media/image24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audio" Target="../media/media3.mp3"/><Relationship Id="rId13" Type="http://schemas.openxmlformats.org/officeDocument/2006/relationships/image" Target="../media/image26.png"/><Relationship Id="rId3" Type="http://schemas.microsoft.com/office/2007/relationships/media" Target="../media/media1.mp3"/><Relationship Id="rId7" Type="http://schemas.microsoft.com/office/2007/relationships/media" Target="../media/media3.mp3"/><Relationship Id="rId12" Type="http://schemas.openxmlformats.org/officeDocument/2006/relationships/image" Target="../media/image21.png"/><Relationship Id="rId2" Type="http://schemas.openxmlformats.org/officeDocument/2006/relationships/audio" Target="../media/media4.mp3"/><Relationship Id="rId16" Type="http://schemas.openxmlformats.org/officeDocument/2006/relationships/image" Target="../media/image29.png"/><Relationship Id="rId1" Type="http://schemas.microsoft.com/office/2007/relationships/media" Target="../media/media4.mp3"/><Relationship Id="rId6" Type="http://schemas.openxmlformats.org/officeDocument/2006/relationships/audio" Target="../media/media2.mp3"/><Relationship Id="rId11" Type="http://schemas.openxmlformats.org/officeDocument/2006/relationships/image" Target="../media/image25.png"/><Relationship Id="rId5" Type="http://schemas.microsoft.com/office/2007/relationships/media" Target="../media/media2.mp3"/><Relationship Id="rId15" Type="http://schemas.openxmlformats.org/officeDocument/2006/relationships/image" Target="../media/image28.png"/><Relationship Id="rId10" Type="http://schemas.openxmlformats.org/officeDocument/2006/relationships/image" Target="../media/image19.png"/><Relationship Id="rId4" Type="http://schemas.openxmlformats.org/officeDocument/2006/relationships/audio" Target="../media/media1.mp3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3" Type="http://schemas.openxmlformats.org/officeDocument/2006/relationships/image" Target="../media/image35.png"/><Relationship Id="rId7" Type="http://schemas.openxmlformats.org/officeDocument/2006/relationships/slide" Target="slide27.xml"/><Relationship Id="rId12" Type="http://schemas.openxmlformats.org/officeDocument/2006/relationships/slide" Target="slide29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slide" Target="slide26.xml"/><Relationship Id="rId11" Type="http://schemas.openxmlformats.org/officeDocument/2006/relationships/image" Target="../media/image38.png"/><Relationship Id="rId5" Type="http://schemas.openxmlformats.org/officeDocument/2006/relationships/slide" Target="slide25.xml"/><Relationship Id="rId10" Type="http://schemas.microsoft.com/office/2007/relationships/hdphoto" Target="../media/hdphoto1.wdp"/><Relationship Id="rId4" Type="http://schemas.openxmlformats.org/officeDocument/2006/relationships/image" Target="../media/image36.png"/><Relationship Id="rId9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4" Type="http://schemas.openxmlformats.org/officeDocument/2006/relationships/audio" Target="../media/audio1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4" Type="http://schemas.openxmlformats.org/officeDocument/2006/relationships/audio" Target="../media/audio1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4" Type="http://schemas.openxmlformats.org/officeDocument/2006/relationships/audio" Target="../media/audio1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4" Type="http://schemas.openxmlformats.org/officeDocument/2006/relationships/audio" Target="../media/audio1.wav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3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eduhome.com.vn/DHALesson?idGrade=3&amp;idSubject=1&amp;idSeries=119&amp;idTheme=1068&amp;IdLevel=2&amp;idThemeServer=73" TargetMode="External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slide" Target="slide6.xml"/><Relationship Id="rId7" Type="http://schemas.openxmlformats.org/officeDocument/2006/relationships/slide" Target="slide10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9.xml"/><Relationship Id="rId6" Type="http://schemas.openxmlformats.org/officeDocument/2006/relationships/slide" Target="slide9.xml"/><Relationship Id="rId5" Type="http://schemas.openxmlformats.org/officeDocument/2006/relationships/slide" Target="slide8.xml"/><Relationship Id="rId10" Type="http://schemas.openxmlformats.org/officeDocument/2006/relationships/slide" Target="slide13.xml"/><Relationship Id="rId4" Type="http://schemas.openxmlformats.org/officeDocument/2006/relationships/slide" Target="slide7.xml"/><Relationship Id="rId9" Type="http://schemas.openxmlformats.org/officeDocument/2006/relationships/slide" Target="slide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324" y="-75306"/>
            <a:ext cx="1222932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901018" y="1952175"/>
            <a:ext cx="519594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5: Sports and hobbies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3.1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74</a:t>
            </a:r>
          </a:p>
        </p:txBody>
      </p:sp>
    </p:spTree>
    <p:extLst>
      <p:ext uri="{BB962C8B-B14F-4D97-AF65-F5344CB8AC3E}">
        <p14:creationId xmlns:p14="http://schemas.microsoft.com/office/powerpoint/2010/main" val="488240358"/>
      </p:ext>
    </p:extLst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C4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Magnetic Disk 3">
            <a:hlinkClick r:id="rId2" action="ppaction://hlinksldjump"/>
          </p:cNvPr>
          <p:cNvSpPr/>
          <p:nvPr/>
        </p:nvSpPr>
        <p:spPr>
          <a:xfrm>
            <a:off x="232012" y="5909479"/>
            <a:ext cx="655092" cy="409434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Back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43700" y="900752"/>
            <a:ext cx="5568287" cy="4776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7918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C1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Magnetic Disk 3">
            <a:hlinkClick r:id="rId2" action="ppaction://hlinksldjump"/>
          </p:cNvPr>
          <p:cNvSpPr/>
          <p:nvPr/>
        </p:nvSpPr>
        <p:spPr>
          <a:xfrm>
            <a:off x="232012" y="5909479"/>
            <a:ext cx="655092" cy="409434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Back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41991" y="895350"/>
            <a:ext cx="4368560" cy="5218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5682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2DE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Magnetic Disk 3">
            <a:hlinkClick r:id="rId2" action="ppaction://hlinksldjump"/>
          </p:cNvPr>
          <p:cNvSpPr/>
          <p:nvPr/>
        </p:nvSpPr>
        <p:spPr>
          <a:xfrm>
            <a:off x="232012" y="5909479"/>
            <a:ext cx="655092" cy="409434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Back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9507" y="1978926"/>
            <a:ext cx="5199797" cy="4490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0444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106425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758" y="313510"/>
            <a:ext cx="10744301" cy="603504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773285" y="613285"/>
            <a:ext cx="6617592" cy="54354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6600" i="1" dirty="0"/>
              <a:t>New words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3600" i="1" dirty="0"/>
              <a:t>watch TV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3600" i="1" dirty="0"/>
              <a:t>go skateboarding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3600" i="1" dirty="0"/>
              <a:t>go out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3600" i="1" dirty="0"/>
              <a:t>go swimming 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000500" y="388778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29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3198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50906" y="4114805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Presentation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713050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453" y="452132"/>
            <a:ext cx="6820491" cy="7506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8347" y="1102935"/>
            <a:ext cx="4342144" cy="33559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02529" y="4573213"/>
            <a:ext cx="2324916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watch TV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91846" y="5369260"/>
            <a:ext cx="1727426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</a:t>
            </a:r>
            <a:r>
              <a:rPr lang="en-US" sz="2000" dirty="0" err="1"/>
              <a:t>wɑːtʃ</a:t>
            </a:r>
            <a:r>
              <a:rPr lang="en-US" sz="2000" dirty="0"/>
              <a:t> ˌtiː ˈviː/</a:t>
            </a:r>
          </a:p>
          <a:p>
            <a:pPr algn="ctr"/>
            <a:r>
              <a:rPr lang="en-US" sz="2000" dirty="0" err="1"/>
              <a:t>Xem</a:t>
            </a:r>
            <a:r>
              <a:rPr lang="en-US" sz="2000" dirty="0"/>
              <a:t> ti-vi</a:t>
            </a:r>
          </a:p>
        </p:txBody>
      </p:sp>
      <p:sp>
        <p:nvSpPr>
          <p:cNvPr id="6" name="Rectangle 5"/>
          <p:cNvSpPr/>
          <p:nvPr/>
        </p:nvSpPr>
        <p:spPr>
          <a:xfrm>
            <a:off x="8464436" y="5723203"/>
            <a:ext cx="36908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on each word to hear the sound.</a:t>
            </a:r>
          </a:p>
        </p:txBody>
      </p:sp>
      <p:pic>
        <p:nvPicPr>
          <p:cNvPr id="7" name="watching T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67892" y="68580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537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226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453" y="452132"/>
            <a:ext cx="6820491" cy="7506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98774" y="4609758"/>
            <a:ext cx="3713570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go skateboarding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39502" y="5369260"/>
            <a:ext cx="2377878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</a:t>
            </a:r>
            <a:r>
              <a:rPr lang="en-US" sz="2000" dirty="0" err="1"/>
              <a:t>ɡəʊ</a:t>
            </a:r>
            <a:r>
              <a:rPr lang="en-US" sz="2000" dirty="0"/>
              <a:t> ˈ</a:t>
            </a:r>
            <a:r>
              <a:rPr lang="en-US" sz="2000" dirty="0" err="1"/>
              <a:t>skeɪtˌbɔːrdɪŋ</a:t>
            </a:r>
            <a:r>
              <a:rPr lang="en-US" sz="2000" dirty="0"/>
              <a:t>/</a:t>
            </a:r>
          </a:p>
          <a:p>
            <a:pPr algn="ctr"/>
            <a:r>
              <a:rPr lang="en-US" sz="2000" dirty="0" err="1"/>
              <a:t>đi</a:t>
            </a:r>
            <a:r>
              <a:rPr lang="en-US" sz="2000" dirty="0"/>
              <a:t> </a:t>
            </a:r>
            <a:r>
              <a:rPr lang="en-US" sz="2000" dirty="0" err="1"/>
              <a:t>trượt</a:t>
            </a:r>
            <a:r>
              <a:rPr lang="en-US" sz="2000" dirty="0"/>
              <a:t> </a:t>
            </a:r>
            <a:r>
              <a:rPr lang="en-US" sz="2000" dirty="0" err="1"/>
              <a:t>ván</a:t>
            </a:r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5052" y="989815"/>
            <a:ext cx="4986779" cy="350677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294689" y="5892480"/>
            <a:ext cx="36908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on each word to hear the sound.</a:t>
            </a:r>
          </a:p>
        </p:txBody>
      </p:sp>
      <p:pic>
        <p:nvPicPr>
          <p:cNvPr id="9" name="go skateboardi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741826" y="703643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706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7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453" y="452132"/>
            <a:ext cx="6820491" cy="7506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31069" y="4531998"/>
            <a:ext cx="182687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go out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31069" y="5340980"/>
            <a:ext cx="1826875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</a:t>
            </a:r>
            <a:r>
              <a:rPr lang="en-US" sz="2000" dirty="0" err="1"/>
              <a:t>ɡəʊ</a:t>
            </a:r>
            <a:r>
              <a:rPr lang="en-US" sz="2000" dirty="0"/>
              <a:t> </a:t>
            </a:r>
            <a:r>
              <a:rPr lang="en-US" sz="2000" dirty="0" err="1"/>
              <a:t>aʊt</a:t>
            </a:r>
            <a:r>
              <a:rPr lang="en-US" sz="2000" dirty="0"/>
              <a:t>/</a:t>
            </a:r>
          </a:p>
          <a:p>
            <a:pPr algn="ctr"/>
            <a:r>
              <a:rPr lang="en-US" sz="2000" dirty="0" err="1"/>
              <a:t>đi</a:t>
            </a:r>
            <a:r>
              <a:rPr lang="en-US" sz="2000" dirty="0"/>
              <a:t> </a:t>
            </a:r>
            <a:r>
              <a:rPr lang="en-US" sz="2000" dirty="0" err="1"/>
              <a:t>ra</a:t>
            </a:r>
            <a:r>
              <a:rPr lang="en-US" sz="2000" dirty="0"/>
              <a:t> </a:t>
            </a:r>
            <a:r>
              <a:rPr lang="en-US" sz="2000" dirty="0" err="1"/>
              <a:t>ngoài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9063" y="1133874"/>
            <a:ext cx="5118755" cy="336271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322969" y="5694923"/>
            <a:ext cx="36908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on each word to hear the sound.</a:t>
            </a:r>
          </a:p>
        </p:txBody>
      </p:sp>
      <p:pic>
        <p:nvPicPr>
          <p:cNvPr id="8" name="go ou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704637" y="734504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07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79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453" y="452132"/>
            <a:ext cx="6820491" cy="7506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40875" y="4273875"/>
            <a:ext cx="2985409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go swimming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31069" y="5077029"/>
            <a:ext cx="1826875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</a:t>
            </a:r>
            <a:r>
              <a:rPr lang="en-US" sz="2000" dirty="0" err="1"/>
              <a:t>ɡəʊ</a:t>
            </a:r>
            <a:r>
              <a:rPr lang="en-US" sz="2000" dirty="0"/>
              <a:t> ˈ</a:t>
            </a:r>
            <a:r>
              <a:rPr lang="en-US" sz="2000" dirty="0" err="1"/>
              <a:t>swɪmɪŋ</a:t>
            </a:r>
            <a:r>
              <a:rPr lang="en-US" sz="2000" dirty="0"/>
              <a:t>/</a:t>
            </a:r>
          </a:p>
          <a:p>
            <a:pPr algn="ctr"/>
            <a:r>
              <a:rPr lang="en-US" sz="2000" dirty="0" err="1"/>
              <a:t>đi</a:t>
            </a:r>
            <a:r>
              <a:rPr lang="en-US" sz="2000" dirty="0"/>
              <a:t> </a:t>
            </a:r>
            <a:r>
              <a:rPr lang="en-US" sz="2000" dirty="0" err="1"/>
              <a:t>bơi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8823" y="989814"/>
            <a:ext cx="4911365" cy="328406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172140" y="5949827"/>
            <a:ext cx="36908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on each word to hear the sound.</a:t>
            </a:r>
          </a:p>
        </p:txBody>
      </p:sp>
      <p:pic>
        <p:nvPicPr>
          <p:cNvPr id="8" name="go swimmi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09375" y="723074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073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93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78297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281405" y="2625010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Vocabulary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284514" y="4531577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296957" y="559837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1275181" y="3589180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Structure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1701" y="490818"/>
            <a:ext cx="4201181" cy="587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320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453" y="452132"/>
            <a:ext cx="6820491" cy="7506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269730" y="4496586"/>
            <a:ext cx="2769802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go swimming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709623" y="5244767"/>
            <a:ext cx="1826875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prstClr val="black"/>
                </a:solidFill>
              </a:rPr>
              <a:t>/</a:t>
            </a:r>
            <a:r>
              <a:rPr lang="en-US" sz="2000" dirty="0" err="1">
                <a:solidFill>
                  <a:prstClr val="black"/>
                </a:solidFill>
              </a:rPr>
              <a:t>ɡəʊ</a:t>
            </a:r>
            <a:r>
              <a:rPr lang="en-US" sz="2000" dirty="0">
                <a:solidFill>
                  <a:prstClr val="black"/>
                </a:solidFill>
              </a:rPr>
              <a:t> ˈ</a:t>
            </a:r>
            <a:r>
              <a:rPr lang="en-US" sz="2000" dirty="0" err="1">
                <a:solidFill>
                  <a:prstClr val="black"/>
                </a:solidFill>
              </a:rPr>
              <a:t>swɪmɪŋ</a:t>
            </a:r>
            <a:r>
              <a:rPr lang="en-US" sz="2000" dirty="0">
                <a:solidFill>
                  <a:prstClr val="black"/>
                </a:solidFill>
              </a:rPr>
              <a:t>/</a:t>
            </a:r>
          </a:p>
          <a:p>
            <a:pPr algn="ctr"/>
            <a:r>
              <a:rPr lang="en-US" sz="2000" dirty="0" err="1">
                <a:solidFill>
                  <a:prstClr val="black"/>
                </a:solidFill>
              </a:rPr>
              <a:t>đi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bơi</a:t>
            </a:r>
            <a:endParaRPr lang="en-US" sz="2000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8250" y="1571815"/>
            <a:ext cx="3365319" cy="273968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305919" y="484045"/>
            <a:ext cx="36908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on each word to hear the sound.</a:t>
            </a:r>
          </a:p>
        </p:txBody>
      </p:sp>
      <p:pic>
        <p:nvPicPr>
          <p:cNvPr id="8" name="go swimmi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509375" y="7230745"/>
            <a:ext cx="487363" cy="4873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571815"/>
            <a:ext cx="3092408" cy="28744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4920" y="1321284"/>
            <a:ext cx="2839762" cy="31249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2170" y="1571815"/>
            <a:ext cx="3121953" cy="318287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83746" y="4598436"/>
            <a:ext cx="2324916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watch TV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2491" y="5396932"/>
            <a:ext cx="1727426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</a:t>
            </a:r>
            <a:r>
              <a:rPr lang="en-US" sz="2000" dirty="0" err="1"/>
              <a:t>wɑːtʃ</a:t>
            </a:r>
            <a:r>
              <a:rPr lang="en-US" sz="2000" dirty="0"/>
              <a:t> ˌtiː ˈviː/</a:t>
            </a:r>
          </a:p>
          <a:p>
            <a:pPr algn="ctr"/>
            <a:r>
              <a:rPr lang="en-US" sz="2000" dirty="0" err="1"/>
              <a:t>Xem</a:t>
            </a:r>
            <a:r>
              <a:rPr lang="en-US" sz="2000" dirty="0"/>
              <a:t> ti-vi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949795" y="4793293"/>
            <a:ext cx="3246723" cy="615553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400" dirty="0">
                <a:solidFill>
                  <a:srgbClr val="0070C0"/>
                </a:solidFill>
              </a:rPr>
              <a:t>go skateboarding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333348" y="5750875"/>
            <a:ext cx="2377878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</a:t>
            </a:r>
            <a:r>
              <a:rPr lang="en-US" sz="2000" dirty="0" err="1"/>
              <a:t>ɡəʊ</a:t>
            </a:r>
            <a:r>
              <a:rPr lang="en-US" sz="2000" dirty="0"/>
              <a:t> ˈ</a:t>
            </a:r>
            <a:r>
              <a:rPr lang="en-US" sz="2000" dirty="0" err="1"/>
              <a:t>skeɪtˌbɔːrdɪŋ</a:t>
            </a:r>
            <a:r>
              <a:rPr lang="en-US" sz="2000" dirty="0"/>
              <a:t>/</a:t>
            </a:r>
          </a:p>
          <a:p>
            <a:pPr algn="ctr"/>
            <a:r>
              <a:rPr lang="en-US" sz="2000" dirty="0" err="1"/>
              <a:t>đi</a:t>
            </a:r>
            <a:r>
              <a:rPr lang="en-US" sz="2000" dirty="0"/>
              <a:t> </a:t>
            </a:r>
            <a:r>
              <a:rPr lang="en-US" sz="2000" dirty="0" err="1"/>
              <a:t>trượt</a:t>
            </a:r>
            <a:r>
              <a:rPr lang="en-US" sz="2000" dirty="0"/>
              <a:t> </a:t>
            </a:r>
            <a:r>
              <a:rPr lang="en-US" sz="2000" dirty="0" err="1"/>
              <a:t>ván</a:t>
            </a:r>
            <a:endParaRPr 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6563603" y="4673207"/>
            <a:ext cx="182687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go out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0257" y="5396932"/>
            <a:ext cx="1993565" cy="883997"/>
          </a:xfrm>
          <a:prstGeom prst="rect">
            <a:avLst/>
          </a:prstGeom>
        </p:spPr>
      </p:pic>
      <p:pic>
        <p:nvPicPr>
          <p:cNvPr id="24" name="watching T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536498" y="7230744"/>
            <a:ext cx="487363" cy="487363"/>
          </a:xfrm>
          <a:prstGeom prst="rect">
            <a:avLst/>
          </a:prstGeom>
        </p:spPr>
      </p:pic>
      <p:pic>
        <p:nvPicPr>
          <p:cNvPr id="25" name="go skateboarding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509374" y="7230745"/>
            <a:ext cx="487363" cy="487363"/>
          </a:xfrm>
          <a:prstGeom prst="rect">
            <a:avLst/>
          </a:prstGeom>
        </p:spPr>
      </p:pic>
      <p:pic>
        <p:nvPicPr>
          <p:cNvPr id="26" name="go out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482251" y="723074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537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193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2269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1799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1799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2" grpId="0" animBg="1"/>
      <p:bldP spid="15" grpId="0" animBg="1"/>
      <p:bldP spid="18" grpId="0" animBg="1"/>
      <p:bldP spid="19" grpId="0" animBg="1"/>
      <p:bldP spid="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977" y="468608"/>
            <a:ext cx="4389303" cy="7201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976" y="1352386"/>
            <a:ext cx="11658783" cy="378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1613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0035" y="1817371"/>
            <a:ext cx="6340389" cy="268605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947" y="565785"/>
            <a:ext cx="5267325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9069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8798"/>
            <a:ext cx="10240903" cy="68492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79686" y="3918856"/>
            <a:ext cx="2719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Practice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116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11334" y="1331785"/>
            <a:ext cx="6146984" cy="38363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14AE9555-0ACC-45D7-90FE-38A1D13B9F3F}"/>
              </a:ext>
            </a:extLst>
          </p:cNvPr>
          <p:cNvGrpSpPr/>
          <p:nvPr/>
        </p:nvGrpSpPr>
        <p:grpSpPr>
          <a:xfrm>
            <a:off x="3339190" y="3179002"/>
            <a:ext cx="3085511" cy="1989130"/>
            <a:chOff x="2490652" y="661852"/>
            <a:chExt cx="1680754" cy="1680754"/>
          </a:xfrm>
        </p:grpSpPr>
        <p:sp>
          <p:nvSpPr>
            <p:cNvPr id="30" name="Rechteck: abgerundete Ecken 29">
              <a:extLst>
                <a:ext uri="{FF2B5EF4-FFF2-40B4-BE49-F238E27FC236}">
                  <a16:creationId xmlns:a16="http://schemas.microsoft.com/office/drawing/2014/main" id="{E16AEFFD-B55F-4541-AC6B-8B19A4CED6F0}"/>
                </a:ext>
              </a:extLst>
            </p:cNvPr>
            <p:cNvSpPr/>
            <p:nvPr/>
          </p:nvSpPr>
          <p:spPr>
            <a:xfrm>
              <a:off x="2490652" y="661852"/>
              <a:ext cx="1680754" cy="1680754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prstClr val="black"/>
                </a:solidFill>
              </a:endParaRPr>
            </a:p>
          </p:txBody>
        </p:sp>
        <p:sp>
          <p:nvSpPr>
            <p:cNvPr id="31" name="Textfeld 30">
              <a:extLst>
                <a:ext uri="{FF2B5EF4-FFF2-40B4-BE49-F238E27FC236}">
                  <a16:creationId xmlns:a16="http://schemas.microsoft.com/office/drawing/2014/main" id="{0E025502-1D06-4D88-978F-E46ED131A7E6}"/>
                </a:ext>
              </a:extLst>
            </p:cNvPr>
            <p:cNvSpPr txBox="1"/>
            <p:nvPr/>
          </p:nvSpPr>
          <p:spPr>
            <a:xfrm>
              <a:off x="3039712" y="933596"/>
              <a:ext cx="818605" cy="986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5333" dirty="0">
                  <a:solidFill>
                    <a:srgbClr val="4BACC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de-AT" sz="5333" b="1" dirty="0">
                  <a:solidFill>
                    <a:srgbClr val="4BACC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5333" b="1" dirty="0">
                <a:solidFill>
                  <a:srgbClr val="4BACC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AEF0EA87-0B41-49DB-8447-F21499C9B4FB}"/>
              </a:ext>
            </a:extLst>
          </p:cNvPr>
          <p:cNvGrpSpPr/>
          <p:nvPr/>
        </p:nvGrpSpPr>
        <p:grpSpPr>
          <a:xfrm>
            <a:off x="6443086" y="3179001"/>
            <a:ext cx="3187376" cy="1989131"/>
            <a:chOff x="4872753" y="1809697"/>
            <a:chExt cx="1632866" cy="1648274"/>
          </a:xfrm>
        </p:grpSpPr>
        <p:sp>
          <p:nvSpPr>
            <p:cNvPr id="34" name="Rechteck: abgerundete Ecken 33">
              <a:extLst>
                <a:ext uri="{FF2B5EF4-FFF2-40B4-BE49-F238E27FC236}">
                  <a16:creationId xmlns:a16="http://schemas.microsoft.com/office/drawing/2014/main" id="{EC0E1356-792D-405D-8452-1ABF17DB3999}"/>
                </a:ext>
              </a:extLst>
            </p:cNvPr>
            <p:cNvSpPr/>
            <p:nvPr/>
          </p:nvSpPr>
          <p:spPr>
            <a:xfrm>
              <a:off x="4872753" y="1809697"/>
              <a:ext cx="1632866" cy="1648274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prstClr val="black"/>
                </a:solidFill>
              </a:endParaRPr>
            </a:p>
          </p:txBody>
        </p:sp>
        <p:sp>
          <p:nvSpPr>
            <p:cNvPr id="35" name="Textfeld 34">
              <a:extLst>
                <a:ext uri="{FF2B5EF4-FFF2-40B4-BE49-F238E27FC236}">
                  <a16:creationId xmlns:a16="http://schemas.microsoft.com/office/drawing/2014/main" id="{CEAC1E6E-A653-45F1-BB84-48E62D9BCAB2}"/>
                </a:ext>
              </a:extLst>
            </p:cNvPr>
            <p:cNvSpPr txBox="1"/>
            <p:nvPr/>
          </p:nvSpPr>
          <p:spPr>
            <a:xfrm>
              <a:off x="5263506" y="2012873"/>
              <a:ext cx="818605" cy="975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5333" dirty="0">
                  <a:solidFill>
                    <a:srgbClr val="4BACC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de-AT" sz="5333" b="1" dirty="0">
                  <a:solidFill>
                    <a:srgbClr val="4BACC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sz="5333" b="1" dirty="0">
                <a:solidFill>
                  <a:srgbClr val="4BACC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1" name="Textfeld 14">
            <a:extLst>
              <a:ext uri="{FF2B5EF4-FFF2-40B4-BE49-F238E27FC236}">
                <a16:creationId xmlns:a16="http://schemas.microsoft.com/office/drawing/2014/main" id="{4D7D2155-8497-4400-937C-A782EE4A10FC}"/>
              </a:ext>
            </a:extLst>
          </p:cNvPr>
          <p:cNvSpPr txBox="1"/>
          <p:nvPr/>
        </p:nvSpPr>
        <p:spPr>
          <a:xfrm>
            <a:off x="6897501" y="679941"/>
            <a:ext cx="731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" name="Picture 12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40839" y="8606127"/>
            <a:ext cx="2640144" cy="293349"/>
          </a:xfrm>
          <a:prstGeom prst="rect">
            <a:avLst/>
          </a:prstGeom>
        </p:spPr>
      </p:pic>
      <p:grpSp>
        <p:nvGrpSpPr>
          <p:cNvPr id="37" name="Gruppieren 6">
            <a:extLst>
              <a:ext uri="{FF2B5EF4-FFF2-40B4-BE49-F238E27FC236}">
                <a16:creationId xmlns:a16="http://schemas.microsoft.com/office/drawing/2014/main" id="{962554AF-4FB8-48EC-9BE8-FB438386494B}"/>
              </a:ext>
            </a:extLst>
          </p:cNvPr>
          <p:cNvGrpSpPr/>
          <p:nvPr/>
        </p:nvGrpSpPr>
        <p:grpSpPr>
          <a:xfrm>
            <a:off x="3339189" y="1261251"/>
            <a:ext cx="3085511" cy="1888651"/>
            <a:chOff x="799546" y="733612"/>
            <a:chExt cx="1680754" cy="1680754"/>
          </a:xfrm>
        </p:grpSpPr>
        <p:sp>
          <p:nvSpPr>
            <p:cNvPr id="38" name="Rechteck: abgerundete Ecken 4">
              <a:extLst>
                <a:ext uri="{FF2B5EF4-FFF2-40B4-BE49-F238E27FC236}">
                  <a16:creationId xmlns:a16="http://schemas.microsoft.com/office/drawing/2014/main" id="{387BE52E-68AB-4858-8D76-197ABAA7906D}"/>
                </a:ext>
              </a:extLst>
            </p:cNvPr>
            <p:cNvSpPr/>
            <p:nvPr/>
          </p:nvSpPr>
          <p:spPr>
            <a:xfrm>
              <a:off x="799546" y="733612"/>
              <a:ext cx="1680754" cy="1680754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prstClr val="black"/>
                </a:solidFill>
              </a:endParaRPr>
            </a:p>
          </p:txBody>
        </p:sp>
        <p:sp>
          <p:nvSpPr>
            <p:cNvPr id="39" name="Textfeld 5">
              <a:extLst>
                <a:ext uri="{FF2B5EF4-FFF2-40B4-BE49-F238E27FC236}">
                  <a16:creationId xmlns:a16="http://schemas.microsoft.com/office/drawing/2014/main" id="{EF282ED8-C8CF-4305-9A44-4AA2C342E60E}"/>
                </a:ext>
              </a:extLst>
            </p:cNvPr>
            <p:cNvSpPr txBox="1"/>
            <p:nvPr/>
          </p:nvSpPr>
          <p:spPr>
            <a:xfrm>
              <a:off x="1329094" y="1044637"/>
              <a:ext cx="818605" cy="969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5333" dirty="0">
                  <a:solidFill>
                    <a:srgbClr val="4BACC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de-AT" sz="5333" b="1" dirty="0">
                  <a:solidFill>
                    <a:srgbClr val="4BACC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5333" b="1" dirty="0">
                <a:solidFill>
                  <a:srgbClr val="4BACC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" name="Gruppieren 12">
            <a:extLst>
              <a:ext uri="{FF2B5EF4-FFF2-40B4-BE49-F238E27FC236}">
                <a16:creationId xmlns:a16="http://schemas.microsoft.com/office/drawing/2014/main" id="{1CDEDC07-E94A-4B4D-8B9E-E44EBC963BDD}"/>
              </a:ext>
            </a:extLst>
          </p:cNvPr>
          <p:cNvGrpSpPr/>
          <p:nvPr/>
        </p:nvGrpSpPr>
        <p:grpSpPr>
          <a:xfrm>
            <a:off x="6424700" y="1261251"/>
            <a:ext cx="3205762" cy="1917750"/>
            <a:chOff x="3855869" y="2125037"/>
            <a:chExt cx="1680754" cy="1680754"/>
          </a:xfrm>
        </p:grpSpPr>
        <p:sp>
          <p:nvSpPr>
            <p:cNvPr id="41" name="Rechteck: abgerundete Ecken 13">
              <a:extLst>
                <a:ext uri="{FF2B5EF4-FFF2-40B4-BE49-F238E27FC236}">
                  <a16:creationId xmlns:a16="http://schemas.microsoft.com/office/drawing/2014/main" id="{5515186D-8BDF-41E3-B402-181DCDCAE352}"/>
                </a:ext>
              </a:extLst>
            </p:cNvPr>
            <p:cNvSpPr/>
            <p:nvPr/>
          </p:nvSpPr>
          <p:spPr>
            <a:xfrm>
              <a:off x="3855869" y="2125037"/>
              <a:ext cx="1680754" cy="1680754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5333">
                <a:solidFill>
                  <a:prstClr val="black"/>
                </a:solidFill>
              </a:endParaRPr>
            </a:p>
          </p:txBody>
        </p:sp>
        <p:sp>
          <p:nvSpPr>
            <p:cNvPr id="42" name="Textfeld 14">
              <a:extLst>
                <a:ext uri="{FF2B5EF4-FFF2-40B4-BE49-F238E27FC236}">
                  <a16:creationId xmlns:a16="http://schemas.microsoft.com/office/drawing/2014/main" id="{4D7D2155-8497-4400-937C-A782EE4A10FC}"/>
                </a:ext>
              </a:extLst>
            </p:cNvPr>
            <p:cNvSpPr txBox="1"/>
            <p:nvPr/>
          </p:nvSpPr>
          <p:spPr>
            <a:xfrm>
              <a:off x="4510977" y="2480582"/>
              <a:ext cx="818605" cy="969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5333" dirty="0">
                  <a:solidFill>
                    <a:srgbClr val="4BACC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AT" sz="5333" b="1" dirty="0">
                  <a:solidFill>
                    <a:srgbClr val="4BACC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5333" b="1" dirty="0">
                <a:solidFill>
                  <a:srgbClr val="4BACC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Oval 1">
            <a:hlinkClick r:id="rId5" action="ppaction://hlinksldjump"/>
          </p:cNvPr>
          <p:cNvSpPr/>
          <p:nvPr/>
        </p:nvSpPr>
        <p:spPr>
          <a:xfrm>
            <a:off x="3222017" y="6085713"/>
            <a:ext cx="378635" cy="3333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43" name="ans 2">
            <a:hlinkClick r:id="rId6" action="ppaction://hlinksldjump"/>
          </p:cNvPr>
          <p:cNvSpPr/>
          <p:nvPr/>
        </p:nvSpPr>
        <p:spPr>
          <a:xfrm>
            <a:off x="3831854" y="6085713"/>
            <a:ext cx="378635" cy="3333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2</a:t>
            </a:r>
          </a:p>
        </p:txBody>
      </p:sp>
      <p:sp>
        <p:nvSpPr>
          <p:cNvPr id="52" name="oval 3">
            <a:hlinkClick r:id="rId7" action="ppaction://hlinksldjump"/>
          </p:cNvPr>
          <p:cNvSpPr/>
          <p:nvPr/>
        </p:nvSpPr>
        <p:spPr>
          <a:xfrm>
            <a:off x="4458231" y="6085713"/>
            <a:ext cx="378635" cy="3333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3</a:t>
            </a:r>
          </a:p>
        </p:txBody>
      </p:sp>
      <p:sp>
        <p:nvSpPr>
          <p:cNvPr id="55" name="oval 4">
            <a:hlinkClick r:id="rId8" action="ppaction://hlinksldjump"/>
          </p:cNvPr>
          <p:cNvSpPr/>
          <p:nvPr/>
        </p:nvSpPr>
        <p:spPr>
          <a:xfrm>
            <a:off x="5032491" y="6085713"/>
            <a:ext cx="378635" cy="3333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4</a:t>
            </a:r>
          </a:p>
        </p:txBody>
      </p:sp>
      <p:sp>
        <p:nvSpPr>
          <p:cNvPr id="59" name="Arrow: Notched Right 23">
            <a:extLst>
              <a:ext uri="{FF2B5EF4-FFF2-40B4-BE49-F238E27FC236}">
                <a16:creationId xmlns:a16="http://schemas.microsoft.com/office/drawing/2014/main" id="{8A266294-E789-6559-0A67-E071EEFBB4C7}"/>
              </a:ext>
            </a:extLst>
          </p:cNvPr>
          <p:cNvSpPr/>
          <p:nvPr/>
        </p:nvSpPr>
        <p:spPr>
          <a:xfrm>
            <a:off x="250772" y="5714055"/>
            <a:ext cx="2847374" cy="1076690"/>
          </a:xfrm>
          <a:prstGeom prst="notchedRightArrow">
            <a:avLst>
              <a:gd name="adj1" fmla="val 50000"/>
              <a:gd name="adj2" fmla="val 98148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i="1" dirty="0">
                <a:solidFill>
                  <a:prstClr val="white"/>
                </a:solidFill>
              </a:rPr>
              <a:t>Click here to open the task.</a:t>
            </a:r>
          </a:p>
        </p:txBody>
      </p:sp>
      <p:pic>
        <p:nvPicPr>
          <p:cNvPr id="28" name="Picture 2" descr="Hình ảnh có liên quan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16762" y1="11429" x2="65714" y2="92286"/>
                        <a14:foregroundMark x1="81143" y1="8286" x2="33143" y2="26714"/>
                        <a14:foregroundMark x1="74667" y1="3429" x2="50286" y2="32286"/>
                        <a14:foregroundMark x1="84571" y1="4000" x2="85333" y2="9571"/>
                        <a14:foregroundMark x1="46095" y1="39571" x2="19238" y2="70143"/>
                        <a14:foregroundMark x1="46095" y1="71429" x2="39619" y2="90429"/>
                        <a14:foregroundMark x1="56000" y1="21857" x2="64952" y2="53000"/>
                        <a14:foregroundMark x1="22476" y1="16857" x2="13524" y2="21143"/>
                        <a14:foregroundMark x1="46857" y1="75714" x2="40381" y2="95857"/>
                        <a14:foregroundMark x1="60000" y1="63429" x2="66476" y2="84857"/>
                        <a14:foregroundMark x1="36381" y1="72000" x2="37905" y2="84286"/>
                        <a14:foregroundMark x1="68952" y1="67143" x2="71429" y2="84286"/>
                        <a14:foregroundMark x1="59238" y1="53000" x2="75429" y2="56714"/>
                        <a14:foregroundMark x1="87810" y1="45714" x2="80381" y2="59143"/>
                        <a14:foregroundMark x1="82857" y1="16857" x2="62476" y2="18714"/>
                        <a14:foregroundMark x1="11048" y1="11429" x2="7810" y2="21143"/>
                        <a14:foregroundMark x1="68190" y1="91000" x2="68190" y2="94714"/>
                        <a14:foregroundMark x1="42286" y1="13429" x2="39048" y2="28571"/>
                        <a14:foregroundMark x1="62476" y1="15143" x2="62476" y2="35429"/>
                        <a14:foregroundMark x1="56381" y1="27714" x2="52571" y2="45286"/>
                        <a14:foregroundMark x1="53143" y1="13429" x2="49905" y2="38714"/>
                        <a14:foregroundMark x1="36381" y1="13000" x2="35238" y2="19143"/>
                        <a14:foregroundMark x1="52571" y1="12286" x2="56952" y2="15143"/>
                        <a14:backgroundMark x1="31048" y1="63714" x2="29333" y2="6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93381" y="1331785"/>
            <a:ext cx="3929950" cy="4569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98323" y="-5287"/>
            <a:ext cx="12290323" cy="34293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50772" y="418863"/>
            <a:ext cx="5899355" cy="46211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Answer 1 question correctly, you will open 1 puzzle piece.</a:t>
            </a:r>
          </a:p>
        </p:txBody>
      </p:sp>
      <p:sp>
        <p:nvSpPr>
          <p:cNvPr id="10" name="Oval 9">
            <a:hlinkClick r:id="rId12" action="ppaction://hlinksldjump"/>
          </p:cNvPr>
          <p:cNvSpPr/>
          <p:nvPr/>
        </p:nvSpPr>
        <p:spPr>
          <a:xfrm>
            <a:off x="5645083" y="6085712"/>
            <a:ext cx="647562" cy="3333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1748875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59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61295" y="1933371"/>
            <a:ext cx="4251911" cy="1539384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</a:t>
            </a:r>
            <a:r>
              <a:rPr lang="en-US" sz="6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lang="vi-VN" sz="6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</a:t>
            </a:r>
            <a:r>
              <a:rPr lang="en-US" sz="6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</a:t>
            </a:r>
            <a:r>
              <a:rPr lang="vi-VN" sz="6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</a:p>
        </p:txBody>
      </p:sp>
      <p:sp>
        <p:nvSpPr>
          <p:cNvPr id="6" name="Pentagon 5">
            <a:hlinkClick r:id="rId3" action="ppaction://hlinksldjump"/>
          </p:cNvPr>
          <p:cNvSpPr/>
          <p:nvPr/>
        </p:nvSpPr>
        <p:spPr>
          <a:xfrm flipH="1">
            <a:off x="10831397" y="6259397"/>
            <a:ext cx="1129542" cy="362627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BACK</a:t>
            </a:r>
            <a:endParaRPr lang="vi-VN" sz="20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69636" y="2332881"/>
            <a:ext cx="3676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2489286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88296" y="1801396"/>
            <a:ext cx="6561056" cy="1539384"/>
          </a:xfrm>
          <a:prstGeom prst="rect">
            <a:avLst/>
          </a:prstGeom>
          <a:solidFill>
            <a:srgbClr val="00206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s</a:t>
            </a:r>
            <a:r>
              <a:rPr lang="en-US" sz="6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</a:t>
            </a:r>
            <a:r>
              <a:rPr lang="vi-VN" sz="6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</a:t>
            </a:r>
            <a:r>
              <a:rPr lang="en-US" sz="6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</a:t>
            </a:r>
            <a:r>
              <a:rPr lang="vi-VN" sz="6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ing</a:t>
            </a:r>
          </a:p>
        </p:txBody>
      </p:sp>
      <p:sp>
        <p:nvSpPr>
          <p:cNvPr id="6" name="Pentagon 5">
            <a:hlinkClick r:id="rId3" action="ppaction://hlinksldjump"/>
          </p:cNvPr>
          <p:cNvSpPr/>
          <p:nvPr/>
        </p:nvSpPr>
        <p:spPr>
          <a:xfrm flipH="1">
            <a:off x="10831397" y="6259397"/>
            <a:ext cx="1129542" cy="362627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BACK</a:t>
            </a:r>
            <a:endParaRPr lang="vi-VN" sz="20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69583" y="2064224"/>
            <a:ext cx="32145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     </a:t>
            </a:r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2636681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61295" y="1933371"/>
            <a:ext cx="5062194" cy="1539384"/>
          </a:xfrm>
          <a:prstGeom prst="rect">
            <a:avLst/>
          </a:prstGeom>
          <a:solidFill>
            <a:schemeClr val="bg2">
              <a:lumMod val="75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spc="50" dirty="0" err="1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W_tc</a:t>
            </a:r>
            <a:r>
              <a:rPr lang="en-US" sz="6600" b="1" spc="50" dirty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 TV</a:t>
            </a:r>
            <a:r>
              <a:rPr lang="vi-VN" sz="6600" b="1" spc="50" dirty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6" name="Pentagon 5">
            <a:hlinkClick r:id="rId3" action="ppaction://hlinksldjump"/>
          </p:cNvPr>
          <p:cNvSpPr/>
          <p:nvPr/>
        </p:nvSpPr>
        <p:spPr>
          <a:xfrm flipH="1">
            <a:off x="10831397" y="6259397"/>
            <a:ext cx="1129542" cy="362627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BACK</a:t>
            </a:r>
            <a:endParaRPr lang="vi-VN" sz="20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15060" y="2149065"/>
            <a:ext cx="273377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    h</a:t>
            </a:r>
          </a:p>
        </p:txBody>
      </p:sp>
    </p:spTree>
    <p:extLst>
      <p:ext uri="{BB962C8B-B14F-4D97-AF65-F5344CB8AC3E}">
        <p14:creationId xmlns:p14="http://schemas.microsoft.com/office/powerpoint/2010/main" val="3562166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88295" y="1932494"/>
            <a:ext cx="7843101" cy="1408285"/>
          </a:xfrm>
          <a:prstGeom prst="rect">
            <a:avLst/>
          </a:prstGeom>
          <a:solidFill>
            <a:schemeClr val="accent6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 b="1" spc="50" dirty="0">
              <a:ln w="0"/>
              <a:solidFill>
                <a:srgbClr val="E7E6E6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6600" b="1" spc="50" dirty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</a:t>
            </a:r>
            <a:r>
              <a:rPr lang="vi-VN" sz="6600" b="1" spc="50" dirty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</a:t>
            </a:r>
            <a:r>
              <a:rPr lang="en-US" sz="6600" b="1" spc="50" dirty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</a:t>
            </a:r>
            <a:r>
              <a:rPr lang="vi-VN" sz="6600" b="1" spc="50" dirty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ate</a:t>
            </a:r>
            <a:r>
              <a:rPr lang="en-US" sz="6600" b="1" spc="50" dirty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</a:t>
            </a:r>
            <a:r>
              <a:rPr lang="vi-VN" sz="6600" b="1" spc="50" dirty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oarding</a:t>
            </a:r>
          </a:p>
          <a:p>
            <a:pPr algn="ctr"/>
            <a:endParaRPr lang="vi-VN" sz="6600" b="1" spc="50" dirty="0">
              <a:ln w="0"/>
              <a:solidFill>
                <a:srgbClr val="E7E6E6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Pentagon 5">
            <a:hlinkClick r:id="rId3" action="ppaction://hlinksldjump"/>
          </p:cNvPr>
          <p:cNvSpPr/>
          <p:nvPr/>
        </p:nvSpPr>
        <p:spPr>
          <a:xfrm flipH="1">
            <a:off x="10831397" y="6259397"/>
            <a:ext cx="1129542" cy="362627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BACK</a:t>
            </a:r>
            <a:endParaRPr lang="vi-VN" sz="20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57978" y="2082638"/>
            <a:ext cx="47888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     k        b</a:t>
            </a:r>
          </a:p>
        </p:txBody>
      </p:sp>
    </p:spTree>
    <p:extLst>
      <p:ext uri="{BB962C8B-B14F-4D97-AF65-F5344CB8AC3E}">
        <p14:creationId xmlns:p14="http://schemas.microsoft.com/office/powerpoint/2010/main" val="1700240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069" y="383998"/>
            <a:ext cx="12219994" cy="6083559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221133" y="708032"/>
            <a:ext cx="7277880" cy="54354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i="1" dirty="0"/>
              <a:t>Structures</a:t>
            </a:r>
          </a:p>
          <a:p>
            <a:r>
              <a:rPr lang="en-US" sz="4100" i="1" dirty="0"/>
              <a:t>May I watch TV?</a:t>
            </a:r>
          </a:p>
          <a:p>
            <a:r>
              <a:rPr lang="en-US" sz="4100" i="1" dirty="0"/>
              <a:t>- Yes, you may./No, you may not.</a:t>
            </a:r>
          </a:p>
        </p:txBody>
      </p:sp>
      <p:sp>
        <p:nvSpPr>
          <p:cNvPr id="5" name="Rectangle 4"/>
          <p:cNvSpPr/>
          <p:nvPr/>
        </p:nvSpPr>
        <p:spPr>
          <a:xfrm>
            <a:off x="1909251" y="2262748"/>
            <a:ext cx="7901645" cy="10711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44815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18749" y="1539732"/>
            <a:ext cx="1105192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 ask for permission, using ……….</a:t>
            </a:r>
          </a:p>
          <a:p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dirty="0">
                <a:solidFill>
                  <a:srgbClr val="00B050"/>
                </a:solidFill>
              </a:rPr>
              <a:t>watch TV, go skateboarding, go out, go swimming</a:t>
            </a:r>
          </a:p>
          <a:p>
            <a:r>
              <a:rPr lang="en-US" sz="3600" b="1" dirty="0">
                <a:solidFill>
                  <a:srgbClr val="0070C0"/>
                </a:solidFill>
              </a:rPr>
              <a:t>Structure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i="1" dirty="0">
                <a:solidFill>
                  <a:srgbClr val="00B050"/>
                </a:solidFill>
              </a:rPr>
              <a:t>May I watch TV?</a:t>
            </a:r>
          </a:p>
          <a:p>
            <a:r>
              <a:rPr lang="en-US" sz="3600" i="1" dirty="0">
                <a:solidFill>
                  <a:srgbClr val="00B050"/>
                </a:solidFill>
                <a:ea typeface="Times New Roman" panose="02020603050405020304" pitchFamily="18" charset="0"/>
              </a:rPr>
              <a:t>                    - Yes, you may./ No, you may not.</a:t>
            </a:r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  <p:sp>
        <p:nvSpPr>
          <p:cNvPr id="21" name="Rectangle 9"/>
          <p:cNvSpPr>
            <a:spLocks noChangeArrowheads="1"/>
          </p:cNvSpPr>
          <p:nvPr/>
        </p:nvSpPr>
        <p:spPr bwMode="auto">
          <a:xfrm>
            <a:off x="3476625" y="38179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Rectangle 13"/>
          <p:cNvSpPr>
            <a:spLocks noChangeArrowheads="1"/>
          </p:cNvSpPr>
          <p:nvPr/>
        </p:nvSpPr>
        <p:spPr bwMode="auto">
          <a:xfrm>
            <a:off x="3476625" y="3783092"/>
            <a:ext cx="546265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886121"/>
      </p:ext>
    </p:extLst>
  </p:cSld>
  <p:clrMapOvr>
    <a:masterClrMapping/>
  </p:clrMapOvr>
  <p:transition spd="med">
    <p:split orient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3198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50906" y="4114805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Presentation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117865"/>
      </p:ext>
    </p:extLst>
  </p:cSld>
  <p:clrMapOvr>
    <a:masterClrMapping/>
  </p:clrMapOvr>
  <p:transition spd="slow">
    <p:push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01" y="476215"/>
            <a:ext cx="5982218" cy="8077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01" y="1588704"/>
            <a:ext cx="5418290" cy="15088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4251" y="2472618"/>
            <a:ext cx="2301439" cy="15850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89628" y="4162529"/>
            <a:ext cx="5410669" cy="1626948"/>
          </a:xfrm>
          <a:prstGeom prst="rect">
            <a:avLst/>
          </a:prstGeom>
        </p:spPr>
      </p:pic>
      <p:pic>
        <p:nvPicPr>
          <p:cNvPr id="6" name="CD2-TRACK 6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556616" y="47621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575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716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8798"/>
            <a:ext cx="10240903" cy="68492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79686" y="3918856"/>
            <a:ext cx="2719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Practice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544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98" y="384782"/>
            <a:ext cx="5806943" cy="6477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675" y="1032538"/>
            <a:ext cx="5425910" cy="24462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2003" y="838218"/>
            <a:ext cx="6172735" cy="25605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336" y="3901335"/>
            <a:ext cx="5852667" cy="24157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2003" y="3832748"/>
            <a:ext cx="5688077" cy="2552921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9226041" y="2720340"/>
            <a:ext cx="2663190" cy="6784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994119" y="2163725"/>
            <a:ext cx="2720340" cy="76354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537381" y="5156116"/>
            <a:ext cx="1613551" cy="6784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135630" y="5744336"/>
            <a:ext cx="2663190" cy="6784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9061451" y="5156116"/>
            <a:ext cx="1785619" cy="6784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965186" y="5744336"/>
            <a:ext cx="2260855" cy="5727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792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2356" y="1240493"/>
            <a:ext cx="2942184" cy="303348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4939" y="463966"/>
            <a:ext cx="1547446" cy="646331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Extra Practice </a:t>
            </a:r>
          </a:p>
          <a:p>
            <a:r>
              <a:rPr lang="en-US" b="1" dirty="0">
                <a:solidFill>
                  <a:schemeClr val="bg1"/>
                </a:solidFill>
              </a:rPr>
              <a:t>WB, page 52.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1102" y="333768"/>
            <a:ext cx="4005570" cy="906725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491613" y="5515896"/>
            <a:ext cx="2438400" cy="58993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go swimming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431258" y="5506061"/>
            <a:ext cx="2438400" cy="58993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go out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383487" y="5525728"/>
            <a:ext cx="2868884" cy="58993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go skateboarding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9619806" y="5515896"/>
            <a:ext cx="2438400" cy="58993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watch TV</a:t>
            </a:r>
          </a:p>
        </p:txBody>
      </p:sp>
      <p:cxnSp>
        <p:nvCxnSpPr>
          <p:cNvPr id="15" name="Curved Connector 14"/>
          <p:cNvCxnSpPr/>
          <p:nvPr/>
        </p:nvCxnSpPr>
        <p:spPr>
          <a:xfrm rot="10800000">
            <a:off x="1550180" y="4339073"/>
            <a:ext cx="3068467" cy="1132350"/>
          </a:xfrm>
          <a:prstGeom prst="curvedConnector3">
            <a:avLst>
              <a:gd name="adj1" fmla="val 50000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6" y="1240492"/>
            <a:ext cx="3064225" cy="307795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7415" y="1240492"/>
            <a:ext cx="2868884" cy="309858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9174" y="1240492"/>
            <a:ext cx="3012826" cy="3098581"/>
          </a:xfrm>
          <a:prstGeom prst="rect">
            <a:avLst/>
          </a:prstGeom>
        </p:spPr>
      </p:pic>
      <p:cxnSp>
        <p:nvCxnSpPr>
          <p:cNvPr id="29" name="Curved Connector 28"/>
          <p:cNvCxnSpPr/>
          <p:nvPr/>
        </p:nvCxnSpPr>
        <p:spPr>
          <a:xfrm>
            <a:off x="4719284" y="4269283"/>
            <a:ext cx="6035129" cy="1197448"/>
          </a:xfrm>
          <a:prstGeom prst="curvedConnector3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endCxn id="11" idx="0"/>
          </p:cNvCxnSpPr>
          <p:nvPr/>
        </p:nvCxnSpPr>
        <p:spPr>
          <a:xfrm>
            <a:off x="7736848" y="4210286"/>
            <a:ext cx="81081" cy="131544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7" name="Curved Connector 36"/>
          <p:cNvCxnSpPr>
            <a:endCxn id="9" idx="0"/>
          </p:cNvCxnSpPr>
          <p:nvPr/>
        </p:nvCxnSpPr>
        <p:spPr>
          <a:xfrm rot="10800000" flipV="1">
            <a:off x="1710814" y="4269282"/>
            <a:ext cx="9128193" cy="1246613"/>
          </a:xfrm>
          <a:prstGeom prst="curvedConnector2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7066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7123" y="450173"/>
            <a:ext cx="4129548" cy="7788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388" y="1229033"/>
            <a:ext cx="3244644" cy="29182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0985" y="1229033"/>
            <a:ext cx="3282783" cy="29182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570" y="4441910"/>
            <a:ext cx="4267570" cy="13564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2250" y="4441910"/>
            <a:ext cx="3928266" cy="134123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786565" y="4441910"/>
            <a:ext cx="5469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</a:t>
            </a:r>
            <a:endParaRPr lang="en-US" sz="3600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5777" y="435397"/>
            <a:ext cx="1547446" cy="646331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Extra Practice </a:t>
            </a:r>
          </a:p>
          <a:p>
            <a:r>
              <a:rPr lang="en-US" b="1" dirty="0">
                <a:solidFill>
                  <a:schemeClr val="bg1"/>
                </a:solidFill>
              </a:rPr>
              <a:t>WB, page 52.</a:t>
            </a:r>
          </a:p>
        </p:txBody>
      </p:sp>
    </p:spTree>
    <p:extLst>
      <p:ext uri="{BB962C8B-B14F-4D97-AF65-F5344CB8AC3E}">
        <p14:creationId xmlns:p14="http://schemas.microsoft.com/office/powerpoint/2010/main" val="46102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458" y="315082"/>
            <a:ext cx="4129548" cy="7788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77" t="3354"/>
          <a:stretch/>
        </p:blipFill>
        <p:spPr>
          <a:xfrm>
            <a:off x="1392456" y="1390801"/>
            <a:ext cx="3346693" cy="28602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9393" y="1390802"/>
            <a:ext cx="3323303" cy="28602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0368" y="4481626"/>
            <a:ext cx="3641903" cy="14707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4717" y="4481626"/>
            <a:ext cx="4320914" cy="137171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629978" y="4481626"/>
            <a:ext cx="5469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</a:t>
            </a:r>
            <a:endParaRPr lang="en-US" sz="3600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988559" y="5127957"/>
            <a:ext cx="5469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</a:t>
            </a:r>
            <a:endParaRPr lang="en-US" sz="3600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5107" y="381347"/>
            <a:ext cx="1547446" cy="646331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Extra Practice </a:t>
            </a:r>
          </a:p>
          <a:p>
            <a:r>
              <a:rPr lang="en-US" b="1" dirty="0">
                <a:solidFill>
                  <a:schemeClr val="bg1"/>
                </a:solidFill>
              </a:rPr>
              <a:t>WB, page 52.</a:t>
            </a:r>
          </a:p>
        </p:txBody>
      </p:sp>
    </p:spTree>
    <p:extLst>
      <p:ext uri="{BB962C8B-B14F-4D97-AF65-F5344CB8AC3E}">
        <p14:creationId xmlns:p14="http://schemas.microsoft.com/office/powerpoint/2010/main" val="1722520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58003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00084" y="432844"/>
            <a:ext cx="2305049" cy="646331"/>
          </a:xfrm>
          <a:prstGeom prst="rect">
            <a:avLst/>
          </a:prstGeom>
          <a:solidFill>
            <a:srgbClr val="C0000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LET’S PLAY!</a:t>
            </a:r>
            <a:r>
              <a:rPr lang="en-US" sz="2400" i="1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3004" y="1940075"/>
            <a:ext cx="9614170" cy="3956832"/>
          </a:xfrm>
          <a:prstGeom prst="rect">
            <a:avLst/>
          </a:prstGeom>
        </p:spPr>
      </p:pic>
      <p:sp>
        <p:nvSpPr>
          <p:cNvPr id="2" name="TextBox 1">
            <a:hlinkClick r:id="rId3"/>
          </p:cNvPr>
          <p:cNvSpPr txBox="1"/>
          <p:nvPr/>
        </p:nvSpPr>
        <p:spPr>
          <a:xfrm>
            <a:off x="7675123" y="603115"/>
            <a:ext cx="351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Click here to play the game</a:t>
            </a:r>
          </a:p>
        </p:txBody>
      </p:sp>
    </p:spTree>
    <p:extLst>
      <p:ext uri="{BB962C8B-B14F-4D97-AF65-F5344CB8AC3E}">
        <p14:creationId xmlns:p14="http://schemas.microsoft.com/office/powerpoint/2010/main" val="364358851"/>
      </p:ext>
    </p:extLst>
  </p:cSld>
  <p:clrMapOvr>
    <a:masterClrMapping/>
  </p:clrMapOvr>
  <p:transition spd="slow">
    <p:wip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-99357"/>
            <a:ext cx="10240903" cy="68492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30526" y="3810704"/>
            <a:ext cx="27198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Early Production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501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p:transition spd="med">
    <p:split orient="vert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1431180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pinner BG">
            <a:extLst>
              <a:ext uri="{FF2B5EF4-FFF2-40B4-BE49-F238E27FC236}">
                <a16:creationId xmlns:a16="http://schemas.microsoft.com/office/drawing/2014/main" id="{E7247EFC-DA6F-4517-958E-60940FA8DC84}"/>
              </a:ext>
            </a:extLst>
          </p:cNvPr>
          <p:cNvSpPr/>
          <p:nvPr/>
        </p:nvSpPr>
        <p:spPr>
          <a:xfrm>
            <a:off x="3130198" y="327896"/>
            <a:ext cx="5931604" cy="5962228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>
              <a:latin typeface="+mj-lt"/>
            </a:endParaRPr>
          </a:p>
        </p:txBody>
      </p:sp>
      <p:sp>
        <p:nvSpPr>
          <p:cNvPr id="46" name="Anchor">
            <a:extLst>
              <a:ext uri="{FF2B5EF4-FFF2-40B4-BE49-F238E27FC236}">
                <a16:creationId xmlns:a16="http://schemas.microsoft.com/office/drawing/2014/main" id="{B316AF16-047B-4F82-AB9C-1224E1DDA737}"/>
              </a:ext>
            </a:extLst>
          </p:cNvPr>
          <p:cNvSpPr/>
          <p:nvPr/>
        </p:nvSpPr>
        <p:spPr>
          <a:xfrm>
            <a:off x="5470198" y="2667896"/>
            <a:ext cx="1647668" cy="1656174"/>
          </a:xfrm>
          <a:prstGeom prst="ellipse">
            <a:avLst/>
          </a:prstGeom>
          <a:solidFill>
            <a:srgbClr val="00B050">
              <a:alpha val="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31" name="Spinning Wheel 6">
            <a:extLst>
              <a:ext uri="{FF2B5EF4-FFF2-40B4-BE49-F238E27FC236}">
                <a16:creationId xmlns:a16="http://schemas.microsoft.com/office/drawing/2014/main" id="{356BEC47-C717-414D-9AAC-68EFFD076E1D}"/>
              </a:ext>
            </a:extLst>
          </p:cNvPr>
          <p:cNvGrpSpPr/>
          <p:nvPr/>
        </p:nvGrpSpPr>
        <p:grpSpPr>
          <a:xfrm>
            <a:off x="2882317" y="223722"/>
            <a:ext cx="6385410" cy="6153928"/>
            <a:chOff x="2608119" y="84826"/>
            <a:chExt cx="6975762" cy="6688348"/>
          </a:xfrm>
        </p:grpSpPr>
        <p:sp>
          <p:nvSpPr>
            <p:cNvPr id="32" name="Segment 6">
              <a:extLst>
                <a:ext uri="{FF2B5EF4-FFF2-40B4-BE49-F238E27FC236}">
                  <a16:creationId xmlns:a16="http://schemas.microsoft.com/office/drawing/2014/main" id="{F6C22396-752E-4638-A39D-EBB067BDA4ED}"/>
                </a:ext>
              </a:extLst>
            </p:cNvPr>
            <p:cNvSpPr/>
            <p:nvPr/>
          </p:nvSpPr>
          <p:spPr>
            <a:xfrm rot="12600000">
              <a:off x="3934945" y="84826"/>
              <a:ext cx="2624602" cy="2647298"/>
            </a:xfrm>
            <a:custGeom>
              <a:avLst/>
              <a:gdLst>
                <a:gd name="connsiteX0" fmla="*/ 1098532 w 2624602"/>
                <a:gd name="connsiteY0" fmla="*/ 2647298 h 2647298"/>
                <a:gd name="connsiteX1" fmla="*/ 0 w 2624602"/>
                <a:gd name="connsiteY1" fmla="*/ 744585 h 2647298"/>
                <a:gd name="connsiteX2" fmla="*/ 72673 w 2624602"/>
                <a:gd name="connsiteY2" fmla="*/ 697588 h 2647298"/>
                <a:gd name="connsiteX3" fmla="*/ 427972 w 2624602"/>
                <a:gd name="connsiteY3" fmla="*/ 58260 h 2647298"/>
                <a:gd name="connsiteX4" fmla="*/ 426439 w 2624602"/>
                <a:gd name="connsiteY4" fmla="*/ 0 h 2647298"/>
                <a:gd name="connsiteX5" fmla="*/ 2624602 w 2624602"/>
                <a:gd name="connsiteY5" fmla="*/ 0 h 2647298"/>
                <a:gd name="connsiteX6" fmla="*/ 2619886 w 2624602"/>
                <a:gd name="connsiteY6" fmla="*/ 211161 h 2647298"/>
                <a:gd name="connsiteX7" fmla="*/ 1231375 w 2624602"/>
                <a:gd name="connsiteY7" fmla="*/ 2566056 h 2647298"/>
                <a:gd name="connsiteX8" fmla="*/ 1098532 w 2624602"/>
                <a:gd name="connsiteY8" fmla="*/ 2647298 h 2647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4602" h="2647298">
                  <a:moveTo>
                    <a:pt x="1098532" y="2647298"/>
                  </a:moveTo>
                  <a:lnTo>
                    <a:pt x="0" y="744585"/>
                  </a:lnTo>
                  <a:lnTo>
                    <a:pt x="72673" y="697588"/>
                  </a:lnTo>
                  <a:cubicBezTo>
                    <a:pt x="285532" y="544075"/>
                    <a:pt x="410396" y="306967"/>
                    <a:pt x="427972" y="58260"/>
                  </a:cubicBezTo>
                  <a:lnTo>
                    <a:pt x="426439" y="0"/>
                  </a:lnTo>
                  <a:lnTo>
                    <a:pt x="2624602" y="0"/>
                  </a:lnTo>
                  <a:lnTo>
                    <a:pt x="2619886" y="211161"/>
                  </a:lnTo>
                  <a:cubicBezTo>
                    <a:pt x="2554100" y="1142035"/>
                    <a:pt x="2064447" y="2027080"/>
                    <a:pt x="1231375" y="2566056"/>
                  </a:cubicBezTo>
                  <a:lnTo>
                    <a:pt x="1098532" y="2647298"/>
                  </a:lnTo>
                  <a:close/>
                </a:path>
              </a:pathLst>
            </a:custGeom>
            <a:solidFill>
              <a:srgbClr val="7030A0"/>
            </a:solidFill>
            <a:ln w="63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latin typeface="+mj-lt"/>
              </a:endParaRPr>
            </a:p>
          </p:txBody>
        </p:sp>
        <p:sp>
          <p:nvSpPr>
            <p:cNvPr id="33" name="Segment 5">
              <a:extLst>
                <a:ext uri="{FF2B5EF4-FFF2-40B4-BE49-F238E27FC236}">
                  <a16:creationId xmlns:a16="http://schemas.microsoft.com/office/drawing/2014/main" id="{046AFF47-347B-49AD-AEDB-40E362F0D8E7}"/>
                </a:ext>
              </a:extLst>
            </p:cNvPr>
            <p:cNvSpPr/>
            <p:nvPr/>
          </p:nvSpPr>
          <p:spPr>
            <a:xfrm rot="12600000">
              <a:off x="2608119" y="2380677"/>
              <a:ext cx="2628248" cy="2645334"/>
            </a:xfrm>
            <a:custGeom>
              <a:avLst/>
              <a:gdLst>
                <a:gd name="connsiteX0" fmla="*/ 2626453 w 2628248"/>
                <a:gd name="connsiteY0" fmla="*/ 2645334 h 2645334"/>
                <a:gd name="connsiteX1" fmla="*/ 428115 w 2628248"/>
                <a:gd name="connsiteY1" fmla="*/ 2645334 h 2645334"/>
                <a:gd name="connsiteX2" fmla="*/ 425355 w 2628248"/>
                <a:gd name="connsiteY2" fmla="*/ 2540459 h 2645334"/>
                <a:gd name="connsiteX3" fmla="*/ 316130 w 2628248"/>
                <a:gd name="connsiteY3" fmla="*/ 2215643 h 2645334"/>
                <a:gd name="connsiteX4" fmla="*/ 89444 w 2628248"/>
                <a:gd name="connsiteY4" fmla="*/ 1958645 h 2645334"/>
                <a:gd name="connsiteX5" fmla="*/ 0 w 2628248"/>
                <a:gd name="connsiteY5" fmla="*/ 1903817 h 2645334"/>
                <a:gd name="connsiteX6" fmla="*/ 1099169 w 2628248"/>
                <a:gd name="connsiteY6" fmla="*/ 0 h 2645334"/>
                <a:gd name="connsiteX7" fmla="*/ 1169670 w 2628248"/>
                <a:gd name="connsiteY7" fmla="*/ 38631 h 2645334"/>
                <a:gd name="connsiteX8" fmla="*/ 2218805 w 2628248"/>
                <a:gd name="connsiteY8" fmla="*/ 1117134 h 2645334"/>
                <a:gd name="connsiteX9" fmla="*/ 2628248 w 2628248"/>
                <a:gd name="connsiteY9" fmla="*/ 2564963 h 2645334"/>
                <a:gd name="connsiteX10" fmla="*/ 2626453 w 2628248"/>
                <a:gd name="connsiteY10" fmla="*/ 2645334 h 2645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28248" h="2645334">
                  <a:moveTo>
                    <a:pt x="2626453" y="2645334"/>
                  </a:moveTo>
                  <a:lnTo>
                    <a:pt x="428115" y="2645334"/>
                  </a:lnTo>
                  <a:lnTo>
                    <a:pt x="425355" y="2540459"/>
                  </a:lnTo>
                  <a:cubicBezTo>
                    <a:pt x="411550" y="2429212"/>
                    <a:pt x="375707" y="2318833"/>
                    <a:pt x="316130" y="2215643"/>
                  </a:cubicBezTo>
                  <a:cubicBezTo>
                    <a:pt x="256554" y="2112454"/>
                    <a:pt x="178885" y="2026223"/>
                    <a:pt x="89444" y="1958645"/>
                  </a:cubicBezTo>
                  <a:lnTo>
                    <a:pt x="0" y="1903817"/>
                  </a:lnTo>
                  <a:lnTo>
                    <a:pt x="1099169" y="0"/>
                  </a:lnTo>
                  <a:lnTo>
                    <a:pt x="1169670" y="38631"/>
                  </a:lnTo>
                  <a:cubicBezTo>
                    <a:pt x="1590441" y="296356"/>
                    <a:pt x="1954744" y="659767"/>
                    <a:pt x="2218805" y="1117134"/>
                  </a:cubicBezTo>
                  <a:cubicBezTo>
                    <a:pt x="2482866" y="1574501"/>
                    <a:pt x="2615437" y="2071702"/>
                    <a:pt x="2628248" y="2564963"/>
                  </a:cubicBezTo>
                  <a:lnTo>
                    <a:pt x="2626453" y="2645334"/>
                  </a:lnTo>
                  <a:close/>
                </a:path>
              </a:pathLst>
            </a:custGeom>
            <a:solidFill>
              <a:srgbClr val="00B0F0"/>
            </a:solidFill>
            <a:ln w="63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latin typeface="+mj-lt"/>
              </a:endParaRPr>
            </a:p>
          </p:txBody>
        </p:sp>
        <p:sp>
          <p:nvSpPr>
            <p:cNvPr id="34" name="Segment 4">
              <a:extLst>
                <a:ext uri="{FF2B5EF4-FFF2-40B4-BE49-F238E27FC236}">
                  <a16:creationId xmlns:a16="http://schemas.microsoft.com/office/drawing/2014/main" id="{EE96CB9C-1D5C-4AAD-9C45-89E8661916F7}"/>
                </a:ext>
              </a:extLst>
            </p:cNvPr>
            <p:cNvSpPr/>
            <p:nvPr/>
          </p:nvSpPr>
          <p:spPr>
            <a:xfrm rot="12600000">
              <a:off x="3617250" y="3919560"/>
              <a:ext cx="3055662" cy="2315311"/>
            </a:xfrm>
            <a:custGeom>
              <a:avLst/>
              <a:gdLst>
                <a:gd name="connsiteX0" fmla="*/ 1956580 w 3055662"/>
                <a:gd name="connsiteY0" fmla="*/ 2315311 h 2315311"/>
                <a:gd name="connsiteX1" fmla="*/ 1906893 w 3055662"/>
                <a:gd name="connsiteY1" fmla="*/ 2284853 h 2315311"/>
                <a:gd name="connsiteX2" fmla="*/ 1175569 w 3055662"/>
                <a:gd name="connsiteY2" fmla="*/ 2272887 h 2315311"/>
                <a:gd name="connsiteX3" fmla="*/ 1098532 w 3055662"/>
                <a:gd name="connsiteY3" fmla="*/ 2312325 h 2315311"/>
                <a:gd name="connsiteX4" fmla="*/ 0 w 3055662"/>
                <a:gd name="connsiteY4" fmla="*/ 409612 h 2315311"/>
                <a:gd name="connsiteX5" fmla="*/ 136779 w 3055662"/>
                <a:gd name="connsiteY5" fmla="*/ 335187 h 2315311"/>
                <a:gd name="connsiteX6" fmla="*/ 2870433 w 3055662"/>
                <a:gd name="connsiteY6" fmla="*/ 310149 h 2315311"/>
                <a:gd name="connsiteX7" fmla="*/ 3055662 w 3055662"/>
                <a:gd name="connsiteY7" fmla="*/ 411646 h 2315311"/>
                <a:gd name="connsiteX8" fmla="*/ 1956580 w 3055662"/>
                <a:gd name="connsiteY8" fmla="*/ 2315311 h 2315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55662" h="2315311">
                  <a:moveTo>
                    <a:pt x="1956580" y="2315311"/>
                  </a:moveTo>
                  <a:lnTo>
                    <a:pt x="1906893" y="2284853"/>
                  </a:lnTo>
                  <a:cubicBezTo>
                    <a:pt x="1682718" y="2175721"/>
                    <a:pt x="1414944" y="2165302"/>
                    <a:pt x="1175569" y="2272887"/>
                  </a:cubicBezTo>
                  <a:lnTo>
                    <a:pt x="1098532" y="2312325"/>
                  </a:lnTo>
                  <a:lnTo>
                    <a:pt x="0" y="409612"/>
                  </a:lnTo>
                  <a:lnTo>
                    <a:pt x="136779" y="335187"/>
                  </a:lnTo>
                  <a:cubicBezTo>
                    <a:pt x="1020082" y="-116786"/>
                    <a:pt x="2031380" y="-98316"/>
                    <a:pt x="2870433" y="310149"/>
                  </a:cubicBezTo>
                  <a:lnTo>
                    <a:pt x="3055662" y="411646"/>
                  </a:lnTo>
                  <a:lnTo>
                    <a:pt x="1956580" y="2315311"/>
                  </a:lnTo>
                  <a:close/>
                </a:path>
              </a:pathLst>
            </a:custGeom>
            <a:solidFill>
              <a:srgbClr val="00B050"/>
            </a:solidFill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latin typeface="+mj-lt"/>
              </a:endParaRPr>
            </a:p>
          </p:txBody>
        </p:sp>
        <p:sp>
          <p:nvSpPr>
            <p:cNvPr id="35" name="Segment 3">
              <a:extLst>
                <a:ext uri="{FF2B5EF4-FFF2-40B4-BE49-F238E27FC236}">
                  <a16:creationId xmlns:a16="http://schemas.microsoft.com/office/drawing/2014/main" id="{E4DED3A9-E0F3-4657-890E-493214981EBD}"/>
                </a:ext>
              </a:extLst>
            </p:cNvPr>
            <p:cNvSpPr/>
            <p:nvPr/>
          </p:nvSpPr>
          <p:spPr>
            <a:xfrm rot="12580216">
              <a:off x="5632454" y="4125876"/>
              <a:ext cx="2624601" cy="2647298"/>
            </a:xfrm>
            <a:custGeom>
              <a:avLst/>
              <a:gdLst>
                <a:gd name="connsiteX0" fmla="*/ 2198163 w 2624602"/>
                <a:gd name="connsiteY0" fmla="*/ 2647298 h 2647298"/>
                <a:gd name="connsiteX1" fmla="*/ 0 w 2624602"/>
                <a:gd name="connsiteY1" fmla="*/ 2647298 h 2647298"/>
                <a:gd name="connsiteX2" fmla="*/ 4716 w 2624602"/>
                <a:gd name="connsiteY2" fmla="*/ 2436137 h 2647298"/>
                <a:gd name="connsiteX3" fmla="*/ 1393227 w 2624602"/>
                <a:gd name="connsiteY3" fmla="*/ 81242 h 2647298"/>
                <a:gd name="connsiteX4" fmla="*/ 1526070 w 2624602"/>
                <a:gd name="connsiteY4" fmla="*/ 0 h 2647298"/>
                <a:gd name="connsiteX5" fmla="*/ 2624602 w 2624602"/>
                <a:gd name="connsiteY5" fmla="*/ 1902713 h 2647298"/>
                <a:gd name="connsiteX6" fmla="*/ 2551929 w 2624602"/>
                <a:gd name="connsiteY6" fmla="*/ 1949710 h 2647298"/>
                <a:gd name="connsiteX7" fmla="*/ 2196630 w 2624602"/>
                <a:gd name="connsiteY7" fmla="*/ 2589038 h 2647298"/>
                <a:gd name="connsiteX8" fmla="*/ 2198163 w 2624602"/>
                <a:gd name="connsiteY8" fmla="*/ 2647298 h 2647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4602" h="2647298">
                  <a:moveTo>
                    <a:pt x="2198163" y="2647298"/>
                  </a:moveTo>
                  <a:lnTo>
                    <a:pt x="0" y="2647298"/>
                  </a:lnTo>
                  <a:lnTo>
                    <a:pt x="4716" y="2436137"/>
                  </a:lnTo>
                  <a:cubicBezTo>
                    <a:pt x="70502" y="1505263"/>
                    <a:pt x="560155" y="620218"/>
                    <a:pt x="1393227" y="81242"/>
                  </a:cubicBezTo>
                  <a:lnTo>
                    <a:pt x="1526070" y="0"/>
                  </a:lnTo>
                  <a:lnTo>
                    <a:pt x="2624602" y="1902713"/>
                  </a:lnTo>
                  <a:lnTo>
                    <a:pt x="2551929" y="1949710"/>
                  </a:lnTo>
                  <a:cubicBezTo>
                    <a:pt x="2339070" y="2103223"/>
                    <a:pt x="2214206" y="2340331"/>
                    <a:pt x="2196630" y="2589038"/>
                  </a:cubicBezTo>
                  <a:lnTo>
                    <a:pt x="2198163" y="2647298"/>
                  </a:lnTo>
                  <a:close/>
                </a:path>
              </a:pathLst>
            </a:custGeom>
            <a:solidFill>
              <a:srgbClr val="FFFF00"/>
            </a:solidFill>
            <a:ln w="63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latin typeface="+mj-lt"/>
              </a:endParaRPr>
            </a:p>
          </p:txBody>
        </p:sp>
        <p:sp>
          <p:nvSpPr>
            <p:cNvPr id="36" name="Segment 2">
              <a:extLst>
                <a:ext uri="{FF2B5EF4-FFF2-40B4-BE49-F238E27FC236}">
                  <a16:creationId xmlns:a16="http://schemas.microsoft.com/office/drawing/2014/main" id="{C7056AC3-87D1-4236-83A6-D554F7EB403D}"/>
                </a:ext>
              </a:extLst>
            </p:cNvPr>
            <p:cNvSpPr/>
            <p:nvPr/>
          </p:nvSpPr>
          <p:spPr>
            <a:xfrm rot="12600000">
              <a:off x="6955633" y="1831990"/>
              <a:ext cx="2628248" cy="2645334"/>
            </a:xfrm>
            <a:custGeom>
              <a:avLst/>
              <a:gdLst>
                <a:gd name="connsiteX0" fmla="*/ 1529079 w 2628248"/>
                <a:gd name="connsiteY0" fmla="*/ 2645334 h 2645334"/>
                <a:gd name="connsiteX1" fmla="*/ 1458578 w 2628248"/>
                <a:gd name="connsiteY1" fmla="*/ 2606703 h 2645334"/>
                <a:gd name="connsiteX2" fmla="*/ 409443 w 2628248"/>
                <a:gd name="connsiteY2" fmla="*/ 1528200 h 2645334"/>
                <a:gd name="connsiteX3" fmla="*/ 0 w 2628248"/>
                <a:gd name="connsiteY3" fmla="*/ 80371 h 2645334"/>
                <a:gd name="connsiteX4" fmla="*/ 1795 w 2628248"/>
                <a:gd name="connsiteY4" fmla="*/ 0 h 2645334"/>
                <a:gd name="connsiteX5" fmla="*/ 2200133 w 2628248"/>
                <a:gd name="connsiteY5" fmla="*/ 0 h 2645334"/>
                <a:gd name="connsiteX6" fmla="*/ 2202893 w 2628248"/>
                <a:gd name="connsiteY6" fmla="*/ 104875 h 2645334"/>
                <a:gd name="connsiteX7" fmla="*/ 2312118 w 2628248"/>
                <a:gd name="connsiteY7" fmla="*/ 429691 h 2645334"/>
                <a:gd name="connsiteX8" fmla="*/ 2538804 w 2628248"/>
                <a:gd name="connsiteY8" fmla="*/ 686689 h 2645334"/>
                <a:gd name="connsiteX9" fmla="*/ 2628248 w 2628248"/>
                <a:gd name="connsiteY9" fmla="*/ 741517 h 2645334"/>
                <a:gd name="connsiteX10" fmla="*/ 1529079 w 2628248"/>
                <a:gd name="connsiteY10" fmla="*/ 2645334 h 2645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28248" h="2645334">
                  <a:moveTo>
                    <a:pt x="1529079" y="2645334"/>
                  </a:moveTo>
                  <a:lnTo>
                    <a:pt x="1458578" y="2606703"/>
                  </a:lnTo>
                  <a:cubicBezTo>
                    <a:pt x="1037807" y="2348978"/>
                    <a:pt x="673504" y="1985567"/>
                    <a:pt x="409443" y="1528200"/>
                  </a:cubicBezTo>
                  <a:cubicBezTo>
                    <a:pt x="145382" y="1070833"/>
                    <a:pt x="12811" y="573632"/>
                    <a:pt x="0" y="80371"/>
                  </a:cubicBezTo>
                  <a:lnTo>
                    <a:pt x="1795" y="0"/>
                  </a:lnTo>
                  <a:lnTo>
                    <a:pt x="2200133" y="0"/>
                  </a:lnTo>
                  <a:lnTo>
                    <a:pt x="2202893" y="104875"/>
                  </a:lnTo>
                  <a:cubicBezTo>
                    <a:pt x="2216698" y="216122"/>
                    <a:pt x="2252541" y="326501"/>
                    <a:pt x="2312118" y="429691"/>
                  </a:cubicBezTo>
                  <a:cubicBezTo>
                    <a:pt x="2371694" y="532880"/>
                    <a:pt x="2449363" y="619111"/>
                    <a:pt x="2538804" y="686689"/>
                  </a:cubicBezTo>
                  <a:lnTo>
                    <a:pt x="2628248" y="741517"/>
                  </a:lnTo>
                  <a:lnTo>
                    <a:pt x="1529079" y="2645334"/>
                  </a:lnTo>
                  <a:close/>
                </a:path>
              </a:pathLst>
            </a:custGeom>
            <a:solidFill>
              <a:srgbClr val="FFC000"/>
            </a:solidFill>
            <a:ln w="63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latin typeface="+mj-lt"/>
              </a:endParaRPr>
            </a:p>
          </p:txBody>
        </p:sp>
        <p:sp>
          <p:nvSpPr>
            <p:cNvPr id="37" name="Segment 1">
              <a:extLst>
                <a:ext uri="{FF2B5EF4-FFF2-40B4-BE49-F238E27FC236}">
                  <a16:creationId xmlns:a16="http://schemas.microsoft.com/office/drawing/2014/main" id="{37CA9E96-6C4B-4FAA-873B-80F315085477}"/>
                </a:ext>
              </a:extLst>
            </p:cNvPr>
            <p:cNvSpPr/>
            <p:nvPr/>
          </p:nvSpPr>
          <p:spPr>
            <a:xfrm rot="12600000">
              <a:off x="5519218" y="623130"/>
              <a:ext cx="3055662" cy="2315311"/>
            </a:xfrm>
            <a:custGeom>
              <a:avLst/>
              <a:gdLst>
                <a:gd name="connsiteX0" fmla="*/ 3055662 w 3055662"/>
                <a:gd name="connsiteY0" fmla="*/ 1905699 h 2315311"/>
                <a:gd name="connsiteX1" fmla="*/ 2918883 w 3055662"/>
                <a:gd name="connsiteY1" fmla="*/ 1980124 h 2315311"/>
                <a:gd name="connsiteX2" fmla="*/ 185229 w 3055662"/>
                <a:gd name="connsiteY2" fmla="*/ 2005162 h 2315311"/>
                <a:gd name="connsiteX3" fmla="*/ 0 w 3055662"/>
                <a:gd name="connsiteY3" fmla="*/ 1903665 h 2315311"/>
                <a:gd name="connsiteX4" fmla="*/ 1099082 w 3055662"/>
                <a:gd name="connsiteY4" fmla="*/ 0 h 2315311"/>
                <a:gd name="connsiteX5" fmla="*/ 1148769 w 3055662"/>
                <a:gd name="connsiteY5" fmla="*/ 30458 h 2315311"/>
                <a:gd name="connsiteX6" fmla="*/ 1880093 w 3055662"/>
                <a:gd name="connsiteY6" fmla="*/ 42424 h 2315311"/>
                <a:gd name="connsiteX7" fmla="*/ 1957130 w 3055662"/>
                <a:gd name="connsiteY7" fmla="*/ 2986 h 2315311"/>
                <a:gd name="connsiteX8" fmla="*/ 3055662 w 3055662"/>
                <a:gd name="connsiteY8" fmla="*/ 1905699 h 2315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55662" h="2315311">
                  <a:moveTo>
                    <a:pt x="3055662" y="1905699"/>
                  </a:moveTo>
                  <a:lnTo>
                    <a:pt x="2918883" y="1980124"/>
                  </a:lnTo>
                  <a:cubicBezTo>
                    <a:pt x="2035580" y="2432097"/>
                    <a:pt x="1024282" y="2413627"/>
                    <a:pt x="185229" y="2005162"/>
                  </a:cubicBezTo>
                  <a:lnTo>
                    <a:pt x="0" y="1903665"/>
                  </a:lnTo>
                  <a:lnTo>
                    <a:pt x="1099082" y="0"/>
                  </a:lnTo>
                  <a:lnTo>
                    <a:pt x="1148769" y="30458"/>
                  </a:lnTo>
                  <a:cubicBezTo>
                    <a:pt x="1372944" y="139590"/>
                    <a:pt x="1640718" y="150009"/>
                    <a:pt x="1880093" y="42424"/>
                  </a:cubicBezTo>
                  <a:lnTo>
                    <a:pt x="1957130" y="2986"/>
                  </a:lnTo>
                  <a:lnTo>
                    <a:pt x="3055662" y="1905699"/>
                  </a:lnTo>
                  <a:close/>
                </a:path>
              </a:pathLst>
            </a:custGeom>
            <a:solidFill>
              <a:srgbClr val="FF3399"/>
            </a:solidFill>
            <a:ln w="6350"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latin typeface="+mj-lt"/>
              </a:endParaRPr>
            </a:p>
          </p:txBody>
        </p:sp>
        <p:sp>
          <p:nvSpPr>
            <p:cNvPr id="38" name="Segment 6 Text">
              <a:extLst>
                <a:ext uri="{FF2B5EF4-FFF2-40B4-BE49-F238E27FC236}">
                  <a16:creationId xmlns:a16="http://schemas.microsoft.com/office/drawing/2014/main" id="{CFEFFEB9-09F2-4CE7-BFD2-A9795F06577D}"/>
                </a:ext>
              </a:extLst>
            </p:cNvPr>
            <p:cNvSpPr/>
            <p:nvPr/>
          </p:nvSpPr>
          <p:spPr>
            <a:xfrm rot="19668440">
              <a:off x="4135406" y="1365634"/>
              <a:ext cx="2145652" cy="938560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47500" lnSpcReduction="20000"/>
            </a:bodyPr>
            <a:lstStyle/>
            <a:p>
              <a:pPr algn="ctr"/>
              <a:r>
                <a:rPr lang="en-US" sz="6000" b="1" dirty="0">
                  <a:ln w="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</a:rPr>
                <a:t>Lost turn</a:t>
              </a:r>
            </a:p>
            <a:p>
              <a:pPr algn="ctr"/>
              <a:r>
                <a:rPr lang="en-US" sz="6000" b="1" cap="none" spc="0" dirty="0">
                  <a:ln w="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Wingdings" panose="05000000000000000000" pitchFamily="2" charset="2"/>
                </a:rPr>
                <a:t></a:t>
              </a:r>
              <a:endParaRPr lang="en-US" sz="6000" b="1" cap="none" spc="0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39" name="Segment 5 Text">
              <a:extLst>
                <a:ext uri="{FF2B5EF4-FFF2-40B4-BE49-F238E27FC236}">
                  <a16:creationId xmlns:a16="http://schemas.microsoft.com/office/drawing/2014/main" id="{BA6A202C-3156-4B61-BC6E-38AB909F8B59}"/>
                </a:ext>
              </a:extLst>
            </p:cNvPr>
            <p:cNvSpPr/>
            <p:nvPr/>
          </p:nvSpPr>
          <p:spPr>
            <a:xfrm rot="214658">
              <a:off x="3095277" y="2980805"/>
              <a:ext cx="2134632" cy="943406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 lnSpcReduction="10000"/>
            </a:bodyPr>
            <a:lstStyle/>
            <a:p>
              <a:pPr algn="ctr"/>
              <a:r>
                <a:rPr lang="en-US" sz="6000" b="1" dirty="0">
                  <a:ln w="0"/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4</a:t>
              </a:r>
              <a:endParaRPr lang="en-US" sz="6000" b="1" cap="none" spc="0" dirty="0">
                <a:ln w="0"/>
                <a:solidFill>
                  <a:schemeClr val="bg1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40" name="Segment 4 Text">
              <a:extLst>
                <a:ext uri="{FF2B5EF4-FFF2-40B4-BE49-F238E27FC236}">
                  <a16:creationId xmlns:a16="http://schemas.microsoft.com/office/drawing/2014/main" id="{2E9CC0CE-1DE3-4D14-99D9-905FE078C32C}"/>
                </a:ext>
              </a:extLst>
            </p:cNvPr>
            <p:cNvSpPr/>
            <p:nvPr/>
          </p:nvSpPr>
          <p:spPr>
            <a:xfrm rot="1813501">
              <a:off x="4151435" y="4676702"/>
              <a:ext cx="2006112" cy="938560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40000" lnSpcReduction="20000"/>
            </a:bodyPr>
            <a:lstStyle/>
            <a:p>
              <a:pPr algn="ctr"/>
              <a:r>
                <a:rPr lang="en-US" sz="6000" b="1" dirty="0">
                  <a:ln w="0"/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1 more turn</a:t>
              </a:r>
            </a:p>
            <a:p>
              <a:pPr algn="ctr"/>
              <a:r>
                <a:rPr lang="en-US" sz="6000" b="1" cap="none" spc="0" dirty="0">
                  <a:ln w="0"/>
                  <a:solidFill>
                    <a:schemeClr val="bg1"/>
                  </a:solidFill>
                  <a:latin typeface="+mj-lt"/>
                  <a:cs typeface="Arial" panose="020B0604020202020204" pitchFamily="34" charset="0"/>
                  <a:sym typeface="Wingdings" panose="05000000000000000000" pitchFamily="2" charset="2"/>
                </a:rPr>
                <a:t> </a:t>
              </a:r>
              <a:endParaRPr lang="en-US" sz="6000" b="1" cap="none" spc="0" dirty="0">
                <a:ln w="0"/>
                <a:solidFill>
                  <a:schemeClr val="bg1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41" name="Segment 3 Text">
              <a:extLst>
                <a:ext uri="{FF2B5EF4-FFF2-40B4-BE49-F238E27FC236}">
                  <a16:creationId xmlns:a16="http://schemas.microsoft.com/office/drawing/2014/main" id="{C0C6F036-182F-4D24-B27F-FC0711AC4592}"/>
                </a:ext>
              </a:extLst>
            </p:cNvPr>
            <p:cNvSpPr/>
            <p:nvPr/>
          </p:nvSpPr>
          <p:spPr>
            <a:xfrm rot="19967767">
              <a:off x="6003009" y="4651437"/>
              <a:ext cx="2145652" cy="938560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 lnSpcReduction="10000"/>
            </a:bodyPr>
            <a:lstStyle/>
            <a:p>
              <a:pPr algn="ctr"/>
              <a:r>
                <a:rPr lang="en-US" sz="6000" b="1" dirty="0">
                  <a:ln w="0"/>
                  <a:solidFill>
                    <a:srgbClr val="FF0000"/>
                  </a:solidFill>
                  <a:latin typeface="+mj-lt"/>
                  <a:cs typeface="Arial" panose="020B0604020202020204" pitchFamily="34" charset="0"/>
                </a:rPr>
                <a:t>3</a:t>
              </a:r>
              <a:endParaRPr lang="en-US" sz="6000" b="1" cap="none" spc="0" dirty="0">
                <a:ln w="0"/>
                <a:solidFill>
                  <a:srgbClr val="FF0000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42" name="Segment 2 Text">
              <a:extLst>
                <a:ext uri="{FF2B5EF4-FFF2-40B4-BE49-F238E27FC236}">
                  <a16:creationId xmlns:a16="http://schemas.microsoft.com/office/drawing/2014/main" id="{328EEC02-802F-4C5C-BBCE-496F25F02A8C}"/>
                </a:ext>
              </a:extLst>
            </p:cNvPr>
            <p:cNvSpPr/>
            <p:nvPr/>
          </p:nvSpPr>
          <p:spPr>
            <a:xfrm rot="21252148">
              <a:off x="6956866" y="2953524"/>
              <a:ext cx="2134632" cy="943406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 lnSpcReduction="10000"/>
            </a:bodyPr>
            <a:lstStyle/>
            <a:p>
              <a:pPr algn="ctr"/>
              <a:r>
                <a:rPr lang="en-US" sz="6000" b="1" cap="none" spc="0">
                  <a:ln w="0"/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2</a:t>
              </a:r>
              <a:endParaRPr lang="en-US" sz="6000" b="1" cap="none" spc="0" dirty="0">
                <a:ln w="0"/>
                <a:solidFill>
                  <a:schemeClr val="bg1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43" name="Segment 1 Text">
              <a:extLst>
                <a:ext uri="{FF2B5EF4-FFF2-40B4-BE49-F238E27FC236}">
                  <a16:creationId xmlns:a16="http://schemas.microsoft.com/office/drawing/2014/main" id="{6E2AC8F1-204C-497D-9ED3-0D10182C8349}"/>
                </a:ext>
              </a:extLst>
            </p:cNvPr>
            <p:cNvSpPr/>
            <p:nvPr/>
          </p:nvSpPr>
          <p:spPr>
            <a:xfrm rot="18404525">
              <a:off x="6090134" y="1320539"/>
              <a:ext cx="2134632" cy="943406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 lnSpcReduction="10000"/>
            </a:bodyPr>
            <a:lstStyle/>
            <a:p>
              <a:pPr algn="ctr"/>
              <a:r>
                <a:rPr lang="en-US" sz="6000" b="1" cap="none" spc="0">
                  <a:ln w="0"/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1</a:t>
              </a:r>
              <a:endParaRPr lang="en-US" sz="6000" b="1" cap="none" spc="0" dirty="0">
                <a:ln w="0"/>
                <a:solidFill>
                  <a:schemeClr val="bg1"/>
                </a:solidFill>
                <a:latin typeface="+mj-lt"/>
                <a:cs typeface="Arial" panose="020B0604020202020204" pitchFamily="34" charset="0"/>
              </a:endParaRPr>
            </a:p>
          </p:txBody>
        </p:sp>
      </p:grpSp>
      <p:grpSp>
        <p:nvGrpSpPr>
          <p:cNvPr id="67" name="Spin Button">
            <a:extLst>
              <a:ext uri="{FF2B5EF4-FFF2-40B4-BE49-F238E27FC236}">
                <a16:creationId xmlns:a16="http://schemas.microsoft.com/office/drawing/2014/main" id="{1972FA71-9F7D-4B81-B488-7F26645D57CD}"/>
              </a:ext>
            </a:extLst>
          </p:cNvPr>
          <p:cNvGrpSpPr/>
          <p:nvPr/>
        </p:nvGrpSpPr>
        <p:grpSpPr>
          <a:xfrm>
            <a:off x="5272166" y="2458800"/>
            <a:ext cx="1647668" cy="1656174"/>
            <a:chOff x="5196000" y="2529000"/>
            <a:chExt cx="1800000" cy="1800000"/>
          </a:xfrm>
        </p:grpSpPr>
        <p:sp>
          <p:nvSpPr>
            <p:cNvPr id="51" name="Spin Button">
              <a:extLst>
                <a:ext uri="{FF2B5EF4-FFF2-40B4-BE49-F238E27FC236}">
                  <a16:creationId xmlns:a16="http://schemas.microsoft.com/office/drawing/2014/main" id="{B7650D7D-7FCB-4A79-BFAA-6C32C5E3579F}"/>
                </a:ext>
              </a:extLst>
            </p:cNvPr>
            <p:cNvSpPr/>
            <p:nvPr/>
          </p:nvSpPr>
          <p:spPr>
            <a:xfrm>
              <a:off x="5196000" y="2529000"/>
              <a:ext cx="1800000" cy="1800000"/>
            </a:xfrm>
            <a:custGeom>
              <a:avLst/>
              <a:gdLst>
                <a:gd name="connsiteX0" fmla="*/ 900000 w 1800000"/>
                <a:gd name="connsiteY0" fmla="*/ 0 h 1800000"/>
                <a:gd name="connsiteX1" fmla="*/ 1800000 w 1800000"/>
                <a:gd name="connsiteY1" fmla="*/ 900000 h 1800000"/>
                <a:gd name="connsiteX2" fmla="*/ 900000 w 1800000"/>
                <a:gd name="connsiteY2" fmla="*/ 1800000 h 1800000"/>
                <a:gd name="connsiteX3" fmla="*/ 0 w 1800000"/>
                <a:gd name="connsiteY3" fmla="*/ 900000 h 1800000"/>
                <a:gd name="connsiteX4" fmla="*/ 900000 w 1800000"/>
                <a:gd name="connsiteY4" fmla="*/ 0 h 18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0000" h="1800000">
                  <a:moveTo>
                    <a:pt x="900000" y="0"/>
                  </a:moveTo>
                  <a:cubicBezTo>
                    <a:pt x="1397056" y="0"/>
                    <a:pt x="1800000" y="402944"/>
                    <a:pt x="1800000" y="900000"/>
                  </a:cubicBezTo>
                  <a:cubicBezTo>
                    <a:pt x="1800000" y="1397056"/>
                    <a:pt x="1397056" y="1800000"/>
                    <a:pt x="900000" y="1800000"/>
                  </a:cubicBezTo>
                  <a:cubicBezTo>
                    <a:pt x="402944" y="1800000"/>
                    <a:pt x="0" y="1397056"/>
                    <a:pt x="0" y="900000"/>
                  </a:cubicBezTo>
                  <a:cubicBezTo>
                    <a:pt x="0" y="402944"/>
                    <a:pt x="402944" y="0"/>
                    <a:pt x="900000" y="0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9050"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rmAutofit/>
            </a:bodyPr>
            <a:lstStyle/>
            <a:p>
              <a:pPr algn="ctr"/>
              <a:r>
                <a:rPr lang="en-GB" sz="4000" b="1" dirty="0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rPr>
                <a:t>SPIN</a:t>
              </a:r>
            </a:p>
          </p:txBody>
        </p:sp>
        <p:sp>
          <p:nvSpPr>
            <p:cNvPr id="63" name="Arrow: Curved Down 62">
              <a:extLst>
                <a:ext uri="{FF2B5EF4-FFF2-40B4-BE49-F238E27FC236}">
                  <a16:creationId xmlns:a16="http://schemas.microsoft.com/office/drawing/2014/main" id="{B210A41A-0C7E-475B-831B-931895C7011C}"/>
                </a:ext>
              </a:extLst>
            </p:cNvPr>
            <p:cNvSpPr/>
            <p:nvPr/>
          </p:nvSpPr>
          <p:spPr>
            <a:xfrm>
              <a:off x="5392462" y="2664749"/>
              <a:ext cx="1410677" cy="515092"/>
            </a:xfrm>
            <a:prstGeom prst="curvedDown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64" name="Arrow: Curved Down 63">
              <a:extLst>
                <a:ext uri="{FF2B5EF4-FFF2-40B4-BE49-F238E27FC236}">
                  <a16:creationId xmlns:a16="http://schemas.microsoft.com/office/drawing/2014/main" id="{1CA3CB84-AD33-4099-80E9-01351CE5DBB5}"/>
                </a:ext>
              </a:extLst>
            </p:cNvPr>
            <p:cNvSpPr/>
            <p:nvPr/>
          </p:nvSpPr>
          <p:spPr>
            <a:xfrm flipH="1" flipV="1">
              <a:off x="5384979" y="3672555"/>
              <a:ext cx="1410677" cy="515092"/>
            </a:xfrm>
            <a:prstGeom prst="curvedDown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48" name="Marker">
            <a:extLst>
              <a:ext uri="{FF2B5EF4-FFF2-40B4-BE49-F238E27FC236}">
                <a16:creationId xmlns:a16="http://schemas.microsoft.com/office/drawing/2014/main" id="{6F381C54-25EF-445D-B869-A54C62C08DBE}"/>
              </a:ext>
            </a:extLst>
          </p:cNvPr>
          <p:cNvSpPr/>
          <p:nvPr/>
        </p:nvSpPr>
        <p:spPr>
          <a:xfrm rot="10800000">
            <a:off x="5745542" y="127769"/>
            <a:ext cx="659067" cy="662470"/>
          </a:xfrm>
          <a:prstGeom prst="triangle">
            <a:avLst/>
          </a:prstGeom>
          <a:solidFill>
            <a:srgbClr val="C00000"/>
          </a:solidFill>
          <a:ln w="1905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>
              <a:latin typeface="+mj-lt"/>
            </a:endParaRPr>
          </a:p>
        </p:txBody>
      </p:sp>
      <p:sp>
        <p:nvSpPr>
          <p:cNvPr id="2" name="Rounded Rectangular Callout 1"/>
          <p:cNvSpPr/>
          <p:nvPr/>
        </p:nvSpPr>
        <p:spPr>
          <a:xfrm>
            <a:off x="8088368" y="392501"/>
            <a:ext cx="3398112" cy="486370"/>
          </a:xfrm>
          <a:prstGeom prst="wedgeRoundRectCallout">
            <a:avLst>
              <a:gd name="adj1" fmla="val -45535"/>
              <a:gd name="adj2" fmla="val 87727"/>
              <a:gd name="adj3" fmla="val 16667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0000"/>
              </a:solidFill>
            </a:endParaRPr>
          </a:p>
          <a:p>
            <a:pPr algn="ctr"/>
            <a:r>
              <a:rPr lang="en-US" sz="2400" dirty="0">
                <a:solidFill>
                  <a:srgbClr val="FF0000"/>
                </a:solidFill>
              </a:rPr>
              <a:t>May I…?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7" name="Rounded Rectangular Callout 46"/>
          <p:cNvSpPr/>
          <p:nvPr/>
        </p:nvSpPr>
        <p:spPr>
          <a:xfrm>
            <a:off x="1502873" y="5534809"/>
            <a:ext cx="2572159" cy="626035"/>
          </a:xfrm>
          <a:prstGeom prst="wedgeRoundRectCallout">
            <a:avLst>
              <a:gd name="adj1" fmla="val 38916"/>
              <a:gd name="adj2" fmla="val 81445"/>
              <a:gd name="adj3" fmla="val 16667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Yes, you may./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</a:rPr>
              <a:t>No, you may not.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230" y="482386"/>
            <a:ext cx="2885437" cy="234579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644" y="2909023"/>
            <a:ext cx="2839762" cy="2463077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4523" y="3738878"/>
            <a:ext cx="3133846" cy="25512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7028" y="1020347"/>
            <a:ext cx="3124200" cy="234600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87087" y="1950968"/>
            <a:ext cx="8631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ko-KR" altLang="en-US" sz="5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❌</a:t>
            </a:r>
            <a:endParaRPr lang="en-US" sz="54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143818" y="2667896"/>
            <a:ext cx="87716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ko-KR" altLang="en-US" sz="5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❌</a:t>
            </a:r>
            <a:endParaRPr lang="en-US" sz="54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94376" y="4611479"/>
            <a:ext cx="10010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</a:t>
            </a:r>
            <a:endParaRPr lang="en-US" sz="5400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0865514" y="5337812"/>
            <a:ext cx="10010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</a:t>
            </a:r>
            <a:endParaRPr lang="en-US" sz="5400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15401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</p:childTnLst>
        </p:cTn>
      </p:par>
    </p:tnLst>
    <p:bldLst>
      <p:bldP spid="46" grpId="0" animBg="1"/>
      <p:bldP spid="46" grpId="1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66668" y="1815293"/>
            <a:ext cx="4345781" cy="39703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Vocabularies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070C0"/>
                </a:solidFill>
              </a:rPr>
              <a:t>watch TV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070C0"/>
                </a:solidFill>
              </a:rPr>
              <a:t>go skateboarding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070C0"/>
                </a:solidFill>
              </a:rPr>
              <a:t>go out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070C0"/>
                </a:solidFill>
              </a:rPr>
              <a:t>go swimming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i="1" dirty="0">
              <a:solidFill>
                <a:srgbClr val="0070C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i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80318" y="1818408"/>
            <a:ext cx="5892278" cy="28623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Structures/ Sentence patterns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May I watch TV?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- Yes, you may./No, you may not.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387981"/>
      </p:ext>
    </p:extLst>
  </p:cSld>
  <p:clrMapOvr>
    <a:masterClrMapping/>
  </p:clrMapOvr>
  <p:transition spd="med">
    <p:split orient="vert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310518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503854" y="1058933"/>
            <a:ext cx="11411338" cy="50783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Practice vocabularies and structure.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Workbook </a:t>
            </a:r>
            <a:r>
              <a:rPr lang="en-US" sz="3600" i="1" dirty="0">
                <a:solidFill>
                  <a:srgbClr val="0070C0"/>
                </a:solidFill>
              </a:rPr>
              <a:t>(page 52)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Notebook </a:t>
            </a:r>
            <a:r>
              <a:rPr lang="en-US" sz="3600" i="1" dirty="0">
                <a:solidFill>
                  <a:srgbClr val="0070C0"/>
                </a:solidFill>
              </a:rPr>
              <a:t>(page 36)</a:t>
            </a:r>
          </a:p>
          <a:p>
            <a:pPr marL="571500" indent="-571500">
              <a:buFontTx/>
              <a:buChar char="-"/>
            </a:pPr>
            <a:r>
              <a:rPr lang="en-US" sz="3600" i="1">
                <a:solidFill>
                  <a:srgbClr val="0070C0"/>
                </a:solidFill>
              </a:rPr>
              <a:t>Play the consolidation </a:t>
            </a:r>
            <a:r>
              <a:rPr lang="en-US" sz="3600" i="1" dirty="0">
                <a:solidFill>
                  <a:srgbClr val="0070C0"/>
                </a:solidFill>
              </a:rPr>
              <a:t>games</a:t>
            </a:r>
            <a:r>
              <a:rPr lang="en-US" sz="3600" b="1" i="1" dirty="0">
                <a:solidFill>
                  <a:srgbClr val="0070C0"/>
                </a:solidFill>
              </a:rPr>
              <a:t>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DHA App on </a:t>
            </a:r>
            <a:r>
              <a:rPr lang="en-US" sz="3600" b="1" i="1" dirty="0">
                <a:solidFill>
                  <a:srgbClr val="0070C0"/>
                </a:solidFill>
                <a:hlinkClick r:id="rId2"/>
              </a:rPr>
              <a:t>www.eduhome.com.vn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i="1" dirty="0">
                <a:solidFill>
                  <a:srgbClr val="0070C0"/>
                </a:solidFill>
              </a:rPr>
              <a:t>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(page 75)</a:t>
            </a:r>
          </a:p>
        </p:txBody>
      </p:sp>
    </p:spTree>
    <p:extLst>
      <p:ext uri="{BB962C8B-B14F-4D97-AF65-F5344CB8AC3E}">
        <p14:creationId xmlns:p14="http://schemas.microsoft.com/office/powerpoint/2010/main" val="24179433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61" y="1298575"/>
            <a:ext cx="12169939" cy="42531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35025" y="5659275"/>
            <a:ext cx="354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Have a nice day!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674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6E1A694B-37B4-4423-A7DC-5CF8D44906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2511845"/>
              </p:ext>
            </p:extLst>
          </p:nvPr>
        </p:nvGraphicFramePr>
        <p:xfrm>
          <a:off x="6958145" y="3886346"/>
          <a:ext cx="2734494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5749">
                  <a:extLst>
                    <a:ext uri="{9D8B030D-6E8A-4147-A177-3AD203B41FA5}">
                      <a16:colId xmlns:a16="http://schemas.microsoft.com/office/drawing/2014/main" val="276798567"/>
                    </a:ext>
                  </a:extLst>
                </a:gridCol>
                <a:gridCol w="455749">
                  <a:extLst>
                    <a:ext uri="{9D8B030D-6E8A-4147-A177-3AD203B41FA5}">
                      <a16:colId xmlns:a16="http://schemas.microsoft.com/office/drawing/2014/main" val="3335548563"/>
                    </a:ext>
                  </a:extLst>
                </a:gridCol>
                <a:gridCol w="455749">
                  <a:extLst>
                    <a:ext uri="{9D8B030D-6E8A-4147-A177-3AD203B41FA5}">
                      <a16:colId xmlns:a16="http://schemas.microsoft.com/office/drawing/2014/main" val="278920729"/>
                    </a:ext>
                  </a:extLst>
                </a:gridCol>
                <a:gridCol w="455749">
                  <a:extLst>
                    <a:ext uri="{9D8B030D-6E8A-4147-A177-3AD203B41FA5}">
                      <a16:colId xmlns:a16="http://schemas.microsoft.com/office/drawing/2014/main" val="868340508"/>
                    </a:ext>
                  </a:extLst>
                </a:gridCol>
                <a:gridCol w="455749">
                  <a:extLst>
                    <a:ext uri="{9D8B030D-6E8A-4147-A177-3AD203B41FA5}">
                      <a16:colId xmlns:a16="http://schemas.microsoft.com/office/drawing/2014/main" val="3864585081"/>
                    </a:ext>
                  </a:extLst>
                </a:gridCol>
                <a:gridCol w="45574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FF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456252"/>
                  </a:ext>
                </a:extLst>
              </a:tr>
            </a:tbl>
          </a:graphicData>
        </a:graphic>
      </p:graphicFrame>
      <p:graphicFrame>
        <p:nvGraphicFramePr>
          <p:cNvPr id="41" name="Table 40">
            <a:extLst>
              <a:ext uri="{FF2B5EF4-FFF2-40B4-BE49-F238E27FC236}">
                <a16:creationId xmlns:a16="http://schemas.microsoft.com/office/drawing/2014/main" id="{9E62B39C-F064-4388-A82C-89C89BAF05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7050716"/>
              </p:ext>
            </p:extLst>
          </p:nvPr>
        </p:nvGraphicFramePr>
        <p:xfrm>
          <a:off x="6958145" y="3883324"/>
          <a:ext cx="2734494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5749">
                  <a:extLst>
                    <a:ext uri="{9D8B030D-6E8A-4147-A177-3AD203B41FA5}">
                      <a16:colId xmlns:a16="http://schemas.microsoft.com/office/drawing/2014/main" val="276798567"/>
                    </a:ext>
                  </a:extLst>
                </a:gridCol>
                <a:gridCol w="455749">
                  <a:extLst>
                    <a:ext uri="{9D8B030D-6E8A-4147-A177-3AD203B41FA5}">
                      <a16:colId xmlns:a16="http://schemas.microsoft.com/office/drawing/2014/main" val="3335548563"/>
                    </a:ext>
                  </a:extLst>
                </a:gridCol>
                <a:gridCol w="455749">
                  <a:extLst>
                    <a:ext uri="{9D8B030D-6E8A-4147-A177-3AD203B41FA5}">
                      <a16:colId xmlns:a16="http://schemas.microsoft.com/office/drawing/2014/main" val="278920729"/>
                    </a:ext>
                  </a:extLst>
                </a:gridCol>
                <a:gridCol w="455749">
                  <a:extLst>
                    <a:ext uri="{9D8B030D-6E8A-4147-A177-3AD203B41FA5}">
                      <a16:colId xmlns:a16="http://schemas.microsoft.com/office/drawing/2014/main" val="868340508"/>
                    </a:ext>
                  </a:extLst>
                </a:gridCol>
                <a:gridCol w="455749">
                  <a:extLst>
                    <a:ext uri="{9D8B030D-6E8A-4147-A177-3AD203B41FA5}">
                      <a16:colId xmlns:a16="http://schemas.microsoft.com/office/drawing/2014/main" val="3864585081"/>
                    </a:ext>
                  </a:extLst>
                </a:gridCol>
                <a:gridCol w="45574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456252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0F37268-6B08-41F7-A9D8-2CA81737E8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6272908"/>
              </p:ext>
            </p:extLst>
          </p:nvPr>
        </p:nvGraphicFramePr>
        <p:xfrm>
          <a:off x="6508955" y="3428618"/>
          <a:ext cx="2774382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2397">
                  <a:extLst>
                    <a:ext uri="{9D8B030D-6E8A-4147-A177-3AD203B41FA5}">
                      <a16:colId xmlns:a16="http://schemas.microsoft.com/office/drawing/2014/main" val="276798567"/>
                    </a:ext>
                  </a:extLst>
                </a:gridCol>
                <a:gridCol w="462397">
                  <a:extLst>
                    <a:ext uri="{9D8B030D-6E8A-4147-A177-3AD203B41FA5}">
                      <a16:colId xmlns:a16="http://schemas.microsoft.com/office/drawing/2014/main" val="3335548563"/>
                    </a:ext>
                  </a:extLst>
                </a:gridCol>
                <a:gridCol w="462397">
                  <a:extLst>
                    <a:ext uri="{9D8B030D-6E8A-4147-A177-3AD203B41FA5}">
                      <a16:colId xmlns:a16="http://schemas.microsoft.com/office/drawing/2014/main" val="278920729"/>
                    </a:ext>
                  </a:extLst>
                </a:gridCol>
                <a:gridCol w="462397">
                  <a:extLst>
                    <a:ext uri="{9D8B030D-6E8A-4147-A177-3AD203B41FA5}">
                      <a16:colId xmlns:a16="http://schemas.microsoft.com/office/drawing/2014/main" val="868340508"/>
                    </a:ext>
                  </a:extLst>
                </a:gridCol>
                <a:gridCol w="462397">
                  <a:extLst>
                    <a:ext uri="{9D8B030D-6E8A-4147-A177-3AD203B41FA5}">
                      <a16:colId xmlns:a16="http://schemas.microsoft.com/office/drawing/2014/main" val="3864585081"/>
                    </a:ext>
                  </a:extLst>
                </a:gridCol>
                <a:gridCol w="462397">
                  <a:extLst>
                    <a:ext uri="{9D8B030D-6E8A-4147-A177-3AD203B41FA5}">
                      <a16:colId xmlns:a16="http://schemas.microsoft.com/office/drawing/2014/main" val="315395708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FF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456252"/>
                  </a:ext>
                </a:extLst>
              </a:tr>
            </a:tbl>
          </a:graphicData>
        </a:graphic>
      </p:graphicFrame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id="{B292C188-5DA9-4C50-A22A-C8DC8CAD11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0169230"/>
              </p:ext>
            </p:extLst>
          </p:nvPr>
        </p:nvGraphicFramePr>
        <p:xfrm>
          <a:off x="6514011" y="3428618"/>
          <a:ext cx="27432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7679856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33554856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7892072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8683405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86458508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15395708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456252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21296552-45D5-407A-B14D-7A698E571A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8046471"/>
              </p:ext>
            </p:extLst>
          </p:nvPr>
        </p:nvGraphicFramePr>
        <p:xfrm>
          <a:off x="6499126" y="2975073"/>
          <a:ext cx="3258829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5547">
                  <a:extLst>
                    <a:ext uri="{9D8B030D-6E8A-4147-A177-3AD203B41FA5}">
                      <a16:colId xmlns:a16="http://schemas.microsoft.com/office/drawing/2014/main" val="276798567"/>
                    </a:ext>
                  </a:extLst>
                </a:gridCol>
                <a:gridCol w="465547">
                  <a:extLst>
                    <a:ext uri="{9D8B030D-6E8A-4147-A177-3AD203B41FA5}">
                      <a16:colId xmlns:a16="http://schemas.microsoft.com/office/drawing/2014/main" val="3335548563"/>
                    </a:ext>
                  </a:extLst>
                </a:gridCol>
                <a:gridCol w="465547">
                  <a:extLst>
                    <a:ext uri="{9D8B030D-6E8A-4147-A177-3AD203B41FA5}">
                      <a16:colId xmlns:a16="http://schemas.microsoft.com/office/drawing/2014/main" val="278920729"/>
                    </a:ext>
                  </a:extLst>
                </a:gridCol>
                <a:gridCol w="465547">
                  <a:extLst>
                    <a:ext uri="{9D8B030D-6E8A-4147-A177-3AD203B41FA5}">
                      <a16:colId xmlns:a16="http://schemas.microsoft.com/office/drawing/2014/main" val="868340508"/>
                    </a:ext>
                  </a:extLst>
                </a:gridCol>
                <a:gridCol w="465547">
                  <a:extLst>
                    <a:ext uri="{9D8B030D-6E8A-4147-A177-3AD203B41FA5}">
                      <a16:colId xmlns:a16="http://schemas.microsoft.com/office/drawing/2014/main" val="3864585081"/>
                    </a:ext>
                  </a:extLst>
                </a:gridCol>
                <a:gridCol w="465547">
                  <a:extLst>
                    <a:ext uri="{9D8B030D-6E8A-4147-A177-3AD203B41FA5}">
                      <a16:colId xmlns:a16="http://schemas.microsoft.com/office/drawing/2014/main" val="3153957085"/>
                    </a:ext>
                  </a:extLst>
                </a:gridCol>
                <a:gridCol w="465547">
                  <a:extLst>
                    <a:ext uri="{9D8B030D-6E8A-4147-A177-3AD203B41FA5}">
                      <a16:colId xmlns:a16="http://schemas.microsoft.com/office/drawing/2014/main" val="48151460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FF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456252"/>
                  </a:ext>
                </a:extLst>
              </a:tr>
            </a:tbl>
          </a:graphicData>
        </a:graphic>
      </p:graphicFrame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id="{9EF48C3A-AE13-442A-95E6-80296B7B70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8345954"/>
              </p:ext>
            </p:extLst>
          </p:nvPr>
        </p:nvGraphicFramePr>
        <p:xfrm>
          <a:off x="6522720" y="2971418"/>
          <a:ext cx="32004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7679856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33554856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7892072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8683405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86458508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15395708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481514605"/>
                    </a:ext>
                  </a:extLst>
                </a:gridCol>
              </a:tblGrid>
              <a:tr h="124942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456252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D516E5D-FF1E-4C61-88F8-0418B382DBE0}"/>
              </a:ext>
            </a:extLst>
          </p:cNvPr>
          <p:cNvGraphicFramePr>
            <a:graphicFrameLocks noGrp="1"/>
          </p:cNvGraphicFramePr>
          <p:nvPr/>
        </p:nvGraphicFramePr>
        <p:xfrm>
          <a:off x="7010400" y="1155088"/>
          <a:ext cx="2743202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1886">
                  <a:extLst>
                    <a:ext uri="{9D8B030D-6E8A-4147-A177-3AD203B41FA5}">
                      <a16:colId xmlns:a16="http://schemas.microsoft.com/office/drawing/2014/main" val="276798567"/>
                    </a:ext>
                  </a:extLst>
                </a:gridCol>
                <a:gridCol w="391886">
                  <a:extLst>
                    <a:ext uri="{9D8B030D-6E8A-4147-A177-3AD203B41FA5}">
                      <a16:colId xmlns:a16="http://schemas.microsoft.com/office/drawing/2014/main" val="3335548563"/>
                    </a:ext>
                  </a:extLst>
                </a:gridCol>
                <a:gridCol w="391886">
                  <a:extLst>
                    <a:ext uri="{9D8B030D-6E8A-4147-A177-3AD203B41FA5}">
                      <a16:colId xmlns:a16="http://schemas.microsoft.com/office/drawing/2014/main" val="278920729"/>
                    </a:ext>
                  </a:extLst>
                </a:gridCol>
                <a:gridCol w="391886">
                  <a:extLst>
                    <a:ext uri="{9D8B030D-6E8A-4147-A177-3AD203B41FA5}">
                      <a16:colId xmlns:a16="http://schemas.microsoft.com/office/drawing/2014/main" val="868340508"/>
                    </a:ext>
                  </a:extLst>
                </a:gridCol>
                <a:gridCol w="391886">
                  <a:extLst>
                    <a:ext uri="{9D8B030D-6E8A-4147-A177-3AD203B41FA5}">
                      <a16:colId xmlns:a16="http://schemas.microsoft.com/office/drawing/2014/main" val="3864585081"/>
                    </a:ext>
                  </a:extLst>
                </a:gridCol>
                <a:gridCol w="391886">
                  <a:extLst>
                    <a:ext uri="{9D8B030D-6E8A-4147-A177-3AD203B41FA5}">
                      <a16:colId xmlns:a16="http://schemas.microsoft.com/office/drawing/2014/main" val="3153957085"/>
                    </a:ext>
                  </a:extLst>
                </a:gridCol>
                <a:gridCol w="39188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FF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456252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E56118B-3E6E-40E5-BC82-6EF02F79191E}"/>
              </a:ext>
            </a:extLst>
          </p:cNvPr>
          <p:cNvGraphicFramePr>
            <a:graphicFrameLocks noGrp="1"/>
          </p:cNvGraphicFramePr>
          <p:nvPr/>
        </p:nvGraphicFramePr>
        <p:xfrm>
          <a:off x="7001695" y="2064500"/>
          <a:ext cx="4005936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104">
                  <a:extLst>
                    <a:ext uri="{9D8B030D-6E8A-4147-A177-3AD203B41FA5}">
                      <a16:colId xmlns:a16="http://schemas.microsoft.com/office/drawing/2014/main" val="276798567"/>
                    </a:ext>
                  </a:extLst>
                </a:gridCol>
                <a:gridCol w="445104">
                  <a:extLst>
                    <a:ext uri="{9D8B030D-6E8A-4147-A177-3AD203B41FA5}">
                      <a16:colId xmlns:a16="http://schemas.microsoft.com/office/drawing/2014/main" val="3335548563"/>
                    </a:ext>
                  </a:extLst>
                </a:gridCol>
                <a:gridCol w="445104">
                  <a:extLst>
                    <a:ext uri="{9D8B030D-6E8A-4147-A177-3AD203B41FA5}">
                      <a16:colId xmlns:a16="http://schemas.microsoft.com/office/drawing/2014/main" val="278920729"/>
                    </a:ext>
                  </a:extLst>
                </a:gridCol>
                <a:gridCol w="445104">
                  <a:extLst>
                    <a:ext uri="{9D8B030D-6E8A-4147-A177-3AD203B41FA5}">
                      <a16:colId xmlns:a16="http://schemas.microsoft.com/office/drawing/2014/main" val="868340508"/>
                    </a:ext>
                  </a:extLst>
                </a:gridCol>
                <a:gridCol w="445104">
                  <a:extLst>
                    <a:ext uri="{9D8B030D-6E8A-4147-A177-3AD203B41FA5}">
                      <a16:colId xmlns:a16="http://schemas.microsoft.com/office/drawing/2014/main" val="3864585081"/>
                    </a:ext>
                  </a:extLst>
                </a:gridCol>
                <a:gridCol w="445104">
                  <a:extLst>
                    <a:ext uri="{9D8B030D-6E8A-4147-A177-3AD203B41FA5}">
                      <a16:colId xmlns:a16="http://schemas.microsoft.com/office/drawing/2014/main" val="3153957085"/>
                    </a:ext>
                  </a:extLst>
                </a:gridCol>
                <a:gridCol w="44510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4510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4510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FF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456252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CE0F03F-C57B-48CA-9DE7-6196BC4EC76C}"/>
              </a:ext>
            </a:extLst>
          </p:cNvPr>
          <p:cNvGraphicFramePr>
            <a:graphicFrameLocks noGrp="1"/>
          </p:cNvGraphicFramePr>
          <p:nvPr/>
        </p:nvGraphicFramePr>
        <p:xfrm>
          <a:off x="7001691" y="2519206"/>
          <a:ext cx="45720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7679856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33554856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7892072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8683405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86458508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15395708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4815146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414701924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4082993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55237988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FF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456252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9A20AC2-1212-4F6F-8EA1-F1E8CDCBDEFD}"/>
              </a:ext>
            </a:extLst>
          </p:cNvPr>
          <p:cNvGraphicFramePr>
            <a:graphicFrameLocks noGrp="1"/>
          </p:cNvGraphicFramePr>
          <p:nvPr/>
        </p:nvGraphicFramePr>
        <p:xfrm>
          <a:off x="6561910" y="1609794"/>
          <a:ext cx="423672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3672">
                  <a:extLst>
                    <a:ext uri="{9D8B030D-6E8A-4147-A177-3AD203B41FA5}">
                      <a16:colId xmlns:a16="http://schemas.microsoft.com/office/drawing/2014/main" val="276798567"/>
                    </a:ext>
                  </a:extLst>
                </a:gridCol>
                <a:gridCol w="423672">
                  <a:extLst>
                    <a:ext uri="{9D8B030D-6E8A-4147-A177-3AD203B41FA5}">
                      <a16:colId xmlns:a16="http://schemas.microsoft.com/office/drawing/2014/main" val="3335548563"/>
                    </a:ext>
                  </a:extLst>
                </a:gridCol>
                <a:gridCol w="423672">
                  <a:extLst>
                    <a:ext uri="{9D8B030D-6E8A-4147-A177-3AD203B41FA5}">
                      <a16:colId xmlns:a16="http://schemas.microsoft.com/office/drawing/2014/main" val="278920729"/>
                    </a:ext>
                  </a:extLst>
                </a:gridCol>
                <a:gridCol w="423672">
                  <a:extLst>
                    <a:ext uri="{9D8B030D-6E8A-4147-A177-3AD203B41FA5}">
                      <a16:colId xmlns:a16="http://schemas.microsoft.com/office/drawing/2014/main" val="868340508"/>
                    </a:ext>
                  </a:extLst>
                </a:gridCol>
                <a:gridCol w="423672">
                  <a:extLst>
                    <a:ext uri="{9D8B030D-6E8A-4147-A177-3AD203B41FA5}">
                      <a16:colId xmlns:a16="http://schemas.microsoft.com/office/drawing/2014/main" val="3864585081"/>
                    </a:ext>
                  </a:extLst>
                </a:gridCol>
                <a:gridCol w="423672">
                  <a:extLst>
                    <a:ext uri="{9D8B030D-6E8A-4147-A177-3AD203B41FA5}">
                      <a16:colId xmlns:a16="http://schemas.microsoft.com/office/drawing/2014/main" val="3153957085"/>
                    </a:ext>
                  </a:extLst>
                </a:gridCol>
                <a:gridCol w="423672">
                  <a:extLst>
                    <a:ext uri="{9D8B030D-6E8A-4147-A177-3AD203B41FA5}">
                      <a16:colId xmlns:a16="http://schemas.microsoft.com/office/drawing/2014/main" val="481514605"/>
                    </a:ext>
                  </a:extLst>
                </a:gridCol>
                <a:gridCol w="42367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2367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2367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FF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456252"/>
                  </a:ext>
                </a:extLst>
              </a:tr>
            </a:tbl>
          </a:graphicData>
        </a:graphic>
      </p:graphicFrame>
      <p:sp>
        <p:nvSpPr>
          <p:cNvPr id="14" name="Rectangle: Rounded Corners 13">
            <a:hlinkClick r:id="rId3" action="ppaction://hlinksldjump"/>
            <a:extLst>
              <a:ext uri="{FF2B5EF4-FFF2-40B4-BE49-F238E27FC236}">
                <a16:creationId xmlns:a16="http://schemas.microsoft.com/office/drawing/2014/main" id="{49AD6303-BF18-41B2-B93E-0D358528B149}"/>
              </a:ext>
            </a:extLst>
          </p:cNvPr>
          <p:cNvSpPr/>
          <p:nvPr/>
        </p:nvSpPr>
        <p:spPr>
          <a:xfrm>
            <a:off x="794657" y="1155088"/>
            <a:ext cx="943429" cy="454706"/>
          </a:xfrm>
          <a:prstGeom prst="round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17" name="Rectangle: Rounded Corners 16">
            <a:hlinkClick r:id="rId4" action="ppaction://hlinksldjump"/>
            <a:extLst>
              <a:ext uri="{FF2B5EF4-FFF2-40B4-BE49-F238E27FC236}">
                <a16:creationId xmlns:a16="http://schemas.microsoft.com/office/drawing/2014/main" id="{0D5FA05F-7347-48BA-9006-8BEC38810004}"/>
              </a:ext>
            </a:extLst>
          </p:cNvPr>
          <p:cNvSpPr/>
          <p:nvPr/>
        </p:nvSpPr>
        <p:spPr>
          <a:xfrm>
            <a:off x="794657" y="1609794"/>
            <a:ext cx="943429" cy="454706"/>
          </a:xfrm>
          <a:prstGeom prst="round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19" name="Rectangle: Rounded Corners 18">
            <a:hlinkClick r:id="rId5" action="ppaction://hlinksldjump"/>
            <a:extLst>
              <a:ext uri="{FF2B5EF4-FFF2-40B4-BE49-F238E27FC236}">
                <a16:creationId xmlns:a16="http://schemas.microsoft.com/office/drawing/2014/main" id="{884CCA0D-21EC-4151-A2C3-3A3C80E39E19}"/>
              </a:ext>
            </a:extLst>
          </p:cNvPr>
          <p:cNvSpPr/>
          <p:nvPr/>
        </p:nvSpPr>
        <p:spPr>
          <a:xfrm>
            <a:off x="794657" y="2064500"/>
            <a:ext cx="943429" cy="454706"/>
          </a:xfrm>
          <a:prstGeom prst="round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21" name="Rectangle: Rounded Corners 20">
            <a:hlinkClick r:id="rId6" action="ppaction://hlinksldjump"/>
            <a:extLst>
              <a:ext uri="{FF2B5EF4-FFF2-40B4-BE49-F238E27FC236}">
                <a16:creationId xmlns:a16="http://schemas.microsoft.com/office/drawing/2014/main" id="{78F37413-BF32-430D-AF5C-0CFA01FC3591}"/>
              </a:ext>
            </a:extLst>
          </p:cNvPr>
          <p:cNvSpPr/>
          <p:nvPr/>
        </p:nvSpPr>
        <p:spPr>
          <a:xfrm>
            <a:off x="794657" y="2519206"/>
            <a:ext cx="943429" cy="454706"/>
          </a:xfrm>
          <a:prstGeom prst="round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</a:p>
        </p:txBody>
      </p:sp>
      <p:sp>
        <p:nvSpPr>
          <p:cNvPr id="23" name="Rectangle: Rounded Corners 22">
            <a:hlinkClick r:id="rId7" action="ppaction://hlinksldjump"/>
            <a:extLst>
              <a:ext uri="{FF2B5EF4-FFF2-40B4-BE49-F238E27FC236}">
                <a16:creationId xmlns:a16="http://schemas.microsoft.com/office/drawing/2014/main" id="{D4A26A22-A8E3-44F5-8BD4-77D29DC0A2BC}"/>
              </a:ext>
            </a:extLst>
          </p:cNvPr>
          <p:cNvSpPr/>
          <p:nvPr/>
        </p:nvSpPr>
        <p:spPr>
          <a:xfrm>
            <a:off x="794657" y="2973912"/>
            <a:ext cx="943429" cy="454706"/>
          </a:xfrm>
          <a:prstGeom prst="round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</a:p>
        </p:txBody>
      </p:sp>
      <p:sp>
        <p:nvSpPr>
          <p:cNvPr id="25" name="Rectangle: Rounded Corners 24">
            <a:hlinkClick r:id="rId8" action="ppaction://hlinksldjump"/>
            <a:extLst>
              <a:ext uri="{FF2B5EF4-FFF2-40B4-BE49-F238E27FC236}">
                <a16:creationId xmlns:a16="http://schemas.microsoft.com/office/drawing/2014/main" id="{2D68074B-2064-4D3F-BA89-9FBD7ACB54D3}"/>
              </a:ext>
            </a:extLst>
          </p:cNvPr>
          <p:cNvSpPr/>
          <p:nvPr/>
        </p:nvSpPr>
        <p:spPr>
          <a:xfrm>
            <a:off x="794657" y="3428618"/>
            <a:ext cx="943429" cy="454706"/>
          </a:xfrm>
          <a:prstGeom prst="round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</a:p>
        </p:txBody>
      </p:sp>
      <p:sp>
        <p:nvSpPr>
          <p:cNvPr id="27" name="Rectangle: Rounded Corners 26">
            <a:hlinkClick r:id="rId9" action="ppaction://hlinksldjump"/>
            <a:extLst>
              <a:ext uri="{FF2B5EF4-FFF2-40B4-BE49-F238E27FC236}">
                <a16:creationId xmlns:a16="http://schemas.microsoft.com/office/drawing/2014/main" id="{038BA7BD-EADF-4C3F-BD15-1ECC2A29F103}"/>
              </a:ext>
            </a:extLst>
          </p:cNvPr>
          <p:cNvSpPr/>
          <p:nvPr/>
        </p:nvSpPr>
        <p:spPr>
          <a:xfrm>
            <a:off x="794657" y="3883324"/>
            <a:ext cx="943429" cy="454706"/>
          </a:xfrm>
          <a:prstGeom prst="round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383B4F14-367D-42B2-BA85-50E789256507}"/>
              </a:ext>
            </a:extLst>
          </p:cNvPr>
          <p:cNvSpPr/>
          <p:nvPr/>
        </p:nvSpPr>
        <p:spPr>
          <a:xfrm>
            <a:off x="541325" y="4565383"/>
            <a:ext cx="1676514" cy="454706"/>
          </a:xfrm>
          <a:prstGeom prst="roundRect">
            <a:avLst/>
          </a:prstGeom>
          <a:solidFill>
            <a:srgbClr val="FF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KEYWORD</a:t>
            </a:r>
          </a:p>
        </p:txBody>
      </p:sp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49F36C65-2F33-4B6D-9A37-472A4AE267F4}"/>
              </a:ext>
            </a:extLst>
          </p:cNvPr>
          <p:cNvGraphicFramePr>
            <a:graphicFrameLocks noGrp="1"/>
          </p:cNvGraphicFramePr>
          <p:nvPr/>
        </p:nvGraphicFramePr>
        <p:xfrm>
          <a:off x="7010398" y="1153841"/>
          <a:ext cx="3018974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282">
                  <a:extLst>
                    <a:ext uri="{9D8B030D-6E8A-4147-A177-3AD203B41FA5}">
                      <a16:colId xmlns:a16="http://schemas.microsoft.com/office/drawing/2014/main" val="276798567"/>
                    </a:ext>
                  </a:extLst>
                </a:gridCol>
                <a:gridCol w="431282">
                  <a:extLst>
                    <a:ext uri="{9D8B030D-6E8A-4147-A177-3AD203B41FA5}">
                      <a16:colId xmlns:a16="http://schemas.microsoft.com/office/drawing/2014/main" val="3335548563"/>
                    </a:ext>
                  </a:extLst>
                </a:gridCol>
                <a:gridCol w="609187">
                  <a:extLst>
                    <a:ext uri="{9D8B030D-6E8A-4147-A177-3AD203B41FA5}">
                      <a16:colId xmlns:a16="http://schemas.microsoft.com/office/drawing/2014/main" val="278920729"/>
                    </a:ext>
                  </a:extLst>
                </a:gridCol>
                <a:gridCol w="253377">
                  <a:extLst>
                    <a:ext uri="{9D8B030D-6E8A-4147-A177-3AD203B41FA5}">
                      <a16:colId xmlns:a16="http://schemas.microsoft.com/office/drawing/2014/main" val="868340508"/>
                    </a:ext>
                  </a:extLst>
                </a:gridCol>
                <a:gridCol w="431282">
                  <a:extLst>
                    <a:ext uri="{9D8B030D-6E8A-4147-A177-3AD203B41FA5}">
                      <a16:colId xmlns:a16="http://schemas.microsoft.com/office/drawing/2014/main" val="3864585081"/>
                    </a:ext>
                  </a:extLst>
                </a:gridCol>
                <a:gridCol w="431282">
                  <a:extLst>
                    <a:ext uri="{9D8B030D-6E8A-4147-A177-3AD203B41FA5}">
                      <a16:colId xmlns:a16="http://schemas.microsoft.com/office/drawing/2014/main" val="3153957085"/>
                    </a:ext>
                  </a:extLst>
                </a:gridCol>
                <a:gridCol w="43128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12455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456252"/>
                  </a:ext>
                </a:extLst>
              </a:tr>
            </a:tbl>
          </a:graphicData>
        </a:graphic>
      </p:graphicFrame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id="{4B859836-3912-4AA3-BA12-45634A21746D}"/>
              </a:ext>
            </a:extLst>
          </p:cNvPr>
          <p:cNvGraphicFramePr>
            <a:graphicFrameLocks noGrp="1"/>
          </p:cNvGraphicFramePr>
          <p:nvPr/>
        </p:nvGraphicFramePr>
        <p:xfrm>
          <a:off x="7010403" y="2064500"/>
          <a:ext cx="4014648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072">
                  <a:extLst>
                    <a:ext uri="{9D8B030D-6E8A-4147-A177-3AD203B41FA5}">
                      <a16:colId xmlns:a16="http://schemas.microsoft.com/office/drawing/2014/main" val="276798567"/>
                    </a:ext>
                  </a:extLst>
                </a:gridCol>
                <a:gridCol w="446072">
                  <a:extLst>
                    <a:ext uri="{9D8B030D-6E8A-4147-A177-3AD203B41FA5}">
                      <a16:colId xmlns:a16="http://schemas.microsoft.com/office/drawing/2014/main" val="3335548563"/>
                    </a:ext>
                  </a:extLst>
                </a:gridCol>
                <a:gridCol w="446072">
                  <a:extLst>
                    <a:ext uri="{9D8B030D-6E8A-4147-A177-3AD203B41FA5}">
                      <a16:colId xmlns:a16="http://schemas.microsoft.com/office/drawing/2014/main" val="278920729"/>
                    </a:ext>
                  </a:extLst>
                </a:gridCol>
                <a:gridCol w="446072">
                  <a:extLst>
                    <a:ext uri="{9D8B030D-6E8A-4147-A177-3AD203B41FA5}">
                      <a16:colId xmlns:a16="http://schemas.microsoft.com/office/drawing/2014/main" val="868340508"/>
                    </a:ext>
                  </a:extLst>
                </a:gridCol>
                <a:gridCol w="446072">
                  <a:extLst>
                    <a:ext uri="{9D8B030D-6E8A-4147-A177-3AD203B41FA5}">
                      <a16:colId xmlns:a16="http://schemas.microsoft.com/office/drawing/2014/main" val="3864585081"/>
                    </a:ext>
                  </a:extLst>
                </a:gridCol>
                <a:gridCol w="446072">
                  <a:extLst>
                    <a:ext uri="{9D8B030D-6E8A-4147-A177-3AD203B41FA5}">
                      <a16:colId xmlns:a16="http://schemas.microsoft.com/office/drawing/2014/main" val="3153957085"/>
                    </a:ext>
                  </a:extLst>
                </a:gridCol>
                <a:gridCol w="44607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4607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4607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456252"/>
                  </a:ext>
                </a:extLst>
              </a:tr>
            </a:tbl>
          </a:graphicData>
        </a:graphic>
      </p:graphicFrame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9478D0BD-8E50-46F6-9FEF-511069F0B959}"/>
              </a:ext>
            </a:extLst>
          </p:cNvPr>
          <p:cNvGraphicFramePr>
            <a:graphicFrameLocks noGrp="1"/>
          </p:cNvGraphicFramePr>
          <p:nvPr/>
        </p:nvGraphicFramePr>
        <p:xfrm>
          <a:off x="6997337" y="2519206"/>
          <a:ext cx="45720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7679856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33554856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7892072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8683405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86458508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15395708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4815146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414701924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4082993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55237988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456252"/>
                  </a:ext>
                </a:extLst>
              </a:tr>
            </a:tbl>
          </a:graphicData>
        </a:graphic>
      </p:graphicFrame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id="{DD912853-F015-4286-B2E9-03F5C61718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9861459"/>
              </p:ext>
            </p:extLst>
          </p:nvPr>
        </p:nvGraphicFramePr>
        <p:xfrm>
          <a:off x="6540133" y="1594070"/>
          <a:ext cx="4245858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1762">
                  <a:extLst>
                    <a:ext uri="{9D8B030D-6E8A-4147-A177-3AD203B41FA5}">
                      <a16:colId xmlns:a16="http://schemas.microsoft.com/office/drawing/2014/main" val="276798567"/>
                    </a:ext>
                  </a:extLst>
                </a:gridCol>
                <a:gridCol w="471762">
                  <a:extLst>
                    <a:ext uri="{9D8B030D-6E8A-4147-A177-3AD203B41FA5}">
                      <a16:colId xmlns:a16="http://schemas.microsoft.com/office/drawing/2014/main" val="3335548563"/>
                    </a:ext>
                  </a:extLst>
                </a:gridCol>
                <a:gridCol w="471762">
                  <a:extLst>
                    <a:ext uri="{9D8B030D-6E8A-4147-A177-3AD203B41FA5}">
                      <a16:colId xmlns:a16="http://schemas.microsoft.com/office/drawing/2014/main" val="278920729"/>
                    </a:ext>
                  </a:extLst>
                </a:gridCol>
                <a:gridCol w="471762">
                  <a:extLst>
                    <a:ext uri="{9D8B030D-6E8A-4147-A177-3AD203B41FA5}">
                      <a16:colId xmlns:a16="http://schemas.microsoft.com/office/drawing/2014/main" val="868340508"/>
                    </a:ext>
                  </a:extLst>
                </a:gridCol>
                <a:gridCol w="471762">
                  <a:extLst>
                    <a:ext uri="{9D8B030D-6E8A-4147-A177-3AD203B41FA5}">
                      <a16:colId xmlns:a16="http://schemas.microsoft.com/office/drawing/2014/main" val="3864585081"/>
                    </a:ext>
                  </a:extLst>
                </a:gridCol>
                <a:gridCol w="471762">
                  <a:extLst>
                    <a:ext uri="{9D8B030D-6E8A-4147-A177-3AD203B41FA5}">
                      <a16:colId xmlns:a16="http://schemas.microsoft.com/office/drawing/2014/main" val="3153957085"/>
                    </a:ext>
                  </a:extLst>
                </a:gridCol>
                <a:gridCol w="471762">
                  <a:extLst>
                    <a:ext uri="{9D8B030D-6E8A-4147-A177-3AD203B41FA5}">
                      <a16:colId xmlns:a16="http://schemas.microsoft.com/office/drawing/2014/main" val="481514605"/>
                    </a:ext>
                  </a:extLst>
                </a:gridCol>
                <a:gridCol w="4717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7176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456252"/>
                  </a:ext>
                </a:extLst>
              </a:tr>
            </a:tbl>
          </a:graphicData>
        </a:graphic>
      </p:graphicFrame>
      <p:sp>
        <p:nvSpPr>
          <p:cNvPr id="42" name="Rectangle 41">
            <a:extLst>
              <a:ext uri="{FF2B5EF4-FFF2-40B4-BE49-F238E27FC236}">
                <a16:creationId xmlns:a16="http://schemas.microsoft.com/office/drawing/2014/main" id="{D054C33E-522C-4CBC-80A4-83544853A322}"/>
              </a:ext>
            </a:extLst>
          </p:cNvPr>
          <p:cNvSpPr/>
          <p:nvPr/>
        </p:nvSpPr>
        <p:spPr>
          <a:xfrm>
            <a:off x="4625889" y="209489"/>
            <a:ext cx="328166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CROSSWORD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070528" y="4650757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Click on the crossword to show the answer.</a:t>
            </a:r>
          </a:p>
        </p:txBody>
      </p:sp>
      <p:sp>
        <p:nvSpPr>
          <p:cNvPr id="2" name="Oval 1">
            <a:hlinkClick r:id="rId10" action="ppaction://hlinksldjump"/>
          </p:cNvPr>
          <p:cNvSpPr/>
          <p:nvPr/>
        </p:nvSpPr>
        <p:spPr>
          <a:xfrm>
            <a:off x="5839020" y="6322142"/>
            <a:ext cx="855406" cy="53585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3805298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29167E-6 3.7037E-6 L -2.29167E-6 -0.07223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DF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75429" y="1100634"/>
            <a:ext cx="5092321" cy="5013562"/>
          </a:xfrm>
          <a:prstGeom prst="rect">
            <a:avLst/>
          </a:prstGeom>
        </p:spPr>
      </p:pic>
      <p:sp>
        <p:nvSpPr>
          <p:cNvPr id="4" name="Flowchart: Magnetic Disk 3">
            <a:hlinkClick r:id="rId3" action="ppaction://hlinksldjump"/>
          </p:cNvPr>
          <p:cNvSpPr/>
          <p:nvPr/>
        </p:nvSpPr>
        <p:spPr>
          <a:xfrm>
            <a:off x="232012" y="5909479"/>
            <a:ext cx="655092" cy="409434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2369723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0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Magnetic Disk 3">
            <a:hlinkClick r:id="rId2" action="ppaction://hlinksldjump"/>
          </p:cNvPr>
          <p:cNvSpPr/>
          <p:nvPr/>
        </p:nvSpPr>
        <p:spPr>
          <a:xfrm>
            <a:off x="232012" y="5909479"/>
            <a:ext cx="655092" cy="409434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Back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5817" y="444137"/>
            <a:ext cx="7034194" cy="567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7751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B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Magnetic Disk 3">
            <a:hlinkClick r:id="rId2" action="ppaction://hlinksldjump"/>
          </p:cNvPr>
          <p:cNvSpPr/>
          <p:nvPr/>
        </p:nvSpPr>
        <p:spPr>
          <a:xfrm>
            <a:off x="232012" y="5909479"/>
            <a:ext cx="655092" cy="409434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Back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2374" y="1200150"/>
            <a:ext cx="4304825" cy="511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4564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Magnetic Disk 3">
            <a:hlinkClick r:id="rId2" action="ppaction://hlinksldjump"/>
          </p:cNvPr>
          <p:cNvSpPr/>
          <p:nvPr/>
        </p:nvSpPr>
        <p:spPr>
          <a:xfrm>
            <a:off x="232012" y="5909479"/>
            <a:ext cx="655092" cy="409434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Back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00400" y="1474321"/>
            <a:ext cx="5143500" cy="443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0173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10595</TotalTime>
  <Words>587</Words>
  <Application>Microsoft Office PowerPoint</Application>
  <PresentationFormat>Màn hình rộng</PresentationFormat>
  <Paragraphs>211</Paragraphs>
  <Slides>44</Slides>
  <Notes>3</Notes>
  <HiddenSlides>0</HiddenSlides>
  <MMClips>9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4</vt:i4>
      </vt:variant>
      <vt:variant>
        <vt:lpstr>Tiêu đề Bản chiếu</vt:lpstr>
      </vt:variant>
      <vt:variant>
        <vt:i4>44</vt:i4>
      </vt:variant>
    </vt:vector>
  </HeadingPairs>
  <TitlesOfParts>
    <vt:vector size="53" baseType="lpstr">
      <vt:lpstr>Arial</vt:lpstr>
      <vt:lpstr>Calibri</vt:lpstr>
      <vt:lpstr>Calibri Light</vt:lpstr>
      <vt:lpstr>Tahoma</vt:lpstr>
      <vt:lpstr>Times New Roman</vt:lpstr>
      <vt:lpstr>Office Theme</vt:lpstr>
      <vt:lpstr>3_Office Theme</vt:lpstr>
      <vt:lpstr>4_Office Theme</vt:lpstr>
      <vt:lpstr>2_Office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1</cp:lastModifiedBy>
  <cp:revision>340</cp:revision>
  <dcterms:created xsi:type="dcterms:W3CDTF">2020-12-08T03:17:05Z</dcterms:created>
  <dcterms:modified xsi:type="dcterms:W3CDTF">2022-08-02T02:04:50Z</dcterms:modified>
</cp:coreProperties>
</file>