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414" r:id="rId3"/>
    <p:sldId id="302" r:id="rId4"/>
    <p:sldId id="441" r:id="rId5"/>
    <p:sldId id="442" r:id="rId6"/>
    <p:sldId id="443" r:id="rId7"/>
    <p:sldId id="334" r:id="rId8"/>
    <p:sldId id="375" r:id="rId9"/>
    <p:sldId id="306" r:id="rId10"/>
    <p:sldId id="451" r:id="rId11"/>
    <p:sldId id="446" r:id="rId12"/>
    <p:sldId id="447" r:id="rId13"/>
    <p:sldId id="448" r:id="rId14"/>
    <p:sldId id="449" r:id="rId15"/>
    <p:sldId id="450" r:id="rId16"/>
    <p:sldId id="452" r:id="rId17"/>
    <p:sldId id="453" r:id="rId18"/>
    <p:sldId id="416" r:id="rId19"/>
    <p:sldId id="431" r:id="rId20"/>
    <p:sldId id="432" r:id="rId21"/>
    <p:sldId id="376" r:id="rId22"/>
    <p:sldId id="337" r:id="rId23"/>
    <p:sldId id="433" r:id="rId24"/>
    <p:sldId id="434" r:id="rId25"/>
    <p:sldId id="384" r:id="rId26"/>
    <p:sldId id="435" r:id="rId27"/>
    <p:sldId id="436" r:id="rId28"/>
    <p:sldId id="456" r:id="rId29"/>
    <p:sldId id="457" r:id="rId30"/>
    <p:sldId id="458" r:id="rId31"/>
    <p:sldId id="437" r:id="rId32"/>
    <p:sldId id="406" r:id="rId33"/>
    <p:sldId id="438" r:id="rId34"/>
    <p:sldId id="440" r:id="rId35"/>
    <p:sldId id="455" r:id="rId36"/>
    <p:sldId id="331" r:id="rId37"/>
    <p:sldId id="295" r:id="rId38"/>
    <p:sldId id="423" r:id="rId39"/>
    <p:sldId id="444" r:id="rId40"/>
    <p:sldId id="44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5" d="100"/>
          <a:sy n="75" d="100"/>
        </p:scale>
        <p:origin x="468" y="6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</a:t>
            </a:r>
            <a:r>
              <a:rPr lang="vi-VN" sz="1800" b="1" baseline="0" dirty="0">
                <a:solidFill>
                  <a:schemeClr val="bg1"/>
                </a:solidFill>
              </a:rPr>
              <a:t>4</a:t>
            </a:r>
            <a:r>
              <a:rPr lang="en-US" sz="1800" b="1" baseline="0" dirty="0">
                <a:solidFill>
                  <a:schemeClr val="bg1"/>
                </a:solidFill>
              </a:rPr>
              <a:t>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23.png"/><Relationship Id="rId2" Type="http://schemas.microsoft.com/office/2007/relationships/media" Target="../media/media3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0985" y="5404411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/bed/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Cái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giường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915" y="4375536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0352" y="4373878"/>
            <a:ext cx="2222672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closet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7727" y="439564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chai</a:t>
            </a:r>
            <a:r>
              <a:rPr lang="vi-VN" sz="3600" dirty="0">
                <a:solidFill>
                  <a:srgbClr val="0070C0"/>
                </a:solidFill>
              </a:rPr>
              <a:t>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0352" y="5396447"/>
            <a:ext cx="222267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/ˈklɑːzɪt/ </a:t>
            </a: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Cái tủ quần áo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7724" y="539134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tʃer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32274"/>
            <a:ext cx="23431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877" y="1337036"/>
            <a:ext cx="22955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2917" y="1360849"/>
            <a:ext cx="23812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1763" y="1308461"/>
            <a:ext cx="231457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3935" y="1351324"/>
            <a:ext cx="2143125" cy="2343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33552" y="439564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desk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5016" y="439129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8901" y="5392091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/desk/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Cái bàn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98076" y="5400054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/ˌ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ː ˈviː/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-vi</a:t>
            </a:r>
          </a:p>
        </p:txBody>
      </p:sp>
      <p:pic>
        <p:nvPicPr>
          <p:cNvPr id="8" name="bed">
            <a:hlinkClick r:id="" action="ppaction://media"/>
            <a:extLst>
              <a:ext uri="{FF2B5EF4-FFF2-40B4-BE49-F238E27FC236}">
                <a16:creationId xmlns:a16="http://schemas.microsoft.com/office/drawing/2014/main" id="{AADC4C2A-0B16-25F6-9DB2-A15DFF2B1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73090" y="601878"/>
            <a:ext cx="487363" cy="487363"/>
          </a:xfrm>
          <a:prstGeom prst="rect">
            <a:avLst/>
          </a:prstGeom>
        </p:spPr>
      </p:pic>
      <p:pic>
        <p:nvPicPr>
          <p:cNvPr id="9" name="closet">
            <a:hlinkClick r:id="" action="ppaction://media"/>
            <a:extLst>
              <a:ext uri="{FF2B5EF4-FFF2-40B4-BE49-F238E27FC236}">
                <a16:creationId xmlns:a16="http://schemas.microsoft.com/office/drawing/2014/main" id="{FA38B44B-B549-98DA-EAA4-E819FB7CB4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78689" y="593714"/>
            <a:ext cx="487363" cy="487363"/>
          </a:xfrm>
          <a:prstGeom prst="rect">
            <a:avLst/>
          </a:prstGeom>
        </p:spPr>
      </p:pic>
      <p:pic>
        <p:nvPicPr>
          <p:cNvPr id="10" name="chair">
            <a:hlinkClick r:id="" action="ppaction://media"/>
            <a:extLst>
              <a:ext uri="{FF2B5EF4-FFF2-40B4-BE49-F238E27FC236}">
                <a16:creationId xmlns:a16="http://schemas.microsoft.com/office/drawing/2014/main" id="{1004B434-10DA-09AF-65B8-8368EA38A6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456848" y="585550"/>
            <a:ext cx="487363" cy="487363"/>
          </a:xfrm>
          <a:prstGeom prst="rect">
            <a:avLst/>
          </a:prstGeom>
        </p:spPr>
      </p:pic>
      <p:pic>
        <p:nvPicPr>
          <p:cNvPr id="11" name="desk">
            <a:hlinkClick r:id="" action="ppaction://media"/>
            <a:extLst>
              <a:ext uri="{FF2B5EF4-FFF2-40B4-BE49-F238E27FC236}">
                <a16:creationId xmlns:a16="http://schemas.microsoft.com/office/drawing/2014/main" id="{BA11E6BE-4F2B-3C5C-1920-A101FFB14F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15460" y="569222"/>
            <a:ext cx="487363" cy="487363"/>
          </a:xfrm>
          <a:prstGeom prst="rect">
            <a:avLst/>
          </a:prstGeom>
        </p:spPr>
      </p:pic>
      <p:pic>
        <p:nvPicPr>
          <p:cNvPr id="12" name="TV">
            <a:hlinkClick r:id="" action="ppaction://media"/>
            <a:extLst>
              <a:ext uri="{FF2B5EF4-FFF2-40B4-BE49-F238E27FC236}">
                <a16:creationId xmlns:a16="http://schemas.microsoft.com/office/drawing/2014/main" id="{3FAB39C7-286B-9CFA-1F62-61F2557860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00530" y="601879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F250C8-2C76-9FE5-0025-595EE96A8467}"/>
              </a:ext>
            </a:extLst>
          </p:cNvPr>
          <p:cNvSpPr/>
          <p:nvPr/>
        </p:nvSpPr>
        <p:spPr>
          <a:xfrm>
            <a:off x="6284919" y="382847"/>
            <a:ext cx="1022153" cy="8487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6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897" y="3429000"/>
            <a:ext cx="3287279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/bed/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giường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9599" y="1749901"/>
            <a:ext cx="192278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bed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474287"/>
            <a:ext cx="6307098" cy="70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9" y="1558648"/>
            <a:ext cx="3905794" cy="39693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56E799-66E3-DEB0-69DA-3A545A67ACD7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bed">
            <a:hlinkClick r:id="" action="ppaction://media"/>
            <a:extLst>
              <a:ext uri="{FF2B5EF4-FFF2-40B4-BE49-F238E27FC236}">
                <a16:creationId xmlns:a16="http://schemas.microsoft.com/office/drawing/2014/main" id="{3E8E73A0-0945-9C14-313B-3A14AC6B1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9599" y="583802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9AFE46-8116-370C-D5AF-6BB1F9E795CC}"/>
              </a:ext>
            </a:extLst>
          </p:cNvPr>
          <p:cNvSpPr/>
          <p:nvPr/>
        </p:nvSpPr>
        <p:spPr>
          <a:xfrm>
            <a:off x="6680718" y="442912"/>
            <a:ext cx="766244" cy="7063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82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3866" y="2094674"/>
            <a:ext cx="222267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closet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7098" y="3718676"/>
            <a:ext cx="4276208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/ˈklɑːzɪt/ </a:t>
            </a:r>
          </a:p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Cái tủ quần áo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61" y="1536997"/>
            <a:ext cx="3931048" cy="4012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21A7D1-406D-DEE6-60F9-05AA3CC0B470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closet">
            <a:hlinkClick r:id="" action="ppaction://media"/>
            <a:extLst>
              <a:ext uri="{FF2B5EF4-FFF2-40B4-BE49-F238E27FC236}">
                <a16:creationId xmlns:a16="http://schemas.microsoft.com/office/drawing/2014/main" id="{019893C2-2F3E-355A-E0CE-1AD2A23F6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2538" y="81224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ED5D3-AA22-0C3D-FD7F-4E2C5C8FFDBE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0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8780" y="2083522"/>
            <a:ext cx="192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chai</a:t>
            </a:r>
            <a:r>
              <a:rPr lang="vi-VN" dirty="0"/>
              <a:t>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14640" y="3536421"/>
            <a:ext cx="2999623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tʃer</a:t>
            </a:r>
            <a:r>
              <a:rPr lang="en-US" dirty="0">
                <a:solidFill>
                  <a:schemeClr val="tx1"/>
                </a:solidFill>
              </a:rPr>
              <a:t>/ </a:t>
            </a:r>
            <a:endParaRPr lang="vi-VN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ghế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31" y="356721"/>
            <a:ext cx="6307098" cy="70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30" y="1568699"/>
            <a:ext cx="3796533" cy="3720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42128-F002-3695-F381-8D2C7FE598A3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chair">
            <a:hlinkClick r:id="" action="ppaction://media"/>
            <a:extLst>
              <a:ext uri="{FF2B5EF4-FFF2-40B4-BE49-F238E27FC236}">
                <a16:creationId xmlns:a16="http://schemas.microsoft.com/office/drawing/2014/main" id="{387F2590-02AF-D3C9-67B2-2A8FF10994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82747" y="96052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EC38BE-0240-9787-7F9E-C7012585F583}"/>
              </a:ext>
            </a:extLst>
          </p:cNvPr>
          <p:cNvSpPr/>
          <p:nvPr/>
        </p:nvSpPr>
        <p:spPr>
          <a:xfrm>
            <a:off x="7153203" y="856283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85" y="1404152"/>
            <a:ext cx="3952112" cy="4049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901" y="1874516"/>
            <a:ext cx="192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desk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9690" y="3654731"/>
            <a:ext cx="2961202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vi-VN" dirty="0">
                <a:solidFill>
                  <a:schemeClr val="tx1"/>
                </a:solidFill>
              </a:rPr>
              <a:t>/desk/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vi-VN" dirty="0">
                <a:solidFill>
                  <a:schemeClr val="tx1"/>
                </a:solidFill>
              </a:rPr>
              <a:t>Cái bàn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9AEA4-0BE4-2A84-8266-409061E9AC77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desk">
            <a:hlinkClick r:id="" action="ppaction://media"/>
            <a:extLst>
              <a:ext uri="{FF2B5EF4-FFF2-40B4-BE49-F238E27FC236}">
                <a16:creationId xmlns:a16="http://schemas.microsoft.com/office/drawing/2014/main" id="{4DC17283-031D-C5CE-C0CB-B4F4574EA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6008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82EB76-F219-DA6B-B8AD-AE44DB5E3D48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2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847"/>
            <a:ext cx="6307098" cy="70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58" y="1567741"/>
            <a:ext cx="3613827" cy="395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4250" y="2222857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70C0"/>
                </a:solidFill>
              </a:rPr>
              <a:t>TV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9117" y="3806387"/>
            <a:ext cx="2599020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/ˌ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ː ˈviː/ </a:t>
            </a:r>
            <a:endParaRPr lang="vi-VN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-vi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DE4A-11D5-5F3D-B883-CFC125D7143D}"/>
              </a:ext>
            </a:extLst>
          </p:cNvPr>
          <p:cNvSpPr/>
          <p:nvPr/>
        </p:nvSpPr>
        <p:spPr>
          <a:xfrm>
            <a:off x="7770110" y="442912"/>
            <a:ext cx="427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7" name="TV">
            <a:hlinkClick r:id="" action="ppaction://media"/>
            <a:extLst>
              <a:ext uri="{FF2B5EF4-FFF2-40B4-BE49-F238E27FC236}">
                <a16:creationId xmlns:a16="http://schemas.microsoft.com/office/drawing/2014/main" id="{55A844B4-15BA-F0F5-431C-66EEFA8F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4922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06B05-B25C-2BBA-5F28-F17FE6FD3E36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97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274"/>
            <a:ext cx="23431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47" y="3787588"/>
            <a:ext cx="22955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511" y="1351324"/>
            <a:ext cx="23812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360" y="3694474"/>
            <a:ext cx="231457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935" y="1351324"/>
            <a:ext cx="2143125" cy="2343150"/>
          </a:xfrm>
          <a:prstGeom prst="rect">
            <a:avLst/>
          </a:prstGeom>
        </p:spPr>
      </p:pic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072B02C-F60B-5EC3-55C6-C4C3CA743EFE}"/>
              </a:ext>
            </a:extLst>
          </p:cNvPr>
          <p:cNvSpPr/>
          <p:nvPr/>
        </p:nvSpPr>
        <p:spPr>
          <a:xfrm>
            <a:off x="268392" y="396025"/>
            <a:ext cx="4357396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Decode the pictures.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7290408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" y="3732574"/>
            <a:ext cx="234315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71" y="1223961"/>
            <a:ext cx="22955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3732574"/>
            <a:ext cx="23812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454" y="1223961"/>
            <a:ext cx="231457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531" y="3429000"/>
            <a:ext cx="2143125" cy="2343150"/>
          </a:xfrm>
          <a:prstGeom prst="rect">
            <a:avLst/>
          </a:prstGeom>
        </p:spPr>
      </p:pic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072B02C-F60B-5EC3-55C6-C4C3CA743EFE}"/>
              </a:ext>
            </a:extLst>
          </p:cNvPr>
          <p:cNvSpPr/>
          <p:nvPr/>
        </p:nvSpPr>
        <p:spPr>
          <a:xfrm>
            <a:off x="268392" y="396025"/>
            <a:ext cx="3272667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Slap the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416788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321673"/>
            <a:ext cx="6181725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9" y="1566863"/>
            <a:ext cx="3950815" cy="3494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81" y="1566863"/>
            <a:ext cx="4013386" cy="3477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76" y="1571332"/>
            <a:ext cx="3959754" cy="34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50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321673"/>
            <a:ext cx="6181725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9" y="1566863"/>
            <a:ext cx="3950815" cy="3494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81" y="1566863"/>
            <a:ext cx="4013386" cy="3477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76" y="1571332"/>
            <a:ext cx="3959754" cy="3486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14" y="1815737"/>
            <a:ext cx="526498" cy="653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9" y="1815737"/>
            <a:ext cx="582659" cy="653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266" y="2020388"/>
            <a:ext cx="526498" cy="61830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886237" y="2392679"/>
            <a:ext cx="947842" cy="492035"/>
          </a:xfrm>
          <a:prstGeom prst="wedgeRoundRectCallout">
            <a:avLst>
              <a:gd name="adj1" fmla="val 44804"/>
              <a:gd name="adj2" fmla="val 9166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</a:rPr>
              <a:t>TV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6434" y="2481942"/>
            <a:ext cx="653143" cy="40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</a:rPr>
              <a:t>?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5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70" y="48158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" y="321673"/>
            <a:ext cx="6181725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9" y="1566863"/>
            <a:ext cx="3950815" cy="3494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81" y="1566863"/>
            <a:ext cx="4013386" cy="3477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76" y="1571332"/>
            <a:ext cx="3959754" cy="3486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14" y="1815737"/>
            <a:ext cx="526498" cy="653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9" y="1815737"/>
            <a:ext cx="582659" cy="653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266" y="2020388"/>
            <a:ext cx="526498" cy="618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7400" y="2481942"/>
            <a:ext cx="794927" cy="40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chair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910" y="2020389"/>
            <a:ext cx="526498" cy="566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651" y="2042158"/>
            <a:ext cx="526498" cy="600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27" y="1754776"/>
            <a:ext cx="526498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04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978" y="3918856"/>
            <a:ext cx="280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343095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453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26776" y="367553"/>
            <a:ext cx="6221506" cy="61049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I live on La </a:t>
            </a:r>
            <a:r>
              <a:rPr lang="en-US" sz="3600" b="1" dirty="0" err="1">
                <a:solidFill>
                  <a:schemeClr val="bg1"/>
                </a:solidFill>
              </a:rPr>
              <a:t>Thành</a:t>
            </a:r>
            <a:r>
              <a:rPr lang="en-US" sz="3600" b="1" dirty="0">
                <a:solidFill>
                  <a:schemeClr val="bg1"/>
                </a:solidFill>
              </a:rPr>
              <a:t> Street in Hanoi.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My bedroom has a bed, a TV, and two chairs in it.</a:t>
            </a:r>
          </a:p>
          <a:p>
            <a:r>
              <a:rPr lang="en-US" sz="3600" i="1" dirty="0"/>
              <a:t> 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0" y="355826"/>
            <a:ext cx="6486525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1960789"/>
            <a:ext cx="2247900" cy="21526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69770" y="1436914"/>
            <a:ext cx="6727373" cy="822959"/>
          </a:xfrm>
          <a:prstGeom prst="wedgeRoundRectCallout">
            <a:avLst>
              <a:gd name="adj1" fmla="val -54528"/>
              <a:gd name="adj2" fmla="val 837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live on </a:t>
            </a:r>
            <a:r>
              <a:rPr lang="en-US" sz="3600" dirty="0">
                <a:solidFill>
                  <a:srgbClr val="FF0000"/>
                </a:solidFill>
              </a:rPr>
              <a:t>La </a:t>
            </a:r>
            <a:r>
              <a:rPr lang="en-US" sz="3600" dirty="0" err="1">
                <a:solidFill>
                  <a:srgbClr val="FF0000"/>
                </a:solidFill>
              </a:rPr>
              <a:t>Thành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Street in </a:t>
            </a:r>
            <a:r>
              <a:rPr lang="en-US" sz="3600" dirty="0">
                <a:solidFill>
                  <a:srgbClr val="FF0000"/>
                </a:solidFill>
              </a:rPr>
              <a:t>Hanoi</a:t>
            </a:r>
            <a:r>
              <a:rPr lang="vi-VN" sz="3600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7153" y="2751140"/>
            <a:ext cx="8834847" cy="822959"/>
          </a:xfrm>
          <a:prstGeom prst="wedgeRoundRectCallout">
            <a:avLst>
              <a:gd name="adj1" fmla="val -59345"/>
              <a:gd name="adj2" fmla="val 9791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My bedroom has </a:t>
            </a:r>
            <a:r>
              <a:rPr lang="en-US" sz="3600" dirty="0">
                <a:solidFill>
                  <a:srgbClr val="FF0000"/>
                </a:solidFill>
              </a:rPr>
              <a:t>a bed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>
                <a:solidFill>
                  <a:srgbClr val="FF0000"/>
                </a:solidFill>
              </a:rPr>
              <a:t>a TV</a:t>
            </a:r>
            <a:r>
              <a:rPr lang="en-US" sz="3600" dirty="0">
                <a:solidFill>
                  <a:srgbClr val="002060"/>
                </a:solidFill>
              </a:rPr>
              <a:t>, and </a:t>
            </a:r>
            <a:r>
              <a:rPr lang="en-US" sz="3600" dirty="0">
                <a:solidFill>
                  <a:srgbClr val="FF0000"/>
                </a:solidFill>
              </a:rPr>
              <a:t>two chairs</a:t>
            </a:r>
            <a:r>
              <a:rPr lang="vi-VN" sz="3600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1561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4" y="343035"/>
            <a:ext cx="7124700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428750"/>
            <a:ext cx="10725150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198755"/>
            <a:ext cx="10725150" cy="1831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55234" y="5603966"/>
            <a:ext cx="603341" cy="431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81" y="2637838"/>
            <a:ext cx="553284" cy="5532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625" y="5233562"/>
            <a:ext cx="553284" cy="5532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Biểu tượng cảm xúc Dấu gạch chéo trông như thế nào trên Apple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773" y="5187696"/>
            <a:ext cx="322508" cy="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019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</a:t>
            </a:r>
            <a:r>
              <a:rPr lang="vi-VN" sz="3600" dirty="0">
                <a:solidFill>
                  <a:schemeClr val="bg1"/>
                </a:solidFill>
              </a:rPr>
              <a:t>44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73"/>
            <a:ext cx="4610100" cy="78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87" y="681716"/>
            <a:ext cx="668655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37" y="3615958"/>
            <a:ext cx="10553700" cy="3228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0777" y="3082835"/>
            <a:ext cx="1240972" cy="460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8965" y="3010177"/>
            <a:ext cx="1462784" cy="53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h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vi-VN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2313" y="6075594"/>
            <a:ext cx="1345474" cy="53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e    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0972" y="6075594"/>
            <a:ext cx="2329541" cy="53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l     s  e  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78836" y="6049472"/>
            <a:ext cx="1345474" cy="533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  T  V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76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" y="320312"/>
            <a:ext cx="58864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5" y="1025162"/>
            <a:ext cx="10363200" cy="324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88A6E-DFE8-022D-E049-54EAA77D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84" y="3875259"/>
            <a:ext cx="10363201" cy="25165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F7AABA-EC49-E06C-FE9F-C445F559D14D}"/>
              </a:ext>
            </a:extLst>
          </p:cNvPr>
          <p:cNvCxnSpPr>
            <a:cxnSpLocks/>
          </p:cNvCxnSpPr>
          <p:nvPr/>
        </p:nvCxnSpPr>
        <p:spPr>
          <a:xfrm>
            <a:off x="4510857" y="2556674"/>
            <a:ext cx="527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05403-E0D8-BDF6-2B55-B2EEF215C76D}"/>
              </a:ext>
            </a:extLst>
          </p:cNvPr>
          <p:cNvCxnSpPr>
            <a:cxnSpLocks/>
          </p:cNvCxnSpPr>
          <p:nvPr/>
        </p:nvCxnSpPr>
        <p:spPr>
          <a:xfrm>
            <a:off x="4430174" y="4484085"/>
            <a:ext cx="7424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857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" y="320312"/>
            <a:ext cx="58864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4" y="826199"/>
            <a:ext cx="10363200" cy="324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88A6E-DFE8-022D-E049-54EAA77D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84" y="3875260"/>
            <a:ext cx="10363201" cy="2552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F7AABA-EC49-E06C-FE9F-C445F559D14D}"/>
              </a:ext>
            </a:extLst>
          </p:cNvPr>
          <p:cNvCxnSpPr>
            <a:cxnSpLocks/>
          </p:cNvCxnSpPr>
          <p:nvPr/>
        </p:nvCxnSpPr>
        <p:spPr>
          <a:xfrm>
            <a:off x="6983506" y="2341521"/>
            <a:ext cx="1730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5C5556-5A70-979D-F92D-49EC9CA66B09}"/>
              </a:ext>
            </a:extLst>
          </p:cNvPr>
          <p:cNvSpPr/>
          <p:nvPr/>
        </p:nvSpPr>
        <p:spPr>
          <a:xfrm>
            <a:off x="9194715" y="4441061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DCFC3B-1C97-A585-A8C7-AD56F6F9F202}"/>
              </a:ext>
            </a:extLst>
          </p:cNvPr>
          <p:cNvCxnSpPr>
            <a:cxnSpLocks/>
          </p:cNvCxnSpPr>
          <p:nvPr/>
        </p:nvCxnSpPr>
        <p:spPr>
          <a:xfrm>
            <a:off x="4150659" y="5084721"/>
            <a:ext cx="20588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568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" y="320312"/>
            <a:ext cx="58864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4" y="826199"/>
            <a:ext cx="10363200" cy="324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88A6E-DFE8-022D-E049-54EAA77D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84" y="3875260"/>
            <a:ext cx="10363201" cy="2552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F7AABA-EC49-E06C-FE9F-C445F559D14D}"/>
              </a:ext>
            </a:extLst>
          </p:cNvPr>
          <p:cNvCxnSpPr>
            <a:cxnSpLocks/>
          </p:cNvCxnSpPr>
          <p:nvPr/>
        </p:nvCxnSpPr>
        <p:spPr>
          <a:xfrm>
            <a:off x="8650941" y="2735968"/>
            <a:ext cx="1730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5C5556-5A70-979D-F92D-49EC9CA66B09}"/>
              </a:ext>
            </a:extLst>
          </p:cNvPr>
          <p:cNvSpPr/>
          <p:nvPr/>
        </p:nvSpPr>
        <p:spPr>
          <a:xfrm>
            <a:off x="9194715" y="4441061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DCFC3B-1C97-A585-A8C7-AD56F6F9F202}"/>
              </a:ext>
            </a:extLst>
          </p:cNvPr>
          <p:cNvCxnSpPr>
            <a:cxnSpLocks/>
          </p:cNvCxnSpPr>
          <p:nvPr/>
        </p:nvCxnSpPr>
        <p:spPr>
          <a:xfrm>
            <a:off x="5383305" y="5640533"/>
            <a:ext cx="1716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74970-395F-AA0D-FB65-85C3D3BCBFA2}"/>
              </a:ext>
            </a:extLst>
          </p:cNvPr>
          <p:cNvCxnSpPr>
            <a:cxnSpLocks/>
          </p:cNvCxnSpPr>
          <p:nvPr/>
        </p:nvCxnSpPr>
        <p:spPr>
          <a:xfrm>
            <a:off x="2465294" y="5640533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48A75E-4901-6EA2-908F-62D27A537F27}"/>
              </a:ext>
            </a:extLst>
          </p:cNvPr>
          <p:cNvCxnSpPr>
            <a:cxnSpLocks/>
          </p:cNvCxnSpPr>
          <p:nvPr/>
        </p:nvCxnSpPr>
        <p:spPr>
          <a:xfrm>
            <a:off x="4563035" y="3175239"/>
            <a:ext cx="16405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9B7705D-5733-2B97-2123-1F8D0589C68F}"/>
              </a:ext>
            </a:extLst>
          </p:cNvPr>
          <p:cNvSpPr/>
          <p:nvPr/>
        </p:nvSpPr>
        <p:spPr>
          <a:xfrm>
            <a:off x="10225143" y="5026562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00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say their address and what their house has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bed, closet, chair, desk, TV.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I live on La </a:t>
            </a:r>
            <a:r>
              <a:rPr lang="en-US" sz="3600" dirty="0" err="1">
                <a:solidFill>
                  <a:srgbClr val="FF0000"/>
                </a:solidFill>
              </a:rPr>
              <a:t>Thành</a:t>
            </a:r>
            <a:r>
              <a:rPr lang="en-US" sz="3600" dirty="0">
                <a:solidFill>
                  <a:srgbClr val="FF0000"/>
                </a:solidFill>
              </a:rPr>
              <a:t> Street in 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</a:t>
            </a:r>
            <a:r>
              <a:rPr lang="en-US" sz="3600" dirty="0">
                <a:solidFill>
                  <a:srgbClr val="FF0000"/>
                </a:solidFill>
              </a:rPr>
              <a:t>My bedroom has a bed, a TV, and two chairs in it.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" y="320312"/>
            <a:ext cx="58864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4" y="826199"/>
            <a:ext cx="10363200" cy="324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88A6E-DFE8-022D-E049-54EAA77D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84" y="3874592"/>
            <a:ext cx="10363201" cy="2552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F7AABA-EC49-E06C-FE9F-C445F559D14D}"/>
              </a:ext>
            </a:extLst>
          </p:cNvPr>
          <p:cNvCxnSpPr>
            <a:cxnSpLocks/>
          </p:cNvCxnSpPr>
          <p:nvPr/>
        </p:nvCxnSpPr>
        <p:spPr>
          <a:xfrm>
            <a:off x="4849906" y="3596580"/>
            <a:ext cx="11326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5C5556-5A70-979D-F92D-49EC9CA66B09}"/>
              </a:ext>
            </a:extLst>
          </p:cNvPr>
          <p:cNvSpPr/>
          <p:nvPr/>
        </p:nvSpPr>
        <p:spPr>
          <a:xfrm>
            <a:off x="9194715" y="4441061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DCFC3B-1C97-A585-A8C7-AD56F6F9F202}"/>
              </a:ext>
            </a:extLst>
          </p:cNvPr>
          <p:cNvCxnSpPr>
            <a:cxnSpLocks/>
          </p:cNvCxnSpPr>
          <p:nvPr/>
        </p:nvCxnSpPr>
        <p:spPr>
          <a:xfrm>
            <a:off x="3397624" y="6241168"/>
            <a:ext cx="1452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32A40C9-CCA5-D394-14D6-764412E701FC}"/>
              </a:ext>
            </a:extLst>
          </p:cNvPr>
          <p:cNvSpPr/>
          <p:nvPr/>
        </p:nvSpPr>
        <p:spPr>
          <a:xfrm>
            <a:off x="9194714" y="5626852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C2C16B-5AE1-C583-E58B-894BC3D62B88}"/>
              </a:ext>
            </a:extLst>
          </p:cNvPr>
          <p:cNvSpPr/>
          <p:nvPr/>
        </p:nvSpPr>
        <p:spPr>
          <a:xfrm>
            <a:off x="10216700" y="5029094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9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7" y="320312"/>
            <a:ext cx="5886450" cy="70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4" y="2080258"/>
            <a:ext cx="11078531" cy="32868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248503" y="2926078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32720" y="3723661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48502" y="4545362"/>
            <a:ext cx="1084217" cy="809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95512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0FF65-AE97-13D1-81BD-5195FA865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43" y="3110752"/>
            <a:ext cx="5554388" cy="2832847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6FD147B1-4EBB-A5E8-6A9D-D2FA9008FA90}"/>
              </a:ext>
            </a:extLst>
          </p:cNvPr>
          <p:cNvSpPr/>
          <p:nvPr/>
        </p:nvSpPr>
        <p:spPr>
          <a:xfrm>
            <a:off x="103920" y="402228"/>
            <a:ext cx="860080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</a:rPr>
              <a:t>Say your address and what your house has.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D2ACE505-754A-153D-3ADD-A856863C669F}"/>
              </a:ext>
            </a:extLst>
          </p:cNvPr>
          <p:cNvSpPr/>
          <p:nvPr/>
        </p:nvSpPr>
        <p:spPr>
          <a:xfrm>
            <a:off x="2159853" y="1362806"/>
            <a:ext cx="7119258" cy="822959"/>
          </a:xfrm>
          <a:prstGeom prst="wedgeRoundRectCallout">
            <a:avLst>
              <a:gd name="adj1" fmla="val -59283"/>
              <a:gd name="adj2" fmla="val 17743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live on </a:t>
            </a:r>
            <a:r>
              <a:rPr lang="vi-VN" sz="3600" dirty="0">
                <a:solidFill>
                  <a:srgbClr val="FF0000"/>
                </a:solidFill>
              </a:rPr>
              <a:t>Hàng Đào </a:t>
            </a:r>
            <a:r>
              <a:rPr lang="en-US" sz="3600" dirty="0">
                <a:solidFill>
                  <a:srgbClr val="002060"/>
                </a:solidFill>
              </a:rPr>
              <a:t>Street in </a:t>
            </a:r>
            <a:r>
              <a:rPr lang="en-US" sz="3600" dirty="0">
                <a:solidFill>
                  <a:srgbClr val="FF0000"/>
                </a:solidFill>
              </a:rPr>
              <a:t>Hanoi</a:t>
            </a:r>
            <a:r>
              <a:rPr lang="vi-VN" sz="3600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00" y="2483869"/>
            <a:ext cx="5517434" cy="367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4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17BE2-FEBF-DAD0-1054-3DA2656C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4" y="3132819"/>
            <a:ext cx="4344298" cy="2832847"/>
          </a:xfrm>
          <a:prstGeom prst="rect">
            <a:avLst/>
          </a:prstGeom>
        </p:spPr>
      </p:pic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ED0874C-704B-EF97-A109-1D07757EE4B0}"/>
              </a:ext>
            </a:extLst>
          </p:cNvPr>
          <p:cNvSpPr/>
          <p:nvPr/>
        </p:nvSpPr>
        <p:spPr>
          <a:xfrm>
            <a:off x="1443318" y="1559859"/>
            <a:ext cx="10569388" cy="748899"/>
          </a:xfrm>
          <a:prstGeom prst="wedgeRoundRectCallout">
            <a:avLst>
              <a:gd name="adj1" fmla="val -38488"/>
              <a:gd name="adj2" fmla="val 1999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My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has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+mj-lt"/>
              </a:rPr>
              <a:t>a </a:t>
            </a:r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sofa</a:t>
            </a:r>
            <a:r>
              <a:rPr lang="en-US" sz="3600" i="1" dirty="0">
                <a:solidFill>
                  <a:srgbClr val="002060"/>
                </a:solidFill>
                <a:latin typeface="+mj-lt"/>
              </a:rPr>
              <a:t>,</a:t>
            </a:r>
            <a:r>
              <a:rPr lang="en-US" sz="36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+mj-lt"/>
              </a:rPr>
              <a:t>a TV</a:t>
            </a:r>
            <a:r>
              <a:rPr lang="en-US" sz="3600" i="1" dirty="0">
                <a:solidFill>
                  <a:srgbClr val="002060"/>
                </a:solidFill>
                <a:latin typeface="+mj-lt"/>
              </a:rPr>
              <a:t>, and </a:t>
            </a:r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600" i="1" dirty="0">
                <a:solidFill>
                  <a:srgbClr val="002060"/>
                </a:solidFill>
                <a:latin typeface="+mj-lt"/>
              </a:rPr>
              <a:t>.</a:t>
            </a:r>
            <a:endParaRPr lang="en-US" sz="36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288E5396-8242-40CF-17C0-C3E681491064}"/>
              </a:ext>
            </a:extLst>
          </p:cNvPr>
          <p:cNvSpPr/>
          <p:nvPr/>
        </p:nvSpPr>
        <p:spPr>
          <a:xfrm>
            <a:off x="103920" y="402228"/>
            <a:ext cx="860080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</a:rPr>
              <a:t>Say your address and what your house has.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28" y="2501530"/>
            <a:ext cx="6350508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68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17BE2-FEBF-DAD0-1054-3DA2656C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4" y="3132819"/>
            <a:ext cx="4344298" cy="2832847"/>
          </a:xfrm>
          <a:prstGeom prst="rect">
            <a:avLst/>
          </a:prstGeom>
        </p:spPr>
      </p:pic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ED0874C-704B-EF97-A109-1D07757EE4B0}"/>
              </a:ext>
            </a:extLst>
          </p:cNvPr>
          <p:cNvSpPr/>
          <p:nvPr/>
        </p:nvSpPr>
        <p:spPr>
          <a:xfrm>
            <a:off x="773587" y="1558692"/>
            <a:ext cx="5461843" cy="748899"/>
          </a:xfrm>
          <a:prstGeom prst="wedgeRoundRectCallout">
            <a:avLst>
              <a:gd name="adj1" fmla="val -51994"/>
              <a:gd name="adj2" fmla="val 2062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My bath</a:t>
            </a:r>
            <a:r>
              <a:rPr lang="vi-VN" sz="3600" dirty="0">
                <a:solidFill>
                  <a:srgbClr val="002060"/>
                </a:solidFill>
              </a:rPr>
              <a:t>room</a:t>
            </a:r>
            <a:r>
              <a:rPr lang="en-US" sz="3600" dirty="0">
                <a:solidFill>
                  <a:srgbClr val="002060"/>
                </a:solidFill>
              </a:rPr>
              <a:t> has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 mirror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288E5396-8242-40CF-17C0-C3E681491064}"/>
              </a:ext>
            </a:extLst>
          </p:cNvPr>
          <p:cNvSpPr/>
          <p:nvPr/>
        </p:nvSpPr>
        <p:spPr>
          <a:xfrm>
            <a:off x="103920" y="402228"/>
            <a:ext cx="860080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</a:rPr>
              <a:t>Say your address and what your house has.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93" y="2391986"/>
            <a:ext cx="5665256" cy="38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5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66018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bed, 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closet, 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chair, 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desk, 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TV.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6187" y="1364188"/>
            <a:ext cx="6041568" cy="54938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     I live on La </a:t>
            </a:r>
            <a:r>
              <a:rPr lang="en-US" sz="4500" i="1" dirty="0" err="1">
                <a:solidFill>
                  <a:srgbClr val="0070C0"/>
                </a:solidFill>
              </a:rPr>
              <a:t>Thành</a:t>
            </a:r>
            <a:r>
              <a:rPr lang="en-US" sz="4500" i="1" dirty="0">
                <a:solidFill>
                  <a:srgbClr val="0070C0"/>
                </a:solidFill>
              </a:rPr>
              <a:t> Street in Hanoi.</a:t>
            </a:r>
          </a:p>
          <a:p>
            <a:r>
              <a:rPr lang="en-US" sz="4500" i="1" dirty="0">
                <a:solidFill>
                  <a:srgbClr val="0070C0"/>
                </a:solidFill>
              </a:rPr>
              <a:t>      My bedroom has a bed, a TV, and two chairs in it.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44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31)  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179" y="4349136"/>
            <a:ext cx="2224586" cy="1277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179" y="1149195"/>
            <a:ext cx="2224586" cy="1462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74765" y="926528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sofa in the living 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72891" y="2704011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Sofa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72891" y="5708805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picture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8293" y="4240140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picture in the living 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5978169C-88B8-91EA-CE19-4EE5445DA97B}"/>
              </a:ext>
            </a:extLst>
          </p:cNvPr>
          <p:cNvSpPr/>
          <p:nvPr/>
        </p:nvSpPr>
        <p:spPr>
          <a:xfrm>
            <a:off x="119676" y="326846"/>
            <a:ext cx="5205359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6" y="2161308"/>
            <a:ext cx="4613966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92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4765" y="926528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mirror in the bathroom?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1269" y="2651759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mirror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75981" y="5718755"/>
            <a:ext cx="1580606" cy="53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0228" y="3796005"/>
            <a:ext cx="51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Is the table in the bathroom?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No, it isn’t.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50867A6-6D9A-75DE-DECC-F9C505F7214D}"/>
              </a:ext>
            </a:extLst>
          </p:cNvPr>
          <p:cNvSpPr/>
          <p:nvPr/>
        </p:nvSpPr>
        <p:spPr>
          <a:xfrm>
            <a:off x="97274" y="333336"/>
            <a:ext cx="5052959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and answer.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1237"/>
            <a:ext cx="5150233" cy="3514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7" y="446341"/>
            <a:ext cx="1257409" cy="1874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7" y="3796005"/>
            <a:ext cx="1522713" cy="13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60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936" y="1143021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-104503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bed,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</a:t>
            </a:r>
            <a:r>
              <a:rPr lang="vi-VN" sz="5400" dirty="0">
                <a:solidFill>
                  <a:srgbClr val="FFFFFF"/>
                </a:solidFill>
              </a:rPr>
              <a:t>closet</a:t>
            </a:r>
            <a:r>
              <a:rPr lang="en-US" sz="5400" dirty="0">
                <a:solidFill>
                  <a:srgbClr val="FFFFFF"/>
                </a:solidFill>
              </a:rPr>
              <a:t>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chai</a:t>
            </a:r>
            <a:r>
              <a:rPr lang="vi-VN" sz="5400" dirty="0">
                <a:solidFill>
                  <a:srgbClr val="FFFFFF"/>
                </a:solidFill>
              </a:rPr>
              <a:t>r</a:t>
            </a:r>
            <a:r>
              <a:rPr lang="en-US" sz="5400" dirty="0">
                <a:solidFill>
                  <a:srgbClr val="FFFFFF"/>
                </a:solidFill>
              </a:rPr>
              <a:t>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desk,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	</a:t>
            </a:r>
            <a:r>
              <a:rPr lang="vi-VN" sz="5400" dirty="0">
                <a:solidFill>
                  <a:srgbClr val="FFFFFF"/>
                </a:solidFill>
              </a:rPr>
              <a:t>TV</a:t>
            </a:r>
            <a:r>
              <a:rPr lang="en-US" sz="5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8108</TotalTime>
  <Words>565</Words>
  <Application>Microsoft Office PowerPoint</Application>
  <PresentationFormat>Màn hình rộng</PresentationFormat>
  <Paragraphs>125</Paragraphs>
  <Slides>40</Slides>
  <Notes>1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384</cp:revision>
  <dcterms:created xsi:type="dcterms:W3CDTF">2020-12-08T03:17:05Z</dcterms:created>
  <dcterms:modified xsi:type="dcterms:W3CDTF">2022-08-02T01:51:05Z</dcterms:modified>
</cp:coreProperties>
</file>