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300" r:id="rId2"/>
    <p:sldId id="413" r:id="rId3"/>
    <p:sldId id="302" r:id="rId4"/>
    <p:sldId id="292" r:id="rId5"/>
    <p:sldId id="398" r:id="rId6"/>
    <p:sldId id="334" r:id="rId7"/>
    <p:sldId id="375" r:id="rId8"/>
    <p:sldId id="399" r:id="rId9"/>
    <p:sldId id="400" r:id="rId10"/>
    <p:sldId id="385" r:id="rId11"/>
    <p:sldId id="427" r:id="rId12"/>
    <p:sldId id="433" r:id="rId13"/>
    <p:sldId id="434" r:id="rId14"/>
    <p:sldId id="435" r:id="rId15"/>
    <p:sldId id="436" r:id="rId16"/>
    <p:sldId id="358" r:id="rId17"/>
    <p:sldId id="429" r:id="rId18"/>
    <p:sldId id="430" r:id="rId19"/>
    <p:sldId id="431" r:id="rId20"/>
    <p:sldId id="384" r:id="rId21"/>
    <p:sldId id="425" r:id="rId22"/>
    <p:sldId id="426" r:id="rId23"/>
    <p:sldId id="315" r:id="rId24"/>
    <p:sldId id="432" r:id="rId25"/>
    <p:sldId id="437" r:id="rId26"/>
    <p:sldId id="331" r:id="rId27"/>
    <p:sldId id="295" r:id="rId28"/>
    <p:sldId id="428" r:id="rId29"/>
    <p:sldId id="419" r:id="rId30"/>
    <p:sldId id="42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51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Tran Thi My Quang" initials="TTMQ" lastIdx="2" clrIdx="1">
    <p:extLst>
      <p:ext uri="{19B8F6BF-5375-455C-9EA6-DF929625EA0E}">
        <p15:presenceInfo xmlns:p15="http://schemas.microsoft.com/office/powerpoint/2012/main" userId="S::quangttm@dtp-education.com::c4cb88bf-243b-4e7e-a83f-d02171123583" providerId="AD"/>
      </p:ext>
    </p:extLst>
  </p:cmAuthor>
  <p:cmAuthor id="3" name="Admin" initials="A" lastIdx="1" clrIdx="2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F9C567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84" autoAdjust="0"/>
    <p:restoredTop sz="94657"/>
  </p:normalViewPr>
  <p:slideViewPr>
    <p:cSldViewPr snapToGrid="0">
      <p:cViewPr varScale="1">
        <p:scale>
          <a:sx n="74" d="100"/>
          <a:sy n="74" d="100"/>
        </p:scale>
        <p:origin x="66" y="90"/>
      </p:cViewPr>
      <p:guideLst>
        <p:guide orient="horz" pos="220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198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64FE50-D189-4693-915D-AE9503F4174D}" type="datetimeFigureOut">
              <a:rPr lang="en-US" smtClean="0"/>
              <a:t>8/2/2022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4EA44A-927D-4D59-858E-589BCB4889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165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464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4803827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1578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7BAAA43A-D53D-2C48-B445-0A4FE623C41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1771" y="0"/>
            <a:ext cx="12213771" cy="6850051"/>
          </a:xfrm>
          <a:prstGeom prst="rect">
            <a:avLst/>
          </a:prstGeom>
        </p:spPr>
      </p:pic>
      <p:pic>
        <p:nvPicPr>
          <p:cNvPr id="8" name="Picture 7">
            <a:hlinkClick r:id="" action="ppaction://hlinkshowjump?jump=firstslide"/>
            <a:extLst>
              <a:ext uri="{FF2B5EF4-FFF2-40B4-BE49-F238E27FC236}">
                <a16:creationId xmlns:a16="http://schemas.microsoft.com/office/drawing/2014/main" id="{3E7D6160-95E1-FF4E-81BA-F4D532658E1C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1305" y="6337300"/>
            <a:ext cx="529389" cy="52938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65C9951C-EB45-8743-AB57-CEFD9316A24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1845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  <a:extLst>
              <a:ext uri="{FF2B5EF4-FFF2-40B4-BE49-F238E27FC236}">
                <a16:creationId xmlns:a16="http://schemas.microsoft.com/office/drawing/2014/main" id="{83382951-8E9D-244A-8473-731D885E271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5693239" y="6598364"/>
            <a:ext cx="126915" cy="19188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3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53420" y="-41098"/>
            <a:ext cx="764953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Unit 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7889D60-3103-E54C-9167-2287BEE5C81A}"/>
              </a:ext>
            </a:extLst>
          </p:cNvPr>
          <p:cNvSpPr txBox="1"/>
          <p:nvPr userDrawn="1"/>
        </p:nvSpPr>
        <p:spPr>
          <a:xfrm>
            <a:off x="24732" y="6510902"/>
            <a:ext cx="2498826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1400" baseline="0" dirty="0" err="1">
                <a:solidFill>
                  <a:schemeClr val="bg1"/>
                </a:solidFill>
              </a:rPr>
              <a:t>Tiếng</a:t>
            </a:r>
            <a:r>
              <a:rPr lang="en-US" sz="1400" baseline="0" dirty="0">
                <a:solidFill>
                  <a:schemeClr val="bg1"/>
                </a:solidFill>
              </a:rPr>
              <a:t> Anh 3 </a:t>
            </a:r>
            <a:r>
              <a:rPr lang="en-US" sz="1400" baseline="0" dirty="0" err="1">
                <a:solidFill>
                  <a:schemeClr val="bg1"/>
                </a:solidFill>
              </a:rPr>
              <a:t>i</a:t>
            </a:r>
            <a:r>
              <a:rPr lang="en-US" sz="1400" baseline="0" dirty="0">
                <a:solidFill>
                  <a:schemeClr val="bg1"/>
                </a:solidFill>
              </a:rPr>
              <a:t>-Learn Smart Start 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CF13BED-1CB7-0146-BB6D-00DC4EC16FC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377246" y="6473297"/>
            <a:ext cx="663380" cy="3381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TextBox 9">
            <a:extLst>
              <a:ext uri="{FF2B5EF4-FFF2-40B4-BE49-F238E27FC236}">
                <a16:creationId xmlns:a16="http://schemas.microsoft.com/office/drawing/2014/main" id="{FE798370-27E2-9F41-A466-FC64C7FFD70A}"/>
              </a:ext>
            </a:extLst>
          </p:cNvPr>
          <p:cNvSpPr txBox="1"/>
          <p:nvPr userDrawn="1"/>
        </p:nvSpPr>
        <p:spPr>
          <a:xfrm>
            <a:off x="10878551" y="-47027"/>
            <a:ext cx="1175322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</a:t>
            </a:r>
            <a:r>
              <a:rPr lang="en-US" sz="1800" b="1" baseline="0" dirty="0">
                <a:solidFill>
                  <a:schemeClr val="bg1"/>
                </a:solidFill>
              </a:rPr>
              <a:t> 3.2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312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6.mp3"/><Relationship Id="rId7" Type="http://schemas.openxmlformats.org/officeDocument/2006/relationships/slideLayout" Target="../slideLayouts/slideLayout1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audio" Target="../media/media7.mp3"/><Relationship Id="rId11" Type="http://schemas.openxmlformats.org/officeDocument/2006/relationships/image" Target="../media/image24.png"/><Relationship Id="rId5" Type="http://schemas.microsoft.com/office/2007/relationships/media" Target="../media/media7.mp3"/><Relationship Id="rId10" Type="http://schemas.openxmlformats.org/officeDocument/2006/relationships/image" Target="../media/image23.png"/><Relationship Id="rId4" Type="http://schemas.openxmlformats.org/officeDocument/2006/relationships/audio" Target="../media/media6.mp3"/><Relationship Id="rId9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0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9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1.png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2.png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30.png"/><Relationship Id="rId5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7.png"/><Relationship Id="rId2" Type="http://schemas.openxmlformats.org/officeDocument/2006/relationships/audio" Target="../media/media12.mp3"/><Relationship Id="rId1" Type="http://schemas.microsoft.com/office/2007/relationships/media" Target="../media/media12.mp3"/><Relationship Id="rId6" Type="http://schemas.openxmlformats.org/officeDocument/2006/relationships/image" Target="../media/image19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1.png"/><Relationship Id="rId2" Type="http://schemas.openxmlformats.org/officeDocument/2006/relationships/audio" Target="../media/media13.mp3"/><Relationship Id="rId1" Type="http://schemas.microsoft.com/office/2007/relationships/media" Target="../media/media13.mp3"/><Relationship Id="rId6" Type="http://schemas.openxmlformats.org/officeDocument/2006/relationships/image" Target="../media/image19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3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eduhome.com.vn/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3"/><Relationship Id="rId7" Type="http://schemas.openxmlformats.org/officeDocument/2006/relationships/image" Target="../media/image1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6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p3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media" Target="../media/media4.mp3"/><Relationship Id="rId7" Type="http://schemas.openxmlformats.org/officeDocument/2006/relationships/image" Target="../media/image1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20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76023"/>
            <a:ext cx="12191999" cy="60379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077338" y="2199532"/>
            <a:ext cx="51959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4: HOME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59</a:t>
            </a:r>
          </a:p>
        </p:txBody>
      </p:sp>
    </p:spTree>
    <p:extLst>
      <p:ext uri="{BB962C8B-B14F-4D97-AF65-F5344CB8AC3E}">
        <p14:creationId xmlns:p14="http://schemas.microsoft.com/office/powerpoint/2010/main" val="4083332048"/>
      </p:ext>
    </p:extLst>
  </p:cSld>
  <p:clrMapOvr>
    <a:masterClrMapping/>
  </p:clrMapOvr>
  <p:transition spd="med" advTm="1560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D2-TRACK 25">
            <a:hlinkClick r:id="" action="ppaction://media"/>
            <a:extLst>
              <a:ext uri="{FF2B5EF4-FFF2-40B4-BE49-F238E27FC236}">
                <a16:creationId xmlns:a16="http://schemas.microsoft.com/office/drawing/2014/main" id="{76315BEB-EBC1-4997-CB82-649339E074F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751400" y="761205"/>
            <a:ext cx="487363" cy="48736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595360" y="761205"/>
            <a:ext cx="992777" cy="780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CD2-TRACK 28">
            <a:hlinkClick r:id="" action="ppaction://media"/>
            <a:extLst>
              <a:ext uri="{FF2B5EF4-FFF2-40B4-BE49-F238E27FC236}">
                <a16:creationId xmlns:a16="http://schemas.microsoft.com/office/drawing/2014/main" id="{0FAE3AD7-B939-8265-B146-0288E5FD3A5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84106" y="428226"/>
            <a:ext cx="487363" cy="48736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C62D31A-4E99-13A7-3D08-6EF61D2DE78A}"/>
              </a:ext>
            </a:extLst>
          </p:cNvPr>
          <p:cNvSpPr/>
          <p:nvPr/>
        </p:nvSpPr>
        <p:spPr>
          <a:xfrm>
            <a:off x="7084670" y="337902"/>
            <a:ext cx="1161316" cy="641812"/>
          </a:xfrm>
          <a:prstGeom prst="rect">
            <a:avLst/>
          </a:prstGeom>
          <a:solidFill>
            <a:schemeClr val="bg1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13885"/>
            <a:ext cx="8763953" cy="120340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5367" y="1759267"/>
            <a:ext cx="3476625" cy="41624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59137" y="1759267"/>
            <a:ext cx="3429000" cy="4286250"/>
          </a:xfrm>
          <a:prstGeom prst="rect">
            <a:avLst/>
          </a:prstGeom>
        </p:spPr>
      </p:pic>
      <p:pic>
        <p:nvPicPr>
          <p:cNvPr id="7" name="CD2-TRACK 40">
            <a:hlinkClick r:id="" action="ppaction://media"/>
            <a:extLst>
              <a:ext uri="{FF2B5EF4-FFF2-40B4-BE49-F238E27FC236}">
                <a16:creationId xmlns:a16="http://schemas.microsoft.com/office/drawing/2014/main" id="{9F6E7945-ECA3-FFF6-E71C-E9FB1EA2F3D5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693829" y="671907"/>
            <a:ext cx="487363" cy="48736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155E94E-88C6-53DE-0E8A-E3A36EBCCA5F}"/>
              </a:ext>
            </a:extLst>
          </p:cNvPr>
          <p:cNvSpPr/>
          <p:nvPr/>
        </p:nvSpPr>
        <p:spPr>
          <a:xfrm>
            <a:off x="9238763" y="428226"/>
            <a:ext cx="1134947" cy="1089067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44231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" fill="hold">
                      <p:stCondLst>
                        <p:cond delay="0"/>
                      </p:stCondLst>
                      <p:childTnLst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6606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F9A34D5-8EB3-33AD-95C7-831BAE5FEDF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0545" y="3889202"/>
            <a:ext cx="9609653" cy="168416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18860E-F7C7-D5E0-6D44-E46D611F05B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338" y="1101737"/>
            <a:ext cx="9464860" cy="186706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9246637" y="167950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E98BB1-35CF-0930-0C60-A8989D98A9A6}"/>
              </a:ext>
            </a:extLst>
          </p:cNvPr>
          <p:cNvSpPr txBox="1"/>
          <p:nvPr/>
        </p:nvSpPr>
        <p:spPr>
          <a:xfrm>
            <a:off x="9221753" y="4323186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5DE8251-B840-F534-A0B7-8D313FF8A596}"/>
              </a:ext>
            </a:extLst>
          </p:cNvPr>
          <p:cNvSpPr txBox="1"/>
          <p:nvPr/>
        </p:nvSpPr>
        <p:spPr>
          <a:xfrm>
            <a:off x="4139680" y="4372948"/>
            <a:ext cx="8490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B900FFF-6F26-E30D-04EF-8C64151DE4F4}"/>
              </a:ext>
            </a:extLst>
          </p:cNvPr>
          <p:cNvSpPr txBox="1"/>
          <p:nvPr/>
        </p:nvSpPr>
        <p:spPr>
          <a:xfrm>
            <a:off x="4139679" y="1679506"/>
            <a:ext cx="849085" cy="83099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45419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133" y="2196436"/>
            <a:ext cx="1658490" cy="176688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8255" y="3963324"/>
            <a:ext cx="3457575" cy="2247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sp>
        <p:nvSpPr>
          <p:cNvPr id="20" name="Rounded Rectangular Callout 19"/>
          <p:cNvSpPr/>
          <p:nvPr/>
        </p:nvSpPr>
        <p:spPr>
          <a:xfrm>
            <a:off x="159243" y="1101737"/>
            <a:ext cx="541704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Yes, please, Lucy. Can you help me find some things?</a:t>
            </a: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7145830" y="706449"/>
            <a:ext cx="4807131" cy="649877"/>
          </a:xfrm>
          <a:prstGeom prst="wedgeRoundRectCallout">
            <a:avLst>
              <a:gd name="adj1" fmla="val 38641"/>
              <a:gd name="adj2" fmla="val 10439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i="1" dirty="0">
              <a:solidFill>
                <a:srgbClr val="002060"/>
              </a:solidFill>
            </a:endParaRPr>
          </a:p>
          <a:p>
            <a:r>
              <a:rPr lang="en-US" sz="3600" i="1" dirty="0">
                <a:solidFill>
                  <a:srgbClr val="002060"/>
                </a:solidFill>
              </a:rPr>
              <a:t>Can I help you, Daddy?</a:t>
            </a:r>
          </a:p>
          <a:p>
            <a:endParaRPr lang="en-US" sz="3600" i="1" dirty="0">
              <a:solidFill>
                <a:srgbClr val="002060"/>
              </a:solidFill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267750" y="1912174"/>
            <a:ext cx="2952387" cy="649877"/>
          </a:xfrm>
          <a:prstGeom prst="wedgeRoundRectCallout">
            <a:avLst>
              <a:gd name="adj1" fmla="val 46900"/>
              <a:gd name="adj2" fmla="val 123158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Sure, Daddy.</a:t>
            </a:r>
          </a:p>
        </p:txBody>
      </p:sp>
      <p:sp>
        <p:nvSpPr>
          <p:cNvPr id="25" name="Rounded Rectangular Callout 24"/>
          <p:cNvSpPr/>
          <p:nvPr/>
        </p:nvSpPr>
        <p:spPr>
          <a:xfrm>
            <a:off x="1728787" y="2429277"/>
            <a:ext cx="4367213" cy="1022698"/>
          </a:xfrm>
          <a:prstGeom prst="wedgeRoundRectCallout">
            <a:avLst>
              <a:gd name="adj1" fmla="val -37450"/>
              <a:gd name="adj2" fmla="val 6768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kitchen, Lucy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339465" y="2460088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mirror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339465" y="2905777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0" name="Rounded Rectangular Callout 29"/>
          <p:cNvSpPr/>
          <p:nvPr/>
        </p:nvSpPr>
        <p:spPr>
          <a:xfrm>
            <a:off x="7145830" y="3162155"/>
            <a:ext cx="3074306" cy="1120285"/>
          </a:xfrm>
          <a:prstGeom prst="wedgeRoundRectCallout">
            <a:avLst>
              <a:gd name="adj1" fmla="val 62304"/>
              <a:gd name="adj2" fmla="val 1822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       Here you are ?</a:t>
            </a:r>
          </a:p>
        </p:txBody>
      </p:sp>
      <p:pic>
        <p:nvPicPr>
          <p:cNvPr id="2" name="CD2-TRACK 41 (1)">
            <a:hlinkClick r:id="" action="ppaction://media"/>
            <a:extLst>
              <a:ext uri="{FF2B5EF4-FFF2-40B4-BE49-F238E27FC236}">
                <a16:creationId xmlns:a16="http://schemas.microsoft.com/office/drawing/2014/main" id="{D5BD55D8-3CA8-E629-56B0-77F28D8D91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5105" y="4814341"/>
            <a:ext cx="487363" cy="4873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12631D4-9716-907F-881E-716877E7F239}"/>
              </a:ext>
            </a:extLst>
          </p:cNvPr>
          <p:cNvSpPr/>
          <p:nvPr/>
        </p:nvSpPr>
        <p:spPr>
          <a:xfrm>
            <a:off x="952378" y="4506686"/>
            <a:ext cx="1800153" cy="102269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77432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342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0" grpId="0" animBg="1"/>
      <p:bldP spid="21" grpId="0" animBg="1"/>
      <p:bldP spid="24" grpId="0" animBg="1"/>
      <p:bldP spid="25" grpId="0" animBg="1"/>
      <p:bldP spid="26" grpId="0" animBg="1"/>
      <p:bldP spid="3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8423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2212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0775" y="311105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37560" y="3609260"/>
            <a:ext cx="4848225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728787" y="838221"/>
            <a:ext cx="4367213" cy="1022698"/>
          </a:xfrm>
          <a:prstGeom prst="wedgeRoundRectCallout">
            <a:avLst>
              <a:gd name="adj1" fmla="val -49594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  in the bedroom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3339465" y="869032"/>
            <a:ext cx="1796190" cy="42272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picture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3339465" y="1314721"/>
            <a:ext cx="1796190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8027081" y="1349570"/>
            <a:ext cx="2854279" cy="1120285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Let me see. Yes, it is.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2361576" y="2564029"/>
            <a:ext cx="2774079" cy="791270"/>
          </a:xfrm>
          <a:prstGeom prst="wedgeRoundRectCallout">
            <a:avLst>
              <a:gd name="adj1" fmla="val -71759"/>
              <a:gd name="adj2" fmla="val 4491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great.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CD2-TRACK 41 (2)">
            <a:hlinkClick r:id="" action="ppaction://media"/>
            <a:extLst>
              <a:ext uri="{FF2B5EF4-FFF2-40B4-BE49-F238E27FC236}">
                <a16:creationId xmlns:a16="http://schemas.microsoft.com/office/drawing/2014/main" id="{5AF0275D-5335-6638-D386-CC12820006F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838880" y="642858"/>
            <a:ext cx="487363" cy="487363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E9386E88-7334-6AA2-C9BC-F8975DFE7BE8}"/>
              </a:ext>
            </a:extLst>
          </p:cNvPr>
          <p:cNvSpPr/>
          <p:nvPr/>
        </p:nvSpPr>
        <p:spPr>
          <a:xfrm>
            <a:off x="6332491" y="451945"/>
            <a:ext cx="1238375" cy="79057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04276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86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912174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22278" y="3561083"/>
            <a:ext cx="6012601" cy="2606862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950568"/>
            <a:ext cx="1263340" cy="452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sofa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2605349" y="1459298"/>
            <a:ext cx="1216929" cy="0"/>
          </a:xfrm>
          <a:prstGeom prst="line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ounded Rectangular Callout 8"/>
          <p:cNvSpPr/>
          <p:nvPr/>
        </p:nvSpPr>
        <p:spPr>
          <a:xfrm>
            <a:off x="7991957" y="1459299"/>
            <a:ext cx="3218587" cy="662110"/>
          </a:xfrm>
          <a:prstGeom prst="wedgeRoundRectCallout">
            <a:avLst>
              <a:gd name="adj1" fmla="val 40889"/>
              <a:gd name="adj2" fmla="val 9005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Oh, no, it isn’t.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1965144" y="2389462"/>
            <a:ext cx="5953560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That’s OK. We can find it later.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0" name="CD2-TRACK 41 (3)">
            <a:hlinkClick r:id="" action="ppaction://media"/>
            <a:extLst>
              <a:ext uri="{FF2B5EF4-FFF2-40B4-BE49-F238E27FC236}">
                <a16:creationId xmlns:a16="http://schemas.microsoft.com/office/drawing/2014/main" id="{F4660CFC-80D3-4FC2-925A-A3320D1401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19822" y="4476659"/>
            <a:ext cx="487363" cy="487363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0CA2907-F0CE-DBCB-B002-6C07AA229B83}"/>
              </a:ext>
            </a:extLst>
          </p:cNvPr>
          <p:cNvSpPr/>
          <p:nvPr/>
        </p:nvSpPr>
        <p:spPr>
          <a:xfrm>
            <a:off x="1083166" y="4277710"/>
            <a:ext cx="1273955" cy="1019504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75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76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921" y="1932272"/>
            <a:ext cx="1658490" cy="17668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243" y="311162"/>
            <a:ext cx="5257800" cy="7905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999572" y="1813789"/>
            <a:ext cx="2181225" cy="2190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9619" y="4085383"/>
            <a:ext cx="5448300" cy="2362200"/>
          </a:xfrm>
          <a:prstGeom prst="rect">
            <a:avLst/>
          </a:prstGeom>
        </p:spPr>
      </p:pic>
      <p:sp>
        <p:nvSpPr>
          <p:cNvPr id="6" name="Rounded Rectangular Callout 5"/>
          <p:cNvSpPr/>
          <p:nvPr/>
        </p:nvSpPr>
        <p:spPr>
          <a:xfrm>
            <a:off x="1060705" y="950568"/>
            <a:ext cx="6766560" cy="661395"/>
          </a:xfrm>
          <a:prstGeom prst="wedgeRoundRectCallout">
            <a:avLst>
              <a:gd name="adj1" fmla="val -43918"/>
              <a:gd name="adj2" fmla="val 13563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                  in the living room 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2558938" y="1007112"/>
            <a:ext cx="1216929" cy="3399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</a:rPr>
              <a:t>table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8577072" y="1459299"/>
            <a:ext cx="2633472" cy="662110"/>
          </a:xfrm>
          <a:prstGeom prst="wedgeRoundRectCallout">
            <a:avLst>
              <a:gd name="adj1" fmla="val 43272"/>
              <a:gd name="adj2" fmla="val 7922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No, it isn’t.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1965144" y="2389462"/>
            <a:ext cx="4380792" cy="661395"/>
          </a:xfrm>
          <a:prstGeom prst="wedgeRoundRectCallout">
            <a:avLst>
              <a:gd name="adj1" fmla="val -51291"/>
              <a:gd name="adj2" fmla="val 102457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OK. Do you see a box?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2381837" y="1459299"/>
            <a:ext cx="139403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Rounded Rectangular Callout 10"/>
          <p:cNvSpPr/>
          <p:nvPr/>
        </p:nvSpPr>
        <p:spPr>
          <a:xfrm>
            <a:off x="8577072" y="2517618"/>
            <a:ext cx="1422500" cy="662110"/>
          </a:xfrm>
          <a:prstGeom prst="wedgeRoundRectCallout">
            <a:avLst>
              <a:gd name="adj1" fmla="val 54754"/>
              <a:gd name="adj2" fmla="val 67037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Yes.</a:t>
            </a:r>
          </a:p>
        </p:txBody>
      </p:sp>
      <p:sp>
        <p:nvSpPr>
          <p:cNvPr id="12" name="Rounded Rectangular Callout 11"/>
          <p:cNvSpPr/>
          <p:nvPr/>
        </p:nvSpPr>
        <p:spPr>
          <a:xfrm>
            <a:off x="1575200" y="3772226"/>
            <a:ext cx="4380792" cy="661395"/>
          </a:xfrm>
          <a:prstGeom prst="wedgeRoundRectCallout">
            <a:avLst>
              <a:gd name="adj1" fmla="val -47534"/>
              <a:gd name="adj2" fmla="val -91098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Look in the box, Lucy.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13" name="Rounded Rectangular Callout 12"/>
          <p:cNvSpPr/>
          <p:nvPr/>
        </p:nvSpPr>
        <p:spPr>
          <a:xfrm>
            <a:off x="6345936" y="3705620"/>
            <a:ext cx="4043581" cy="1030971"/>
          </a:xfrm>
          <a:prstGeom prst="wedgeRoundRectCallout">
            <a:avLst>
              <a:gd name="adj1" fmla="val 60148"/>
              <a:gd name="adj2" fmla="val -46036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 Wow! Daddy! There’s a little cat.</a:t>
            </a:r>
          </a:p>
        </p:txBody>
      </p:sp>
      <p:sp>
        <p:nvSpPr>
          <p:cNvPr id="14" name="Rounded Rectangular Callout 13"/>
          <p:cNvSpPr/>
          <p:nvPr/>
        </p:nvSpPr>
        <p:spPr>
          <a:xfrm>
            <a:off x="597747" y="4878208"/>
            <a:ext cx="4380792" cy="1040986"/>
          </a:xfrm>
          <a:prstGeom prst="wedgeRoundRectCallout">
            <a:avLst>
              <a:gd name="adj1" fmla="val -48173"/>
              <a:gd name="adj2" fmla="val -166794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It’s for you! Welcome to our new house!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5" name="CD2-TRACK 41 (4)">
            <a:hlinkClick r:id="" action="ppaction://media"/>
            <a:extLst>
              <a:ext uri="{FF2B5EF4-FFF2-40B4-BE49-F238E27FC236}">
                <a16:creationId xmlns:a16="http://schemas.microsoft.com/office/drawing/2014/main" id="{D328B1D5-E117-2D73-0D5B-63664D4BE6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838135" y="614374"/>
            <a:ext cx="487363" cy="487363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632AB342-86CB-5861-52B5-8738647A73AE}"/>
              </a:ext>
            </a:extLst>
          </p:cNvPr>
          <p:cNvSpPr/>
          <p:nvPr/>
        </p:nvSpPr>
        <p:spPr>
          <a:xfrm>
            <a:off x="8577072" y="515007"/>
            <a:ext cx="1055990" cy="661395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7387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2249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Can I help you, Daddy?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Yes, please, Lucy. Can you help me find some things?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Sure, Daddy. 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Is the mirror in the kitchen, Lucy? 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Yes, it is. Here you are.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724710" y="1629848"/>
            <a:ext cx="1235413" cy="4222786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498060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picture in the bedroom?</a:t>
            </a:r>
          </a:p>
          <a:p>
            <a:r>
              <a:rPr lang="en-US" sz="3600" dirty="0">
                <a:solidFill>
                  <a:srgbClr val="FF0000"/>
                </a:solidFill>
                <a:highlight>
                  <a:srgbClr val="FFFFFF"/>
                </a:highlight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Let me see. Yes, it is.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great.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873870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24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105711" y="2033081"/>
            <a:ext cx="998057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sofa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Oh,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That’s OK. We can find it later.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3628418" y="1930264"/>
            <a:ext cx="1251454" cy="195996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324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281431" y="9448801"/>
            <a:ext cx="282881" cy="36933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26767" y="1148666"/>
            <a:ext cx="66556" cy="72794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2" name="AutoShape 16" descr="Dấu gạch chéo Biểu tượng cảm xúc ❌"/>
          <p:cNvSpPr>
            <a:spLocks noChangeAspect="1" noChangeArrowheads="1"/>
          </p:cNvSpPr>
          <p:nvPr/>
        </p:nvSpPr>
        <p:spPr bwMode="auto">
          <a:xfrm>
            <a:off x="101048" y="1221460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334" y="367249"/>
            <a:ext cx="5286375" cy="7048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0CCB568-79CE-B610-3404-29BF777D416C}"/>
              </a:ext>
            </a:extLst>
          </p:cNvPr>
          <p:cNvSpPr txBox="1"/>
          <p:nvPr/>
        </p:nvSpPr>
        <p:spPr>
          <a:xfrm>
            <a:off x="1845013" y="1509236"/>
            <a:ext cx="9980577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Mr. Brown: Is the table in the living room?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No, it isn’t.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OK. Do you see a box?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Yes.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Look in the box, Lucy.</a:t>
            </a:r>
          </a:p>
          <a:p>
            <a:r>
              <a:rPr lang="en-US" sz="3600" dirty="0">
                <a:solidFill>
                  <a:srgbClr val="FF0000"/>
                </a:solidFill>
              </a:rPr>
              <a:t>Lucy</a:t>
            </a:r>
            <a:r>
              <a:rPr lang="en-US" sz="3600" dirty="0">
                <a:solidFill>
                  <a:srgbClr val="0070C0"/>
                </a:solidFill>
              </a:rPr>
              <a:t>: Wow! Daddy! There’s a little cat!</a:t>
            </a:r>
          </a:p>
          <a:p>
            <a:r>
              <a:rPr lang="en-US" sz="3600" dirty="0">
                <a:solidFill>
                  <a:srgbClr val="0070C0"/>
                </a:solidFill>
              </a:rPr>
              <a:t>Mr. Brown: It’s for you! Welcome to our new 2 house!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99816E55-117E-8725-4ADD-01213CB57D99}"/>
              </a:ext>
            </a:extLst>
          </p:cNvPr>
          <p:cNvSpPr/>
          <p:nvPr/>
        </p:nvSpPr>
        <p:spPr>
          <a:xfrm>
            <a:off x="4438334" y="1558519"/>
            <a:ext cx="1657666" cy="3740962"/>
          </a:xfrm>
          <a:prstGeom prst="round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671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685756" y="1645297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057567" y="2807603"/>
            <a:ext cx="3256378" cy="696686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Listening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2685756" y="3955269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198345" y="531845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2145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851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564" y="374450"/>
            <a:ext cx="8142728" cy="577580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07272" y="2347785"/>
            <a:ext cx="26196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Workbook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</a:rPr>
              <a:t>p. 43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826415"/>
      </p:ext>
    </p:extLst>
  </p:cSld>
  <p:clrMapOvr>
    <a:masterClrMapping/>
  </p:clrMapOvr>
  <p:transition spd="med">
    <p:split orient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8283" y="1605915"/>
            <a:ext cx="9666113" cy="20673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5693" y="4229100"/>
            <a:ext cx="9674225" cy="2110740"/>
          </a:xfrm>
          <a:prstGeom prst="rect">
            <a:avLst/>
          </a:prstGeom>
        </p:spPr>
      </p:pic>
      <p:pic>
        <p:nvPicPr>
          <p:cNvPr id="5" name="TRACK 24 (1)">
            <a:hlinkClick r:id="" action="ppaction://media"/>
            <a:extLst>
              <a:ext uri="{FF2B5EF4-FFF2-40B4-BE49-F238E27FC236}">
                <a16:creationId xmlns:a16="http://schemas.microsoft.com/office/drawing/2014/main" id="{3DB1536D-BD01-C15A-1042-74CFA71E3AA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11762" y="903128"/>
            <a:ext cx="487363" cy="487363"/>
          </a:xfrm>
          <a:prstGeom prst="rect">
            <a:avLst/>
          </a:prstGeo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D032CC5-D61D-984A-4775-776B0AD61042}"/>
              </a:ext>
            </a:extLst>
          </p:cNvPr>
          <p:cNvSpPr/>
          <p:nvPr/>
        </p:nvSpPr>
        <p:spPr>
          <a:xfrm>
            <a:off x="8853548" y="518160"/>
            <a:ext cx="1516428" cy="998483"/>
          </a:xfrm>
          <a:prstGeom prst="round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2" descr="See the source image">
            <a:extLst>
              <a:ext uri="{FF2B5EF4-FFF2-40B4-BE49-F238E27FC236}">
                <a16:creationId xmlns:a16="http://schemas.microsoft.com/office/drawing/2014/main" id="{959549E2-8411-A1FB-B988-17FA5277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96718" y="5033428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E87255-F701-0E3F-DEDC-CF0C53492C6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7635" y="346709"/>
            <a:ext cx="824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4887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34224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2527" y="1455420"/>
            <a:ext cx="10162973" cy="22196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20151" y="3989070"/>
            <a:ext cx="10111593" cy="2137410"/>
          </a:xfrm>
          <a:prstGeom prst="rect">
            <a:avLst/>
          </a:prstGeom>
        </p:spPr>
      </p:pic>
      <p:pic>
        <p:nvPicPr>
          <p:cNvPr id="4" name="TRACK 24 (2)">
            <a:hlinkClick r:id="" action="ppaction://media"/>
            <a:extLst>
              <a:ext uri="{FF2B5EF4-FFF2-40B4-BE49-F238E27FC236}">
                <a16:creationId xmlns:a16="http://schemas.microsoft.com/office/drawing/2014/main" id="{FA4EE19E-61F4-4264-CAC9-96CE4E7D02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5027" y="731520"/>
            <a:ext cx="487363" cy="487363"/>
          </a:xfrm>
          <a:prstGeom prst="rect">
            <a:avLst/>
          </a:prstGeom>
        </p:spPr>
      </p:pic>
      <p:pic>
        <p:nvPicPr>
          <p:cNvPr id="7" name="Picture 6" descr="https://phongthuyxanh.vn/wp-content/uploads/d%E1%BA%A5u-t%C3%ADch.png">
            <a:extLst>
              <a:ext uri="{FF2B5EF4-FFF2-40B4-BE49-F238E27FC236}">
                <a16:creationId xmlns:a16="http://schemas.microsoft.com/office/drawing/2014/main" id="{39FD805A-D367-220A-9790-92677BD4EF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90394" y="2275572"/>
            <a:ext cx="603124" cy="603124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pic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7F76892C-8B75-2EEA-A26A-B74E4D200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69374" y="4833732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81AA4D3-A2F6-1BBB-EE59-AF2A19441E49}"/>
              </a:ext>
            </a:extLst>
          </p:cNvPr>
          <p:cNvSpPr/>
          <p:nvPr/>
        </p:nvSpPr>
        <p:spPr>
          <a:xfrm>
            <a:off x="9845027" y="418783"/>
            <a:ext cx="899857" cy="800100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6591520-B404-9476-991E-1A9A1CB0602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7635" y="346710"/>
            <a:ext cx="8248650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157256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297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05052"/>
            <a:ext cx="9229273" cy="615230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58003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73" y="2752165"/>
            <a:ext cx="10902637" cy="3245223"/>
          </a:xfrm>
          <a:prstGeom prst="rect">
            <a:avLst/>
          </a:prstGeom>
        </p:spPr>
      </p:pic>
      <p:sp>
        <p:nvSpPr>
          <p:cNvPr id="4" name="Rounded Rectangular Callout 3"/>
          <p:cNvSpPr/>
          <p:nvPr/>
        </p:nvSpPr>
        <p:spPr>
          <a:xfrm>
            <a:off x="310896" y="1248849"/>
            <a:ext cx="5291328" cy="768156"/>
          </a:xfrm>
          <a:prstGeom prst="wedgeRoundRectCallout">
            <a:avLst>
              <a:gd name="adj1" fmla="val -52034"/>
              <a:gd name="adj2" fmla="val 101963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cat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882362" y="1618692"/>
            <a:ext cx="1935426" cy="736207"/>
          </a:xfrm>
          <a:prstGeom prst="wedgeRoundRectCallout">
            <a:avLst>
              <a:gd name="adj1" fmla="val 76134"/>
              <a:gd name="adj2" fmla="val 111214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Yes, it is.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7C0C9D04-7846-9AAF-87BF-77C01ECB5D61}"/>
              </a:ext>
            </a:extLst>
          </p:cNvPr>
          <p:cNvSpPr/>
          <p:nvPr/>
        </p:nvSpPr>
        <p:spPr>
          <a:xfrm>
            <a:off x="1018320" y="336450"/>
            <a:ext cx="712163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at the picture, ask and answer. </a:t>
            </a:r>
          </a:p>
        </p:txBody>
      </p:sp>
    </p:spTree>
    <p:extLst>
      <p:ext uri="{BB962C8B-B14F-4D97-AF65-F5344CB8AC3E}">
        <p14:creationId xmlns:p14="http://schemas.microsoft.com/office/powerpoint/2010/main" val="226441188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53" y="2599765"/>
            <a:ext cx="10434765" cy="3392603"/>
          </a:xfrm>
          <a:prstGeom prst="rect">
            <a:avLst/>
          </a:prstGeom>
        </p:spPr>
      </p:pic>
      <p:pic>
        <p:nvPicPr>
          <p:cNvPr id="3" name="Picture 2" descr="See the source image">
            <a:extLst>
              <a:ext uri="{FF2B5EF4-FFF2-40B4-BE49-F238E27FC236}">
                <a16:creationId xmlns:a16="http://schemas.microsoft.com/office/drawing/2014/main" id="{959549E2-8411-A1FB-B988-17FA527784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33965" y="4104791"/>
            <a:ext cx="505788" cy="505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ounded Rectangular Callout 3"/>
          <p:cNvSpPr/>
          <p:nvPr/>
        </p:nvSpPr>
        <p:spPr>
          <a:xfrm>
            <a:off x="310896" y="1248849"/>
            <a:ext cx="5980176" cy="768156"/>
          </a:xfrm>
          <a:prstGeom prst="wedgeRoundRectCallout">
            <a:avLst>
              <a:gd name="adj1" fmla="val -48497"/>
              <a:gd name="adj2" fmla="val 108966"/>
              <a:gd name="adj3" fmla="val 16667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Is the mirror in the bedroom?</a:t>
            </a:r>
          </a:p>
          <a:p>
            <a:pPr algn="ctr"/>
            <a:endParaRPr lang="en-US" sz="3600" i="1" dirty="0">
              <a:solidFill>
                <a:srgbClr val="002060"/>
              </a:solidFill>
            </a:endParaRPr>
          </a:p>
          <a:p>
            <a:pPr algn="ctr"/>
            <a:r>
              <a:rPr lang="en-US" sz="3600" i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5" name="Rounded Rectangular Callout 4"/>
          <p:cNvSpPr/>
          <p:nvPr/>
        </p:nvSpPr>
        <p:spPr>
          <a:xfrm>
            <a:off x="7909255" y="1611510"/>
            <a:ext cx="2274650" cy="736207"/>
          </a:xfrm>
          <a:prstGeom prst="wedgeRoundRectCallout">
            <a:avLst>
              <a:gd name="adj1" fmla="val 63367"/>
              <a:gd name="adj2" fmla="val 101472"/>
              <a:gd name="adj3" fmla="val 1666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i="1" dirty="0">
                <a:solidFill>
                  <a:srgbClr val="002060"/>
                </a:solidFill>
              </a:rPr>
              <a:t>No, it isn’t.</a:t>
            </a:r>
          </a:p>
        </p:txBody>
      </p:sp>
      <p:sp>
        <p:nvSpPr>
          <p:cNvPr id="6" name="Rounded Rectangle 1">
            <a:extLst>
              <a:ext uri="{FF2B5EF4-FFF2-40B4-BE49-F238E27FC236}">
                <a16:creationId xmlns:a16="http://schemas.microsoft.com/office/drawing/2014/main" id="{BFE3338B-AD56-A148-3608-E49B268139F4}"/>
              </a:ext>
            </a:extLst>
          </p:cNvPr>
          <p:cNvSpPr/>
          <p:nvPr/>
        </p:nvSpPr>
        <p:spPr>
          <a:xfrm>
            <a:off x="1018320" y="336450"/>
            <a:ext cx="7121633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Look at the picture, ask and answer. </a:t>
            </a:r>
          </a:p>
        </p:txBody>
      </p:sp>
    </p:spTree>
    <p:extLst>
      <p:ext uri="{BB962C8B-B14F-4D97-AF65-F5344CB8AC3E}">
        <p14:creationId xmlns:p14="http://schemas.microsoft.com/office/powerpoint/2010/main" val="142868565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6649C3A-3028-1045-9050-8B4D037870AD}"/>
              </a:ext>
            </a:extLst>
          </p:cNvPr>
          <p:cNvSpPr/>
          <p:nvPr/>
        </p:nvSpPr>
        <p:spPr>
          <a:xfrm>
            <a:off x="6989335" y="880873"/>
            <a:ext cx="5155039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  <p:extLst>
      <p:ext uri="{BB962C8B-B14F-4D97-AF65-F5344CB8AC3E}">
        <p14:creationId xmlns:p14="http://schemas.microsoft.com/office/powerpoint/2010/main" val="1431180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>
            <a:extLst>
              <a:ext uri="{FF2B5EF4-FFF2-40B4-BE49-F238E27FC236}">
                <a16:creationId xmlns:a16="http://schemas.microsoft.com/office/drawing/2014/main" id="{C1AE92E2-D3C2-D442-B076-E384D7056C45}"/>
              </a:ext>
            </a:extLst>
          </p:cNvPr>
          <p:cNvSpPr txBox="1"/>
          <p:nvPr/>
        </p:nvSpPr>
        <p:spPr>
          <a:xfrm>
            <a:off x="11117236" y="-40756"/>
            <a:ext cx="997389" cy="369332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b="1" dirty="0">
                <a:solidFill>
                  <a:schemeClr val="bg1"/>
                </a:solidFill>
              </a:rPr>
              <a:t>Lesson 3</a:t>
            </a:r>
          </a:p>
        </p:txBody>
      </p:sp>
      <p:sp>
        <p:nvSpPr>
          <p:cNvPr id="4" name="Rectangle 3"/>
          <p:cNvSpPr/>
          <p:nvPr/>
        </p:nvSpPr>
        <p:spPr>
          <a:xfrm>
            <a:off x="184771" y="421219"/>
            <a:ext cx="4362516" cy="92333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i="1" dirty="0">
                <a:solidFill>
                  <a:schemeClr val="tx1">
                    <a:lumMod val="95000"/>
                    <a:lumOff val="5000"/>
                  </a:schemeClr>
                </a:solidFill>
                <a:cs typeface="Times New Roman" panose="02020603050405020304" pitchFamily="18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570726" y="1593184"/>
            <a:ext cx="3481321" cy="466281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Vocabularies</a:t>
            </a:r>
          </a:p>
          <a:p>
            <a:endParaRPr lang="en-US" sz="3600" i="1" dirty="0">
              <a:solidFill>
                <a:srgbClr val="0070C0"/>
              </a:solidFill>
            </a:endParaRP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endParaRPr lang="en-US" sz="3600" b="1" i="1" dirty="0">
              <a:solidFill>
                <a:srgbClr val="0070C0"/>
              </a:solidFill>
            </a:endParaRPr>
          </a:p>
          <a:p>
            <a:endParaRPr lang="en-US" sz="3600" i="1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99529" y="1305341"/>
            <a:ext cx="6355162" cy="4247317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500" b="1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dirty="0">
                <a:solidFill>
                  <a:srgbClr val="0070C0"/>
                </a:solidFill>
              </a:rPr>
              <a:t>Revision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picture in the living room?                  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Is the cat in the house?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No, it isn’t.</a:t>
            </a:r>
          </a:p>
        </p:txBody>
      </p:sp>
    </p:spTree>
    <p:extLst>
      <p:ext uri="{BB962C8B-B14F-4D97-AF65-F5344CB8AC3E}">
        <p14:creationId xmlns:p14="http://schemas.microsoft.com/office/powerpoint/2010/main" val="165738798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26372" y="494951"/>
            <a:ext cx="3492188" cy="923330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b="1" dirty="0">
                <a:solidFill>
                  <a:schemeClr val="tx1"/>
                </a:solidFill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968188" y="1646757"/>
            <a:ext cx="11071413" cy="452431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Review the vocabularies and sentence patterns. 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 C on page 43 (WB) </a:t>
            </a:r>
            <a:endParaRPr lang="en-US" sz="3600" i="1" dirty="0">
              <a:solidFill>
                <a:srgbClr val="FF0000"/>
              </a:solidFill>
            </a:endParaRP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Prepare the next lesson (page 60 SB)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Play the consolidation games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DHA App</a:t>
            </a:r>
            <a:r>
              <a:rPr lang="en-US" sz="3600" i="1" dirty="0">
                <a:solidFill>
                  <a:srgbClr val="0070C0"/>
                </a:solidFill>
              </a:rPr>
              <a:t> on </a:t>
            </a:r>
            <a:r>
              <a:rPr lang="en-US" sz="3600" i="1" dirty="0">
                <a:solidFill>
                  <a:srgbClr val="0070C0"/>
                </a:solidFill>
                <a:hlinkClick r:id="rId2"/>
              </a:rPr>
              <a:t>www.eduhome.com.vn</a:t>
            </a:r>
            <a:r>
              <a:rPr lang="en-US" sz="3600" i="1" dirty="0">
                <a:solidFill>
                  <a:srgbClr val="0070C0"/>
                </a:solidFill>
              </a:rPr>
              <a:t>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</a:rPr>
              <a:t>Do the exercises in </a:t>
            </a:r>
            <a:r>
              <a:rPr lang="en-US" sz="3600" b="1" i="1" dirty="0" err="1">
                <a:solidFill>
                  <a:srgbClr val="0070C0"/>
                </a:solidFill>
              </a:rPr>
              <a:t>Tiếng</a:t>
            </a:r>
            <a:r>
              <a:rPr lang="en-US" sz="3600" b="1" i="1" dirty="0">
                <a:solidFill>
                  <a:srgbClr val="0070C0"/>
                </a:solidFill>
              </a:rPr>
              <a:t> Anh 3 </a:t>
            </a:r>
            <a:r>
              <a:rPr lang="en-US" sz="3600" b="1" i="1" dirty="0" err="1">
                <a:solidFill>
                  <a:srgbClr val="0070C0"/>
                </a:solidFill>
              </a:rPr>
              <a:t>i</a:t>
            </a:r>
            <a:r>
              <a:rPr lang="en-US" sz="3600" b="1" i="1" dirty="0">
                <a:solidFill>
                  <a:srgbClr val="0070C0"/>
                </a:solidFill>
              </a:rPr>
              <a:t>-Learn Smart Start Notebook </a:t>
            </a:r>
            <a:r>
              <a:rPr lang="en-US" sz="3600" i="1" dirty="0">
                <a:solidFill>
                  <a:srgbClr val="0070C0"/>
                </a:solidFill>
              </a:rPr>
              <a:t>(</a:t>
            </a:r>
            <a:r>
              <a:rPr lang="en-US" sz="3600" i="1">
                <a:solidFill>
                  <a:srgbClr val="0070C0"/>
                </a:solidFill>
              </a:rPr>
              <a:t>page 30) </a:t>
            </a:r>
            <a:endParaRPr lang="en-US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2287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662" y="0"/>
            <a:ext cx="12192000" cy="68393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57744" y="6051163"/>
            <a:ext cx="3102690" cy="646331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Enjoy your day!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113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6"/>
            <a:ext cx="3346660" cy="84984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/>
              <a:t>Objectives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68193" y="786161"/>
            <a:ext cx="1083283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By the end of this lesson, students will be able to </a:t>
            </a:r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ask where things are</a:t>
            </a:r>
            <a:r>
              <a:rPr lang="en-US" sz="3600" dirty="0">
                <a:solidFill>
                  <a:srgbClr val="0070C0"/>
                </a:solidFill>
                <a:ea typeface="Times New Roman" panose="02020603050405020304" pitchFamily="18" charset="0"/>
              </a:rPr>
              <a:t>.</a:t>
            </a:r>
          </a:p>
          <a:p>
            <a:endParaRPr lang="en-US" sz="3600" baseline="-25000" dirty="0">
              <a:solidFill>
                <a:srgbClr val="FF0000"/>
              </a:solidFill>
              <a:ea typeface="Times New Roman" panose="02020603050405020304" pitchFamily="18" charset="0"/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Vocabulary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</a:t>
            </a:r>
            <a:r>
              <a:rPr lang="en-US" sz="3600" i="1" dirty="0">
                <a:solidFill>
                  <a:srgbClr val="FF0000"/>
                </a:solidFill>
              </a:rPr>
              <a:t>mirror, picture, sofa, table, box, house.</a:t>
            </a:r>
            <a:endParaRPr lang="en-US" sz="3600" dirty="0">
              <a:solidFill>
                <a:srgbClr val="0070C0"/>
              </a:solidFill>
            </a:endParaRPr>
          </a:p>
          <a:p>
            <a:r>
              <a:rPr lang="en-US" sz="3600" b="1" dirty="0">
                <a:solidFill>
                  <a:srgbClr val="0070C0"/>
                </a:solidFill>
              </a:rPr>
              <a:t>Structure</a:t>
            </a:r>
            <a:r>
              <a:rPr lang="en-US" sz="3600" dirty="0">
                <a:solidFill>
                  <a:srgbClr val="0070C0"/>
                </a:solidFill>
              </a:rPr>
              <a:t>: Revision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                   </a:t>
            </a:r>
            <a:r>
              <a:rPr lang="en-US" sz="3600" i="1" dirty="0">
                <a:solidFill>
                  <a:srgbClr val="FF0000"/>
                </a:solidFill>
              </a:rPr>
              <a:t>Is the picture in the living room? Yes, it is. 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		 Is the cat in the house? No, it isn’t.</a:t>
            </a:r>
          </a:p>
          <a:p>
            <a:r>
              <a:rPr lang="en-US" sz="3600" i="1" dirty="0">
                <a:solidFill>
                  <a:srgbClr val="FF0000"/>
                </a:solidFill>
              </a:rPr>
              <a:t>                   </a:t>
            </a:r>
            <a:endParaRPr lang="en-US" sz="3600" dirty="0">
              <a:solidFill>
                <a:srgbClr val="FF0000"/>
              </a:solidFill>
            </a:endParaRPr>
          </a:p>
          <a:p>
            <a:endParaRPr lang="en-US" sz="3600" dirty="0">
              <a:solidFill>
                <a:srgbClr val="0070C0"/>
              </a:solidFill>
            </a:endParaRPr>
          </a:p>
          <a:p>
            <a:endParaRPr lang="en-US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31" b="-890"/>
          <a:stretch/>
        </p:blipFill>
        <p:spPr>
          <a:xfrm>
            <a:off x="0" y="0"/>
            <a:ext cx="12192000" cy="69792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735025" y="5659275"/>
            <a:ext cx="3541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70C0"/>
                </a:solidFill>
              </a:rPr>
              <a:t>Have a nice day!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3228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pinner BG">
            <a:extLst>
              <a:ext uri="{FF2B5EF4-FFF2-40B4-BE49-F238E27FC236}">
                <a16:creationId xmlns:a16="http://schemas.microsoft.com/office/drawing/2014/main" id="{99583EDA-5097-5CC7-A940-434E5B7BBED6}"/>
              </a:ext>
            </a:extLst>
          </p:cNvPr>
          <p:cNvSpPr/>
          <p:nvPr/>
        </p:nvSpPr>
        <p:spPr>
          <a:xfrm>
            <a:off x="3130198" y="327896"/>
            <a:ext cx="5931604" cy="5962228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3" name="Anchor">
            <a:extLst>
              <a:ext uri="{FF2B5EF4-FFF2-40B4-BE49-F238E27FC236}">
                <a16:creationId xmlns:a16="http://schemas.microsoft.com/office/drawing/2014/main" id="{AEFE12F5-59ED-DBFA-DC4A-17BD0129D42E}"/>
              </a:ext>
            </a:extLst>
          </p:cNvPr>
          <p:cNvSpPr/>
          <p:nvPr/>
        </p:nvSpPr>
        <p:spPr>
          <a:xfrm>
            <a:off x="5673090" y="2894233"/>
            <a:ext cx="1647668" cy="1656174"/>
          </a:xfrm>
          <a:prstGeom prst="ellipse">
            <a:avLst/>
          </a:prstGeom>
          <a:solidFill>
            <a:srgbClr val="00B050">
              <a:alpha val="0"/>
            </a:srgbClr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</p:txBody>
      </p:sp>
      <p:grpSp>
        <p:nvGrpSpPr>
          <p:cNvPr id="4" name="Spinning Wheel 6">
            <a:extLst>
              <a:ext uri="{FF2B5EF4-FFF2-40B4-BE49-F238E27FC236}">
                <a16:creationId xmlns:a16="http://schemas.microsoft.com/office/drawing/2014/main" id="{98591334-9271-FE7A-7CA7-A6EF8D7A5369}"/>
              </a:ext>
            </a:extLst>
          </p:cNvPr>
          <p:cNvGrpSpPr/>
          <p:nvPr/>
        </p:nvGrpSpPr>
        <p:grpSpPr>
          <a:xfrm>
            <a:off x="2858279" y="155050"/>
            <a:ext cx="6536923" cy="6257466"/>
            <a:chOff x="2581859" y="10190"/>
            <a:chExt cx="7141282" cy="6800878"/>
          </a:xfrm>
        </p:grpSpPr>
        <p:sp>
          <p:nvSpPr>
            <p:cNvPr id="5" name="Segment 6">
              <a:extLst>
                <a:ext uri="{FF2B5EF4-FFF2-40B4-BE49-F238E27FC236}">
                  <a16:creationId xmlns:a16="http://schemas.microsoft.com/office/drawing/2014/main" id="{91EE1AC1-91D8-B0E5-B191-51150FE4545E}"/>
                </a:ext>
              </a:extLst>
            </p:cNvPr>
            <p:cNvSpPr/>
            <p:nvPr/>
          </p:nvSpPr>
          <p:spPr>
            <a:xfrm rot="12600000">
              <a:off x="3952662" y="10190"/>
              <a:ext cx="2624601" cy="2647298"/>
            </a:xfrm>
            <a:custGeom>
              <a:avLst/>
              <a:gdLst>
                <a:gd name="connsiteX0" fmla="*/ 1098532 w 2624602"/>
                <a:gd name="connsiteY0" fmla="*/ 2647298 h 2647298"/>
                <a:gd name="connsiteX1" fmla="*/ 0 w 2624602"/>
                <a:gd name="connsiteY1" fmla="*/ 744585 h 2647298"/>
                <a:gd name="connsiteX2" fmla="*/ 72673 w 2624602"/>
                <a:gd name="connsiteY2" fmla="*/ 697588 h 2647298"/>
                <a:gd name="connsiteX3" fmla="*/ 427972 w 2624602"/>
                <a:gd name="connsiteY3" fmla="*/ 58260 h 2647298"/>
                <a:gd name="connsiteX4" fmla="*/ 426439 w 2624602"/>
                <a:gd name="connsiteY4" fmla="*/ 0 h 2647298"/>
                <a:gd name="connsiteX5" fmla="*/ 2624602 w 2624602"/>
                <a:gd name="connsiteY5" fmla="*/ 0 h 2647298"/>
                <a:gd name="connsiteX6" fmla="*/ 2619886 w 2624602"/>
                <a:gd name="connsiteY6" fmla="*/ 211161 h 2647298"/>
                <a:gd name="connsiteX7" fmla="*/ 1231375 w 2624602"/>
                <a:gd name="connsiteY7" fmla="*/ 2566056 h 2647298"/>
                <a:gd name="connsiteX8" fmla="*/ 1098532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1098532" y="2647298"/>
                  </a:moveTo>
                  <a:lnTo>
                    <a:pt x="0" y="744585"/>
                  </a:lnTo>
                  <a:lnTo>
                    <a:pt x="72673" y="697588"/>
                  </a:lnTo>
                  <a:cubicBezTo>
                    <a:pt x="285532" y="544075"/>
                    <a:pt x="410396" y="306967"/>
                    <a:pt x="427972" y="58260"/>
                  </a:cubicBezTo>
                  <a:lnTo>
                    <a:pt x="426439" y="0"/>
                  </a:lnTo>
                  <a:lnTo>
                    <a:pt x="2624602" y="0"/>
                  </a:lnTo>
                  <a:lnTo>
                    <a:pt x="2619886" y="211161"/>
                  </a:lnTo>
                  <a:cubicBezTo>
                    <a:pt x="2554100" y="1142035"/>
                    <a:pt x="2064447" y="2027080"/>
                    <a:pt x="1231375" y="2566056"/>
                  </a:cubicBezTo>
                  <a:lnTo>
                    <a:pt x="1098532" y="2647298"/>
                  </a:lnTo>
                  <a:close/>
                </a:path>
              </a:pathLst>
            </a:custGeom>
            <a:solidFill>
              <a:srgbClr val="7030A0"/>
            </a:solidFill>
            <a:ln w="63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6" name="Segment 5">
              <a:extLst>
                <a:ext uri="{FF2B5EF4-FFF2-40B4-BE49-F238E27FC236}">
                  <a16:creationId xmlns:a16="http://schemas.microsoft.com/office/drawing/2014/main" id="{7A4CDEA8-6123-D133-8F15-D9065910E670}"/>
                </a:ext>
              </a:extLst>
            </p:cNvPr>
            <p:cNvSpPr/>
            <p:nvPr/>
          </p:nvSpPr>
          <p:spPr>
            <a:xfrm rot="12600000">
              <a:off x="2581859" y="2400467"/>
              <a:ext cx="2628248" cy="2645334"/>
            </a:xfrm>
            <a:custGeom>
              <a:avLst/>
              <a:gdLst>
                <a:gd name="connsiteX0" fmla="*/ 2626453 w 2628248"/>
                <a:gd name="connsiteY0" fmla="*/ 2645334 h 2645334"/>
                <a:gd name="connsiteX1" fmla="*/ 428115 w 2628248"/>
                <a:gd name="connsiteY1" fmla="*/ 2645334 h 2645334"/>
                <a:gd name="connsiteX2" fmla="*/ 425355 w 2628248"/>
                <a:gd name="connsiteY2" fmla="*/ 2540459 h 2645334"/>
                <a:gd name="connsiteX3" fmla="*/ 316130 w 2628248"/>
                <a:gd name="connsiteY3" fmla="*/ 2215643 h 2645334"/>
                <a:gd name="connsiteX4" fmla="*/ 89444 w 2628248"/>
                <a:gd name="connsiteY4" fmla="*/ 1958645 h 2645334"/>
                <a:gd name="connsiteX5" fmla="*/ 0 w 2628248"/>
                <a:gd name="connsiteY5" fmla="*/ 1903817 h 2645334"/>
                <a:gd name="connsiteX6" fmla="*/ 1099169 w 2628248"/>
                <a:gd name="connsiteY6" fmla="*/ 0 h 2645334"/>
                <a:gd name="connsiteX7" fmla="*/ 1169670 w 2628248"/>
                <a:gd name="connsiteY7" fmla="*/ 38631 h 2645334"/>
                <a:gd name="connsiteX8" fmla="*/ 2218805 w 2628248"/>
                <a:gd name="connsiteY8" fmla="*/ 1117134 h 2645334"/>
                <a:gd name="connsiteX9" fmla="*/ 2628248 w 2628248"/>
                <a:gd name="connsiteY9" fmla="*/ 2564963 h 2645334"/>
                <a:gd name="connsiteX10" fmla="*/ 2626453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2626453" y="2645334"/>
                  </a:moveTo>
                  <a:lnTo>
                    <a:pt x="428115" y="2645334"/>
                  </a:lnTo>
                  <a:lnTo>
                    <a:pt x="425355" y="2540459"/>
                  </a:lnTo>
                  <a:cubicBezTo>
                    <a:pt x="411550" y="2429212"/>
                    <a:pt x="375707" y="2318833"/>
                    <a:pt x="316130" y="2215643"/>
                  </a:cubicBezTo>
                  <a:cubicBezTo>
                    <a:pt x="256554" y="2112454"/>
                    <a:pt x="178885" y="2026223"/>
                    <a:pt x="89444" y="1958645"/>
                  </a:cubicBezTo>
                  <a:lnTo>
                    <a:pt x="0" y="1903817"/>
                  </a:lnTo>
                  <a:lnTo>
                    <a:pt x="1099169" y="0"/>
                  </a:lnTo>
                  <a:lnTo>
                    <a:pt x="1169670" y="38631"/>
                  </a:lnTo>
                  <a:cubicBezTo>
                    <a:pt x="1590441" y="296356"/>
                    <a:pt x="1954744" y="659767"/>
                    <a:pt x="2218805" y="1117134"/>
                  </a:cubicBezTo>
                  <a:cubicBezTo>
                    <a:pt x="2482866" y="1574501"/>
                    <a:pt x="2615437" y="2071702"/>
                    <a:pt x="2628248" y="2564963"/>
                  </a:cubicBezTo>
                  <a:lnTo>
                    <a:pt x="2626453" y="2645334"/>
                  </a:lnTo>
                  <a:close/>
                </a:path>
              </a:pathLst>
            </a:custGeom>
            <a:solidFill>
              <a:srgbClr val="00B0F0"/>
            </a:solidFill>
            <a:ln w="6350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7" name="Segment 4">
              <a:extLst>
                <a:ext uri="{FF2B5EF4-FFF2-40B4-BE49-F238E27FC236}">
                  <a16:creationId xmlns:a16="http://schemas.microsoft.com/office/drawing/2014/main" id="{6EDE67FD-9DFF-0E16-9D47-1A2C51E1FB1F}"/>
                </a:ext>
              </a:extLst>
            </p:cNvPr>
            <p:cNvSpPr/>
            <p:nvPr/>
          </p:nvSpPr>
          <p:spPr>
            <a:xfrm rot="12600000">
              <a:off x="3573821" y="3988852"/>
              <a:ext cx="3055662" cy="2315311"/>
            </a:xfrm>
            <a:custGeom>
              <a:avLst/>
              <a:gdLst>
                <a:gd name="connsiteX0" fmla="*/ 1956580 w 3055662"/>
                <a:gd name="connsiteY0" fmla="*/ 2315311 h 2315311"/>
                <a:gd name="connsiteX1" fmla="*/ 1906893 w 3055662"/>
                <a:gd name="connsiteY1" fmla="*/ 2284853 h 2315311"/>
                <a:gd name="connsiteX2" fmla="*/ 1175569 w 3055662"/>
                <a:gd name="connsiteY2" fmla="*/ 2272887 h 2315311"/>
                <a:gd name="connsiteX3" fmla="*/ 1098532 w 3055662"/>
                <a:gd name="connsiteY3" fmla="*/ 2312325 h 2315311"/>
                <a:gd name="connsiteX4" fmla="*/ 0 w 3055662"/>
                <a:gd name="connsiteY4" fmla="*/ 409612 h 2315311"/>
                <a:gd name="connsiteX5" fmla="*/ 136779 w 3055662"/>
                <a:gd name="connsiteY5" fmla="*/ 335187 h 2315311"/>
                <a:gd name="connsiteX6" fmla="*/ 2870433 w 3055662"/>
                <a:gd name="connsiteY6" fmla="*/ 310149 h 2315311"/>
                <a:gd name="connsiteX7" fmla="*/ 3055662 w 3055662"/>
                <a:gd name="connsiteY7" fmla="*/ 411646 h 2315311"/>
                <a:gd name="connsiteX8" fmla="*/ 1956580 w 3055662"/>
                <a:gd name="connsiteY8" fmla="*/ 2315311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1956580" y="2315311"/>
                  </a:moveTo>
                  <a:lnTo>
                    <a:pt x="1906893" y="2284853"/>
                  </a:lnTo>
                  <a:cubicBezTo>
                    <a:pt x="1682718" y="2175721"/>
                    <a:pt x="1414944" y="2165302"/>
                    <a:pt x="1175569" y="2272887"/>
                  </a:cubicBezTo>
                  <a:lnTo>
                    <a:pt x="1098532" y="2312325"/>
                  </a:lnTo>
                  <a:lnTo>
                    <a:pt x="0" y="409612"/>
                  </a:lnTo>
                  <a:lnTo>
                    <a:pt x="136779" y="335187"/>
                  </a:lnTo>
                  <a:cubicBezTo>
                    <a:pt x="1020082" y="-116786"/>
                    <a:pt x="2031380" y="-98316"/>
                    <a:pt x="2870433" y="310149"/>
                  </a:cubicBezTo>
                  <a:lnTo>
                    <a:pt x="3055662" y="411646"/>
                  </a:lnTo>
                  <a:lnTo>
                    <a:pt x="1956580" y="2315311"/>
                  </a:lnTo>
                  <a:close/>
                </a:path>
              </a:pathLst>
            </a:custGeom>
            <a:solidFill>
              <a:srgbClr val="00B050"/>
            </a:solidFill>
            <a:ln w="63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8" name="Segment 3">
              <a:extLst>
                <a:ext uri="{FF2B5EF4-FFF2-40B4-BE49-F238E27FC236}">
                  <a16:creationId xmlns:a16="http://schemas.microsoft.com/office/drawing/2014/main" id="{8376062F-E006-0A01-E64B-E82ED9ACD57B}"/>
                </a:ext>
              </a:extLst>
            </p:cNvPr>
            <p:cNvSpPr/>
            <p:nvPr/>
          </p:nvSpPr>
          <p:spPr>
            <a:xfrm rot="12580216">
              <a:off x="5681116" y="4163770"/>
              <a:ext cx="2624601" cy="2647298"/>
            </a:xfrm>
            <a:custGeom>
              <a:avLst/>
              <a:gdLst>
                <a:gd name="connsiteX0" fmla="*/ 2198163 w 2624602"/>
                <a:gd name="connsiteY0" fmla="*/ 2647298 h 2647298"/>
                <a:gd name="connsiteX1" fmla="*/ 0 w 2624602"/>
                <a:gd name="connsiteY1" fmla="*/ 2647298 h 2647298"/>
                <a:gd name="connsiteX2" fmla="*/ 4716 w 2624602"/>
                <a:gd name="connsiteY2" fmla="*/ 2436137 h 2647298"/>
                <a:gd name="connsiteX3" fmla="*/ 1393227 w 2624602"/>
                <a:gd name="connsiteY3" fmla="*/ 81242 h 2647298"/>
                <a:gd name="connsiteX4" fmla="*/ 1526070 w 2624602"/>
                <a:gd name="connsiteY4" fmla="*/ 0 h 2647298"/>
                <a:gd name="connsiteX5" fmla="*/ 2624602 w 2624602"/>
                <a:gd name="connsiteY5" fmla="*/ 1902713 h 2647298"/>
                <a:gd name="connsiteX6" fmla="*/ 2551929 w 2624602"/>
                <a:gd name="connsiteY6" fmla="*/ 1949710 h 2647298"/>
                <a:gd name="connsiteX7" fmla="*/ 2196630 w 2624602"/>
                <a:gd name="connsiteY7" fmla="*/ 2589038 h 2647298"/>
                <a:gd name="connsiteX8" fmla="*/ 2198163 w 2624602"/>
                <a:gd name="connsiteY8" fmla="*/ 2647298 h 2647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24602" h="2647298">
                  <a:moveTo>
                    <a:pt x="2198163" y="2647298"/>
                  </a:moveTo>
                  <a:lnTo>
                    <a:pt x="0" y="2647298"/>
                  </a:lnTo>
                  <a:lnTo>
                    <a:pt x="4716" y="2436137"/>
                  </a:lnTo>
                  <a:cubicBezTo>
                    <a:pt x="70502" y="1505263"/>
                    <a:pt x="560155" y="620218"/>
                    <a:pt x="1393227" y="81242"/>
                  </a:cubicBezTo>
                  <a:lnTo>
                    <a:pt x="1526070" y="0"/>
                  </a:lnTo>
                  <a:lnTo>
                    <a:pt x="2624602" y="1902713"/>
                  </a:lnTo>
                  <a:lnTo>
                    <a:pt x="2551929" y="1949710"/>
                  </a:lnTo>
                  <a:cubicBezTo>
                    <a:pt x="2339070" y="2103223"/>
                    <a:pt x="2214206" y="2340331"/>
                    <a:pt x="2196630" y="2589038"/>
                  </a:cubicBezTo>
                  <a:lnTo>
                    <a:pt x="2198163" y="2647298"/>
                  </a:lnTo>
                  <a:close/>
                </a:path>
              </a:pathLst>
            </a:custGeom>
            <a:solidFill>
              <a:srgbClr val="FFFF00"/>
            </a:solidFill>
            <a:ln w="635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 dirty="0">
                <a:latin typeface="+mj-lt"/>
              </a:endParaRPr>
            </a:p>
          </p:txBody>
        </p:sp>
        <p:sp>
          <p:nvSpPr>
            <p:cNvPr id="9" name="Segment 2">
              <a:extLst>
                <a:ext uri="{FF2B5EF4-FFF2-40B4-BE49-F238E27FC236}">
                  <a16:creationId xmlns:a16="http://schemas.microsoft.com/office/drawing/2014/main" id="{AD9B94E2-9EBC-7DE6-7C08-F531F59E7011}"/>
                </a:ext>
              </a:extLst>
            </p:cNvPr>
            <p:cNvSpPr/>
            <p:nvPr/>
          </p:nvSpPr>
          <p:spPr>
            <a:xfrm rot="12600000">
              <a:off x="7094893" y="1808207"/>
              <a:ext cx="2628248" cy="2645334"/>
            </a:xfrm>
            <a:custGeom>
              <a:avLst/>
              <a:gdLst>
                <a:gd name="connsiteX0" fmla="*/ 1529079 w 2628248"/>
                <a:gd name="connsiteY0" fmla="*/ 2645334 h 2645334"/>
                <a:gd name="connsiteX1" fmla="*/ 1458578 w 2628248"/>
                <a:gd name="connsiteY1" fmla="*/ 2606703 h 2645334"/>
                <a:gd name="connsiteX2" fmla="*/ 409443 w 2628248"/>
                <a:gd name="connsiteY2" fmla="*/ 1528200 h 2645334"/>
                <a:gd name="connsiteX3" fmla="*/ 0 w 2628248"/>
                <a:gd name="connsiteY3" fmla="*/ 80371 h 2645334"/>
                <a:gd name="connsiteX4" fmla="*/ 1795 w 2628248"/>
                <a:gd name="connsiteY4" fmla="*/ 0 h 2645334"/>
                <a:gd name="connsiteX5" fmla="*/ 2200133 w 2628248"/>
                <a:gd name="connsiteY5" fmla="*/ 0 h 2645334"/>
                <a:gd name="connsiteX6" fmla="*/ 2202893 w 2628248"/>
                <a:gd name="connsiteY6" fmla="*/ 104875 h 2645334"/>
                <a:gd name="connsiteX7" fmla="*/ 2312118 w 2628248"/>
                <a:gd name="connsiteY7" fmla="*/ 429691 h 2645334"/>
                <a:gd name="connsiteX8" fmla="*/ 2538804 w 2628248"/>
                <a:gd name="connsiteY8" fmla="*/ 686689 h 2645334"/>
                <a:gd name="connsiteX9" fmla="*/ 2628248 w 2628248"/>
                <a:gd name="connsiteY9" fmla="*/ 741517 h 2645334"/>
                <a:gd name="connsiteX10" fmla="*/ 1529079 w 2628248"/>
                <a:gd name="connsiteY10" fmla="*/ 2645334 h 26453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28248" h="2645334">
                  <a:moveTo>
                    <a:pt x="1529079" y="2645334"/>
                  </a:moveTo>
                  <a:lnTo>
                    <a:pt x="1458578" y="2606703"/>
                  </a:lnTo>
                  <a:cubicBezTo>
                    <a:pt x="1037807" y="2348978"/>
                    <a:pt x="673504" y="1985567"/>
                    <a:pt x="409443" y="1528200"/>
                  </a:cubicBezTo>
                  <a:cubicBezTo>
                    <a:pt x="145382" y="1070833"/>
                    <a:pt x="12811" y="573632"/>
                    <a:pt x="0" y="80371"/>
                  </a:cubicBezTo>
                  <a:lnTo>
                    <a:pt x="1795" y="0"/>
                  </a:lnTo>
                  <a:lnTo>
                    <a:pt x="2200133" y="0"/>
                  </a:lnTo>
                  <a:lnTo>
                    <a:pt x="2202893" y="104875"/>
                  </a:lnTo>
                  <a:cubicBezTo>
                    <a:pt x="2216698" y="216122"/>
                    <a:pt x="2252541" y="326501"/>
                    <a:pt x="2312118" y="429691"/>
                  </a:cubicBezTo>
                  <a:cubicBezTo>
                    <a:pt x="2371694" y="532880"/>
                    <a:pt x="2449363" y="619111"/>
                    <a:pt x="2538804" y="686689"/>
                  </a:cubicBezTo>
                  <a:lnTo>
                    <a:pt x="2628248" y="741517"/>
                  </a:lnTo>
                  <a:lnTo>
                    <a:pt x="1529079" y="2645334"/>
                  </a:lnTo>
                  <a:close/>
                </a:path>
              </a:pathLst>
            </a:custGeom>
            <a:solidFill>
              <a:srgbClr val="FFC000"/>
            </a:solidFill>
            <a:ln w="63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0" name="Segment 1">
              <a:extLst>
                <a:ext uri="{FF2B5EF4-FFF2-40B4-BE49-F238E27FC236}">
                  <a16:creationId xmlns:a16="http://schemas.microsoft.com/office/drawing/2014/main" id="{6AE87714-A2BB-0F41-FA68-0C5FFCC81D23}"/>
                </a:ext>
              </a:extLst>
            </p:cNvPr>
            <p:cNvSpPr/>
            <p:nvPr/>
          </p:nvSpPr>
          <p:spPr>
            <a:xfrm rot="12600000">
              <a:off x="5642089" y="553342"/>
              <a:ext cx="3055662" cy="2315311"/>
            </a:xfrm>
            <a:custGeom>
              <a:avLst/>
              <a:gdLst>
                <a:gd name="connsiteX0" fmla="*/ 3055662 w 3055662"/>
                <a:gd name="connsiteY0" fmla="*/ 1905699 h 2315311"/>
                <a:gd name="connsiteX1" fmla="*/ 2918883 w 3055662"/>
                <a:gd name="connsiteY1" fmla="*/ 1980124 h 2315311"/>
                <a:gd name="connsiteX2" fmla="*/ 185229 w 3055662"/>
                <a:gd name="connsiteY2" fmla="*/ 2005162 h 2315311"/>
                <a:gd name="connsiteX3" fmla="*/ 0 w 3055662"/>
                <a:gd name="connsiteY3" fmla="*/ 1903665 h 2315311"/>
                <a:gd name="connsiteX4" fmla="*/ 1099082 w 3055662"/>
                <a:gd name="connsiteY4" fmla="*/ 0 h 2315311"/>
                <a:gd name="connsiteX5" fmla="*/ 1148769 w 3055662"/>
                <a:gd name="connsiteY5" fmla="*/ 30458 h 2315311"/>
                <a:gd name="connsiteX6" fmla="*/ 1880093 w 3055662"/>
                <a:gd name="connsiteY6" fmla="*/ 42424 h 2315311"/>
                <a:gd name="connsiteX7" fmla="*/ 1957130 w 3055662"/>
                <a:gd name="connsiteY7" fmla="*/ 2986 h 2315311"/>
                <a:gd name="connsiteX8" fmla="*/ 3055662 w 3055662"/>
                <a:gd name="connsiteY8" fmla="*/ 1905699 h 231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55662" h="2315311">
                  <a:moveTo>
                    <a:pt x="3055662" y="1905699"/>
                  </a:moveTo>
                  <a:lnTo>
                    <a:pt x="2918883" y="1980124"/>
                  </a:lnTo>
                  <a:cubicBezTo>
                    <a:pt x="2035580" y="2432097"/>
                    <a:pt x="1024282" y="2413627"/>
                    <a:pt x="185229" y="2005162"/>
                  </a:cubicBezTo>
                  <a:lnTo>
                    <a:pt x="0" y="1903665"/>
                  </a:lnTo>
                  <a:lnTo>
                    <a:pt x="1099082" y="0"/>
                  </a:lnTo>
                  <a:lnTo>
                    <a:pt x="1148769" y="30458"/>
                  </a:lnTo>
                  <a:cubicBezTo>
                    <a:pt x="1372944" y="139590"/>
                    <a:pt x="1640718" y="150009"/>
                    <a:pt x="1880093" y="42424"/>
                  </a:cubicBezTo>
                  <a:lnTo>
                    <a:pt x="1957130" y="2986"/>
                  </a:lnTo>
                  <a:lnTo>
                    <a:pt x="3055662" y="1905699"/>
                  </a:lnTo>
                  <a:close/>
                </a:path>
              </a:pathLst>
            </a:custGeom>
            <a:solidFill>
              <a:srgbClr val="FF3399"/>
            </a:solidFill>
            <a:ln w="635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latin typeface="+mj-lt"/>
              </a:endParaRPr>
            </a:p>
          </p:txBody>
        </p:sp>
        <p:sp>
          <p:nvSpPr>
            <p:cNvPr id="11" name="Segment 6 Text">
              <a:extLst>
                <a:ext uri="{FF2B5EF4-FFF2-40B4-BE49-F238E27FC236}">
                  <a16:creationId xmlns:a16="http://schemas.microsoft.com/office/drawing/2014/main" id="{ABB019D7-5282-89E7-7CAA-0C0D4CFE951E}"/>
                </a:ext>
              </a:extLst>
            </p:cNvPr>
            <p:cNvSpPr/>
            <p:nvPr/>
          </p:nvSpPr>
          <p:spPr>
            <a:xfrm rot="19668440">
              <a:off x="4004988" y="1284732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6</a:t>
              </a:r>
            </a:p>
          </p:txBody>
        </p:sp>
        <p:sp>
          <p:nvSpPr>
            <p:cNvPr id="12" name="Segment 5 Text">
              <a:extLst>
                <a:ext uri="{FF2B5EF4-FFF2-40B4-BE49-F238E27FC236}">
                  <a16:creationId xmlns:a16="http://schemas.microsoft.com/office/drawing/2014/main" id="{57C380E2-14E4-9156-8A24-AB5C925DF800}"/>
                </a:ext>
              </a:extLst>
            </p:cNvPr>
            <p:cNvSpPr/>
            <p:nvPr/>
          </p:nvSpPr>
          <p:spPr>
            <a:xfrm rot="214658">
              <a:off x="3020774" y="2978301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5</a:t>
              </a:r>
            </a:p>
          </p:txBody>
        </p:sp>
        <p:sp>
          <p:nvSpPr>
            <p:cNvPr id="13" name="Segment 4 Text">
              <a:extLst>
                <a:ext uri="{FF2B5EF4-FFF2-40B4-BE49-F238E27FC236}">
                  <a16:creationId xmlns:a16="http://schemas.microsoft.com/office/drawing/2014/main" id="{9E4143D3-9919-4E76-999C-E678E60DE50D}"/>
                </a:ext>
              </a:extLst>
            </p:cNvPr>
            <p:cNvSpPr/>
            <p:nvPr/>
          </p:nvSpPr>
          <p:spPr>
            <a:xfrm rot="1813501">
              <a:off x="4021381" y="4641760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Segment 3 Text">
              <a:extLst>
                <a:ext uri="{FF2B5EF4-FFF2-40B4-BE49-F238E27FC236}">
                  <a16:creationId xmlns:a16="http://schemas.microsoft.com/office/drawing/2014/main" id="{97F8D6F0-CA35-4463-031C-460A9C5755BF}"/>
                </a:ext>
              </a:extLst>
            </p:cNvPr>
            <p:cNvSpPr/>
            <p:nvPr/>
          </p:nvSpPr>
          <p:spPr>
            <a:xfrm rot="19967767">
              <a:off x="6003009" y="4651437"/>
              <a:ext cx="2145652" cy="938560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dirty="0">
                  <a:ln w="0"/>
                  <a:solidFill>
                    <a:srgbClr val="FF0000"/>
                  </a:solidFill>
                  <a:latin typeface="+mj-lt"/>
                  <a:cs typeface="Arial" panose="020B0604020202020204" pitchFamily="34" charset="0"/>
                </a:rPr>
                <a:t>3</a:t>
              </a:r>
              <a:endParaRPr lang="en-US" sz="6000" b="1" cap="none" spc="0" dirty="0">
                <a:ln w="0"/>
                <a:solidFill>
                  <a:srgbClr val="FF0000"/>
                </a:solidFill>
                <a:latin typeface="+mj-lt"/>
                <a:cs typeface="Arial" panose="020B0604020202020204" pitchFamily="34" charset="0"/>
              </a:endParaRPr>
            </a:p>
          </p:txBody>
        </p:sp>
        <p:sp>
          <p:nvSpPr>
            <p:cNvPr id="15" name="Segment 2 Text">
              <a:extLst>
                <a:ext uri="{FF2B5EF4-FFF2-40B4-BE49-F238E27FC236}">
                  <a16:creationId xmlns:a16="http://schemas.microsoft.com/office/drawing/2014/main" id="{A4E045A1-A766-BEAF-68C6-4E95639998EC}"/>
                </a:ext>
              </a:extLst>
            </p:cNvPr>
            <p:cNvSpPr/>
            <p:nvPr/>
          </p:nvSpPr>
          <p:spPr>
            <a:xfrm rot="21252148">
              <a:off x="6956866" y="2953524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16" name="Segment 1 Text">
              <a:extLst>
                <a:ext uri="{FF2B5EF4-FFF2-40B4-BE49-F238E27FC236}">
                  <a16:creationId xmlns:a16="http://schemas.microsoft.com/office/drawing/2014/main" id="{950F6406-F64C-AEB7-84EF-367C7E6EEEB4}"/>
                </a:ext>
              </a:extLst>
            </p:cNvPr>
            <p:cNvSpPr/>
            <p:nvPr/>
          </p:nvSpPr>
          <p:spPr>
            <a:xfrm rot="18404525">
              <a:off x="6090134" y="1320539"/>
              <a:ext cx="2134632" cy="943406"/>
            </a:xfrm>
            <a:prstGeom prst="rect">
              <a:avLst/>
            </a:prstGeom>
            <a:noFill/>
          </p:spPr>
          <p:txBody>
            <a:bodyPr vert="horz" wrap="square" lIns="36000" tIns="36000" rIns="36000" bIns="36000" anchor="ctr" anchorCtr="0">
              <a:normAutofit fontScale="92500" lnSpcReduction="10000"/>
            </a:bodyPr>
            <a:lstStyle/>
            <a:p>
              <a:pPr algn="ctr"/>
              <a:r>
                <a:rPr lang="en-US" sz="6000" b="1" cap="none" spc="0" dirty="0">
                  <a:ln w="0"/>
                  <a:solidFill>
                    <a:schemeClr val="bg1"/>
                  </a:solidFill>
                  <a:latin typeface="+mj-lt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7" name="Spin Button">
            <a:extLst>
              <a:ext uri="{FF2B5EF4-FFF2-40B4-BE49-F238E27FC236}">
                <a16:creationId xmlns:a16="http://schemas.microsoft.com/office/drawing/2014/main" id="{CBAD5977-A739-9359-DB2F-D41E305D397C}"/>
              </a:ext>
            </a:extLst>
          </p:cNvPr>
          <p:cNvGrpSpPr/>
          <p:nvPr/>
        </p:nvGrpSpPr>
        <p:grpSpPr>
          <a:xfrm>
            <a:off x="5304441" y="2469127"/>
            <a:ext cx="1647668" cy="1656174"/>
            <a:chOff x="5231259" y="2540224"/>
            <a:chExt cx="1800000" cy="1800000"/>
          </a:xfrm>
        </p:grpSpPr>
        <p:sp>
          <p:nvSpPr>
            <p:cNvPr id="18" name="Spin Button">
              <a:extLst>
                <a:ext uri="{FF2B5EF4-FFF2-40B4-BE49-F238E27FC236}">
                  <a16:creationId xmlns:a16="http://schemas.microsoft.com/office/drawing/2014/main" id="{7CD1ED5A-FB9B-A6A7-495E-1B461799E264}"/>
                </a:ext>
              </a:extLst>
            </p:cNvPr>
            <p:cNvSpPr/>
            <p:nvPr/>
          </p:nvSpPr>
          <p:spPr>
            <a:xfrm>
              <a:off x="5231259" y="2540224"/>
              <a:ext cx="1800000" cy="1800000"/>
            </a:xfrm>
            <a:custGeom>
              <a:avLst/>
              <a:gdLst>
                <a:gd name="connsiteX0" fmla="*/ 900000 w 1800000"/>
                <a:gd name="connsiteY0" fmla="*/ 0 h 1800000"/>
                <a:gd name="connsiteX1" fmla="*/ 1800000 w 1800000"/>
                <a:gd name="connsiteY1" fmla="*/ 900000 h 1800000"/>
                <a:gd name="connsiteX2" fmla="*/ 900000 w 1800000"/>
                <a:gd name="connsiteY2" fmla="*/ 1800000 h 1800000"/>
                <a:gd name="connsiteX3" fmla="*/ 0 w 1800000"/>
                <a:gd name="connsiteY3" fmla="*/ 900000 h 1800000"/>
                <a:gd name="connsiteX4" fmla="*/ 900000 w 1800000"/>
                <a:gd name="connsiteY4" fmla="*/ 0 h 180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00000" h="1800000">
                  <a:moveTo>
                    <a:pt x="900000" y="0"/>
                  </a:moveTo>
                  <a:cubicBezTo>
                    <a:pt x="1397056" y="0"/>
                    <a:pt x="1800000" y="402944"/>
                    <a:pt x="1800000" y="900000"/>
                  </a:cubicBezTo>
                  <a:cubicBezTo>
                    <a:pt x="1800000" y="1397056"/>
                    <a:pt x="1397056" y="1800000"/>
                    <a:pt x="900000" y="1800000"/>
                  </a:cubicBezTo>
                  <a:cubicBezTo>
                    <a:pt x="402944" y="1800000"/>
                    <a:pt x="0" y="1397056"/>
                    <a:pt x="0" y="900000"/>
                  </a:cubicBezTo>
                  <a:cubicBezTo>
                    <a:pt x="0" y="402944"/>
                    <a:pt x="402944" y="0"/>
                    <a:pt x="900000" y="0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9050"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rtlCol="0" anchor="ctr">
              <a:normAutofit/>
            </a:bodyPr>
            <a:lstStyle/>
            <a:p>
              <a:pPr algn="ctr"/>
              <a:r>
                <a:rPr lang="en-GB" sz="4000" b="1" dirty="0">
                  <a:solidFill>
                    <a:schemeClr val="tx1"/>
                  </a:solidFill>
                  <a:latin typeface="+mj-lt"/>
                  <a:cs typeface="Arial" panose="020B0604020202020204" pitchFamily="34" charset="0"/>
                </a:rPr>
                <a:t>SPIN</a:t>
              </a:r>
            </a:p>
          </p:txBody>
        </p:sp>
        <p:sp>
          <p:nvSpPr>
            <p:cNvPr id="19" name="Arrow: Curved Down 18">
              <a:extLst>
                <a:ext uri="{FF2B5EF4-FFF2-40B4-BE49-F238E27FC236}">
                  <a16:creationId xmlns:a16="http://schemas.microsoft.com/office/drawing/2014/main" id="{DD8252F5-9AB0-084D-991D-C71A6EA02C07}"/>
                </a:ext>
              </a:extLst>
            </p:cNvPr>
            <p:cNvSpPr/>
            <p:nvPr/>
          </p:nvSpPr>
          <p:spPr>
            <a:xfrm>
              <a:off x="5409422" y="2665473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89A23BB4-D860-BDE6-DC49-62178959A2B9}"/>
                </a:ext>
              </a:extLst>
            </p:cNvPr>
            <p:cNvSpPr/>
            <p:nvPr/>
          </p:nvSpPr>
          <p:spPr>
            <a:xfrm flipH="1" flipV="1">
              <a:off x="5384979" y="3672555"/>
              <a:ext cx="1410677" cy="515092"/>
            </a:xfrm>
            <a:prstGeom prst="curvedDown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4000">
                <a:solidFill>
                  <a:schemeClr val="tx1"/>
                </a:solidFill>
                <a:latin typeface="+mj-lt"/>
              </a:endParaRPr>
            </a:p>
          </p:txBody>
        </p:sp>
      </p:grpSp>
      <p:sp>
        <p:nvSpPr>
          <p:cNvPr id="21" name="Marker">
            <a:extLst>
              <a:ext uri="{FF2B5EF4-FFF2-40B4-BE49-F238E27FC236}">
                <a16:creationId xmlns:a16="http://schemas.microsoft.com/office/drawing/2014/main" id="{E9A5A01C-39EF-9F7C-705B-9BDB1DF39829}"/>
              </a:ext>
            </a:extLst>
          </p:cNvPr>
          <p:cNvSpPr/>
          <p:nvPr/>
        </p:nvSpPr>
        <p:spPr>
          <a:xfrm rot="10800000">
            <a:off x="5745542" y="127769"/>
            <a:ext cx="659067" cy="662470"/>
          </a:xfrm>
          <a:prstGeom prst="triangle">
            <a:avLst/>
          </a:prstGeom>
          <a:solidFill>
            <a:srgbClr val="C00000"/>
          </a:solidFill>
          <a:ln w="1905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000"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9155219" y="38321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24646" y="232496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9206408" y="446967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C6BEF07-C0E4-8CE8-C928-3DDAD8C03B4C}"/>
              </a:ext>
            </a:extLst>
          </p:cNvPr>
          <p:cNvSpPr txBox="1"/>
          <p:nvPr/>
        </p:nvSpPr>
        <p:spPr>
          <a:xfrm>
            <a:off x="-64981" y="36797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4446" y="2309727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E44BD91-CAB1-8B04-6484-C4E4892331DE}"/>
              </a:ext>
            </a:extLst>
          </p:cNvPr>
          <p:cNvSpPr txBox="1"/>
          <p:nvPr/>
        </p:nvSpPr>
        <p:spPr>
          <a:xfrm>
            <a:off x="-13792" y="4454436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3150" y="146923"/>
            <a:ext cx="2237468" cy="2198780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518" y="2218727"/>
            <a:ext cx="2303745" cy="234392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225" y="4417507"/>
            <a:ext cx="2303745" cy="2310442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6134" y="194016"/>
            <a:ext cx="2149835" cy="2187662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57108" y="2301328"/>
            <a:ext cx="2118313" cy="2118313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9718" y="4469676"/>
            <a:ext cx="2105703" cy="211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702652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3755968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29851" y="-111967"/>
            <a:ext cx="10287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50906" y="4114805"/>
            <a:ext cx="37509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1423927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82879" y="444136"/>
            <a:ext cx="7210697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i="1" dirty="0">
                <a:solidFill>
                  <a:schemeClr val="tx1"/>
                </a:solidFill>
              </a:rPr>
              <a:t>C. 1. Listen and repeat.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8336" y="419888"/>
            <a:ext cx="973184" cy="8650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5737" y="1307336"/>
            <a:ext cx="3876675" cy="38290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3576" y="1309188"/>
            <a:ext cx="3838575" cy="3743325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554480" y="1417320"/>
            <a:ext cx="868680" cy="8534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4" name="Oval 23"/>
          <p:cNvSpPr/>
          <p:nvPr/>
        </p:nvSpPr>
        <p:spPr>
          <a:xfrm>
            <a:off x="7452360" y="1341120"/>
            <a:ext cx="868680" cy="929640"/>
          </a:xfrm>
          <a:prstGeom prst="ellipse">
            <a:avLst/>
          </a:prstGeom>
          <a:solidFill>
            <a:srgbClr val="FF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08760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house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5858" y="5235844"/>
            <a:ext cx="1922781" cy="661052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sofa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 flipV="1">
            <a:off x="3179170" y="5772632"/>
            <a:ext cx="255544" cy="117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9194800" y="5774384"/>
            <a:ext cx="394560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" name="house">
            <a:hlinkClick r:id="" action="ppaction://media"/>
            <a:extLst>
              <a:ext uri="{FF2B5EF4-FFF2-40B4-BE49-F238E27FC236}">
                <a16:creationId xmlns:a16="http://schemas.microsoft.com/office/drawing/2014/main" id="{C2CD14DE-F64F-EEFF-09B4-568AC93CA3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pic>
        <p:nvPicPr>
          <p:cNvPr id="4" name="sofa">
            <a:hlinkClick r:id="" action="ppaction://media"/>
            <a:extLst>
              <a:ext uri="{FF2B5EF4-FFF2-40B4-BE49-F238E27FC236}">
                <a16:creationId xmlns:a16="http://schemas.microsoft.com/office/drawing/2014/main" id="{796DBE38-2F24-6479-2820-6BA8E5A2EF2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851525" y="3184525"/>
            <a:ext cx="487363" cy="4873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396B70F-E3DF-A293-0C4E-A05F0B92B201}"/>
              </a:ext>
            </a:extLst>
          </p:cNvPr>
          <p:cNvSpPr/>
          <p:nvPr/>
        </p:nvSpPr>
        <p:spPr>
          <a:xfrm>
            <a:off x="5465379" y="3026979"/>
            <a:ext cx="1145628" cy="966952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750554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109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1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82880" y="444136"/>
            <a:ext cx="3654014" cy="7968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5400" b="1" i="1" dirty="0">
                <a:solidFill>
                  <a:schemeClr val="tx1"/>
                </a:solidFill>
              </a:rPr>
              <a:t>C. 2. Chant.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" y="1819835"/>
            <a:ext cx="11788588" cy="27638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79261" y="736826"/>
            <a:ext cx="424815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on the earphone to practice the chant.</a:t>
            </a:r>
          </a:p>
        </p:txBody>
      </p:sp>
      <p:pic>
        <p:nvPicPr>
          <p:cNvPr id="3" name="CD2-TRACK 33">
            <a:hlinkClick r:id="" action="ppaction://media"/>
            <a:extLst>
              <a:ext uri="{FF2B5EF4-FFF2-40B4-BE49-F238E27FC236}">
                <a16:creationId xmlns:a16="http://schemas.microsoft.com/office/drawing/2014/main" id="{286499A1-A33E-EFB2-BB61-A5600C6D2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250918" y="677810"/>
            <a:ext cx="487363" cy="48736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DB6329B5-1E69-19BD-817D-F8F55EC49150}"/>
              </a:ext>
            </a:extLst>
          </p:cNvPr>
          <p:cNvSpPr/>
          <p:nvPr/>
        </p:nvSpPr>
        <p:spPr>
          <a:xfrm>
            <a:off x="5596246" y="418514"/>
            <a:ext cx="1283015" cy="100595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6894" y="303608"/>
            <a:ext cx="1171703" cy="93736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066984" y="2872876"/>
            <a:ext cx="1922781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house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28DD9F1-B345-017A-00BC-D2A05E0111C9}"/>
              </a:ext>
            </a:extLst>
          </p:cNvPr>
          <p:cNvCxnSpPr>
            <a:cxnSpLocks/>
          </p:cNvCxnSpPr>
          <p:nvPr/>
        </p:nvCxnSpPr>
        <p:spPr>
          <a:xfrm>
            <a:off x="6757238" y="2872876"/>
            <a:ext cx="253728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AFD4432-9CA1-C48D-8454-761CF4D270D7}"/>
              </a:ext>
            </a:extLst>
          </p:cNvPr>
          <p:cNvCxnSpPr>
            <a:cxnSpLocks/>
          </p:cNvCxnSpPr>
          <p:nvPr/>
        </p:nvCxnSpPr>
        <p:spPr>
          <a:xfrm>
            <a:off x="8733233" y="3426250"/>
            <a:ext cx="36594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6E7D015-0389-BCF6-66A2-150F4FC56273}"/>
              </a:ext>
            </a:extLst>
          </p:cNvPr>
          <p:cNvSpPr txBox="1"/>
          <p:nvPr/>
        </p:nvSpPr>
        <p:spPr>
          <a:xfrm>
            <a:off x="2725904" y="2915178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04832B0-C8BD-2159-CFEB-7AE976AEC2D2}"/>
              </a:ext>
            </a:extLst>
          </p:cNvPr>
          <p:cNvSpPr txBox="1"/>
          <p:nvPr/>
        </p:nvSpPr>
        <p:spPr>
          <a:xfrm>
            <a:off x="6403159" y="2340905"/>
            <a:ext cx="1129564" cy="661052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sofa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0F27A5C-73C5-CF23-B3AD-D08FF875A8A4}"/>
              </a:ext>
            </a:extLst>
          </p:cNvPr>
          <p:cNvSpPr txBox="1"/>
          <p:nvPr/>
        </p:nvSpPr>
        <p:spPr>
          <a:xfrm>
            <a:off x="1229202" y="1922586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  <a:endParaRPr lang="en-US" sz="3600" dirty="0">
              <a:solidFill>
                <a:srgbClr val="0070C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DC5950C-C020-F019-1B48-9FFCDED7EAD5}"/>
              </a:ext>
            </a:extLst>
          </p:cNvPr>
          <p:cNvSpPr txBox="1"/>
          <p:nvPr/>
        </p:nvSpPr>
        <p:spPr>
          <a:xfrm>
            <a:off x="7788775" y="3789627"/>
            <a:ext cx="3338637" cy="646331"/>
          </a:xfrm>
          <a:prstGeom prst="rect">
            <a:avLst/>
          </a:prstGeom>
          <a:noFill/>
          <a:ln>
            <a:solidFill>
              <a:srgbClr val="0070C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0B0F0"/>
                </a:solidFill>
              </a:rPr>
              <a:t>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aʊ</a:t>
            </a:r>
            <a:r>
              <a:rPr lang="en-US" sz="3600" dirty="0">
                <a:solidFill>
                  <a:srgbClr val="00B0F0"/>
                </a:solidFill>
              </a:rPr>
              <a:t>/, /</a:t>
            </a:r>
            <a:r>
              <a:rPr lang="en-US" sz="3600" dirty="0" err="1">
                <a:solidFill>
                  <a:srgbClr val="00B0F0"/>
                </a:solidFill>
              </a:rPr>
              <a:t>əʊ</a:t>
            </a:r>
            <a:r>
              <a:rPr lang="en-US" sz="3600" dirty="0">
                <a:solidFill>
                  <a:srgbClr val="00B0F0"/>
                </a:solidFill>
              </a:rPr>
              <a:t>/</a:t>
            </a:r>
          </a:p>
        </p:txBody>
      </p:sp>
      <p:pic>
        <p:nvPicPr>
          <p:cNvPr id="5" name="CD2-TRACK 39">
            <a:hlinkClick r:id="" action="ppaction://media"/>
            <a:extLst>
              <a:ext uri="{FF2B5EF4-FFF2-40B4-BE49-F238E27FC236}">
                <a16:creationId xmlns:a16="http://schemas.microsoft.com/office/drawing/2014/main" id="{3CC0EC06-C68E-B470-D835-FEEEC4ABF88C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50613" y="736826"/>
            <a:ext cx="487363" cy="48736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E24E1C-2272-D3C5-FF38-AA4B78E378D7}"/>
              </a:ext>
            </a:extLst>
          </p:cNvPr>
          <p:cNvSpPr/>
          <p:nvPr/>
        </p:nvSpPr>
        <p:spPr>
          <a:xfrm>
            <a:off x="5282075" y="525517"/>
            <a:ext cx="1171703" cy="898951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053907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2" dur="533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14" grpId="0" animBg="1"/>
      <p:bldP spid="19" grpId="0" animBg="1"/>
      <p:bldP spid="20" grpId="0" animBg="1"/>
      <p:bldP spid="22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8031</TotalTime>
  <Words>680</Words>
  <Application>Microsoft Office PowerPoint</Application>
  <PresentationFormat>Màn hình rộng</PresentationFormat>
  <Paragraphs>168</Paragraphs>
  <Slides>30</Slides>
  <Notes>1</Notes>
  <HiddenSlides>0</HiddenSlides>
  <MMClips>13</MMClips>
  <ScaleCrop>false</ScaleCrop>
  <HeadingPairs>
    <vt:vector size="6" baseType="variant">
      <vt:variant>
        <vt:lpstr>Phông được Dùng</vt:lpstr>
      </vt:variant>
      <vt:variant>
        <vt:i4>2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30</vt:i4>
      </vt:variant>
    </vt:vector>
  </HeadingPairs>
  <TitlesOfParts>
    <vt:vector size="33" baseType="lpstr">
      <vt:lpstr>Arial</vt:lpstr>
      <vt:lpstr>Calibri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1</cp:lastModifiedBy>
  <cp:revision>365</cp:revision>
  <dcterms:created xsi:type="dcterms:W3CDTF">2020-12-08T03:17:05Z</dcterms:created>
  <dcterms:modified xsi:type="dcterms:W3CDTF">2022-08-02T01:51:27Z</dcterms:modified>
</cp:coreProperties>
</file>