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436" r:id="rId3"/>
    <p:sldId id="302" r:id="rId4"/>
    <p:sldId id="292" r:id="rId5"/>
    <p:sldId id="439" r:id="rId6"/>
    <p:sldId id="334" r:id="rId7"/>
    <p:sldId id="375" r:id="rId8"/>
    <p:sldId id="408" r:id="rId9"/>
    <p:sldId id="433" r:id="rId10"/>
    <p:sldId id="425" r:id="rId11"/>
    <p:sldId id="426" r:id="rId12"/>
    <p:sldId id="442" r:id="rId13"/>
    <p:sldId id="443" r:id="rId14"/>
    <p:sldId id="444" r:id="rId15"/>
    <p:sldId id="445" r:id="rId16"/>
    <p:sldId id="446" r:id="rId17"/>
    <p:sldId id="447" r:id="rId18"/>
    <p:sldId id="434" r:id="rId19"/>
    <p:sldId id="422" r:id="rId20"/>
    <p:sldId id="435" r:id="rId21"/>
    <p:sldId id="413" r:id="rId22"/>
    <p:sldId id="440" r:id="rId23"/>
    <p:sldId id="441" r:id="rId24"/>
    <p:sldId id="295" r:id="rId25"/>
    <p:sldId id="423" r:id="rId26"/>
    <p:sldId id="387" r:id="rId27"/>
    <p:sldId id="3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C567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5" d="100"/>
          <a:sy n="75" d="100"/>
        </p:scale>
        <p:origin x="468" y="66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981406" y="3218361"/>
            <a:ext cx="4124604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8034718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Sue?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dancing.</a:t>
            </a:r>
          </a:p>
        </p:txBody>
      </p:sp>
    </p:spTree>
    <p:extLst>
      <p:ext uri="{BB962C8B-B14F-4D97-AF65-F5344CB8AC3E}">
        <p14:creationId xmlns:p14="http://schemas.microsoft.com/office/powerpoint/2010/main" val="3053478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Tony?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reading.</a:t>
            </a:r>
          </a:p>
        </p:txBody>
      </p:sp>
    </p:spTree>
    <p:extLst>
      <p:ext uri="{BB962C8B-B14F-4D97-AF65-F5344CB8AC3E}">
        <p14:creationId xmlns:p14="http://schemas.microsoft.com/office/powerpoint/2010/main" val="537536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drawing.</a:t>
            </a:r>
          </a:p>
        </p:txBody>
      </p:sp>
    </p:spTree>
    <p:extLst>
      <p:ext uri="{BB962C8B-B14F-4D97-AF65-F5344CB8AC3E}">
        <p14:creationId xmlns:p14="http://schemas.microsoft.com/office/powerpoint/2010/main" val="1186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Sam?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3218361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singing.</a:t>
            </a:r>
          </a:p>
        </p:txBody>
      </p:sp>
    </p:spTree>
    <p:extLst>
      <p:ext uri="{BB962C8B-B14F-4D97-AF65-F5344CB8AC3E}">
        <p14:creationId xmlns:p14="http://schemas.microsoft.com/office/powerpoint/2010/main" val="22234606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Ann?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78686" y="3845429"/>
            <a:ext cx="3027324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cleaning.</a:t>
            </a:r>
          </a:p>
        </p:txBody>
      </p:sp>
    </p:spTree>
    <p:extLst>
      <p:ext uri="{BB962C8B-B14F-4D97-AF65-F5344CB8AC3E}">
        <p14:creationId xmlns:p14="http://schemas.microsoft.com/office/powerpoint/2010/main" val="1155015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kitchen.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104811" y="3845429"/>
            <a:ext cx="300119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cooking.</a:t>
            </a:r>
          </a:p>
        </p:txBody>
      </p:sp>
    </p:spTree>
    <p:extLst>
      <p:ext uri="{BB962C8B-B14F-4D97-AF65-F5344CB8AC3E}">
        <p14:creationId xmlns:p14="http://schemas.microsoft.com/office/powerpoint/2010/main" val="11771195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Grace?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kitchen.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05925" y="3845429"/>
            <a:ext cx="2800085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</p:txBody>
      </p:sp>
    </p:spTree>
    <p:extLst>
      <p:ext uri="{BB962C8B-B14F-4D97-AF65-F5344CB8AC3E}">
        <p14:creationId xmlns:p14="http://schemas.microsoft.com/office/powerpoint/2010/main" val="3642270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3" y="1950856"/>
            <a:ext cx="3209925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9" y="376237"/>
            <a:ext cx="4810125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73" y="2113737"/>
            <a:ext cx="3343275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893" y="2303692"/>
            <a:ext cx="3162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0695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166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73158" y="255737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73158" y="445985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85654" y="559837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185654" y="362417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578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4" y="308337"/>
            <a:ext cx="3705225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51" y="1089387"/>
            <a:ext cx="7511281" cy="5398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9529" y="1698171"/>
            <a:ext cx="3765177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635" y="2571750"/>
            <a:ext cx="3173505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7107" y="3063240"/>
            <a:ext cx="4038826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sleeping.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9097" y="3910147"/>
            <a:ext cx="3594846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 doing?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6471" y="4428310"/>
            <a:ext cx="4639461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She’s cooking.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2274" y="5219973"/>
            <a:ext cx="4401669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What’s he doing?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6471" y="5724533"/>
            <a:ext cx="4401669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261552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05D1B35A-FE82-2CA9-4D53-9B98757A90E4}"/>
              </a:ext>
            </a:extLst>
          </p:cNvPr>
          <p:cNvSpPr/>
          <p:nvPr/>
        </p:nvSpPr>
        <p:spPr>
          <a:xfrm>
            <a:off x="543404" y="622935"/>
            <a:ext cx="352657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01" y="2512291"/>
            <a:ext cx="5462372" cy="354570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3404" y="1790930"/>
            <a:ext cx="3696116" cy="649877"/>
          </a:xfrm>
          <a:prstGeom prst="wedgeRoundRectCallout">
            <a:avLst>
              <a:gd name="adj1" fmla="val 44752"/>
              <a:gd name="adj2" fmla="val 1005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993573" y="2369324"/>
            <a:ext cx="3040387" cy="649877"/>
          </a:xfrm>
          <a:prstGeom prst="wedgeRoundRectCallout">
            <a:avLst>
              <a:gd name="adj1" fmla="val -47794"/>
              <a:gd name="adj2" fmla="val 956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18155837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9E4E4BB-624E-5E3D-CB03-2417AF4679B0}"/>
              </a:ext>
            </a:extLst>
          </p:cNvPr>
          <p:cNvSpPr/>
          <p:nvPr/>
        </p:nvSpPr>
        <p:spPr>
          <a:xfrm>
            <a:off x="212255" y="335218"/>
            <a:ext cx="352657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653" y="1427879"/>
            <a:ext cx="6530831" cy="43535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12255" y="1086085"/>
            <a:ext cx="3674407" cy="723267"/>
          </a:xfrm>
          <a:prstGeom prst="wedgeRoundRectCallout">
            <a:avLst>
              <a:gd name="adj1" fmla="val 44017"/>
              <a:gd name="adj2" fmla="val 79035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678510" y="1363174"/>
            <a:ext cx="4406786" cy="723267"/>
          </a:xfrm>
          <a:prstGeom prst="wedgeRoundRectCallout">
            <a:avLst>
              <a:gd name="adj1" fmla="val -44775"/>
              <a:gd name="adj2" fmla="val 93082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She’s in the kitchen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endParaRPr lang="en-US" sz="4000" i="1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33746" y="2849019"/>
            <a:ext cx="4253527" cy="723267"/>
          </a:xfrm>
          <a:prstGeom prst="wedgeRoundRectCallout">
            <a:avLst>
              <a:gd name="adj1" fmla="val 44017"/>
              <a:gd name="adj2" fmla="val 79035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785214" y="3948147"/>
            <a:ext cx="4406786" cy="1104145"/>
          </a:xfrm>
          <a:prstGeom prst="wedgeRoundRectCallout">
            <a:avLst>
              <a:gd name="adj1" fmla="val -44775"/>
              <a:gd name="adj2" fmla="val 93082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She’s cooking with Mai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3554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600" b="1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bathroom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Where’s Dan? 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What’s he doing?	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    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41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29.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cleaning, playing, eating, sleeping, cooking).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Where’s Dan?    		He’s in the yard.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What’s he doing?	         He’s sleeping.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79" y="887675"/>
            <a:ext cx="1770271" cy="164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35" y="887675"/>
            <a:ext cx="1770270" cy="1683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570" y="3333130"/>
            <a:ext cx="1763015" cy="171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84" y="3423028"/>
            <a:ext cx="1763016" cy="170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61" y="829633"/>
            <a:ext cx="1748505" cy="1704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3567" y="1451366"/>
            <a:ext cx="1745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967" y="3866606"/>
            <a:ext cx="152155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6401" y="145637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1535" y="3825285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322" y="3839953"/>
            <a:ext cx="1729344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411140" y="848593"/>
            <a:ext cx="1941467" cy="161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3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035980" y="2068230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896401" y="829633"/>
            <a:ext cx="1995545" cy="1708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15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4510614" y="2170324"/>
            <a:ext cx="367060" cy="37818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5362976" y="848593"/>
            <a:ext cx="2045333" cy="1736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7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026642" y="2179095"/>
            <a:ext cx="376218" cy="38437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7887570" y="867953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9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9263097" y="2183381"/>
            <a:ext cx="349915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64268" y="779790"/>
            <a:ext cx="1745617" cy="176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21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1617458" y="2086514"/>
            <a:ext cx="321088" cy="39126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99537" y="3274103"/>
            <a:ext cx="1989567" cy="1815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2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932541" y="4627518"/>
            <a:ext cx="365960" cy="40197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2970692" y="3288245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2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4565423" y="4569640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5311048" y="3147678"/>
            <a:ext cx="2091812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2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6647941" y="4522655"/>
            <a:ext cx="384767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7749332" y="3229699"/>
            <a:ext cx="2039489" cy="1765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29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9176780" y="4443358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135294" y="3288246"/>
            <a:ext cx="1895698" cy="170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637401" y="4582246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12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9680" y="3218361"/>
            <a:ext cx="3236330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Bill?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9680" y="3218361"/>
            <a:ext cx="3236330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17617919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409</Words>
  <Application>Microsoft Office PowerPoint</Application>
  <PresentationFormat>Màn hình rộng</PresentationFormat>
  <Paragraphs>114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327</cp:revision>
  <dcterms:created xsi:type="dcterms:W3CDTF">2020-12-08T03:17:05Z</dcterms:created>
  <dcterms:modified xsi:type="dcterms:W3CDTF">2022-08-02T01:51:51Z</dcterms:modified>
</cp:coreProperties>
</file>