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413" r:id="rId3"/>
    <p:sldId id="412" r:id="rId4"/>
    <p:sldId id="292" r:id="rId5"/>
    <p:sldId id="398" r:id="rId6"/>
    <p:sldId id="334" r:id="rId7"/>
    <p:sldId id="399" r:id="rId8"/>
    <p:sldId id="424" r:id="rId9"/>
    <p:sldId id="400" r:id="rId10"/>
    <p:sldId id="430" r:id="rId11"/>
    <p:sldId id="385" r:id="rId12"/>
    <p:sldId id="410" r:id="rId13"/>
    <p:sldId id="432" r:id="rId14"/>
    <p:sldId id="433" r:id="rId15"/>
    <p:sldId id="434" r:id="rId16"/>
    <p:sldId id="358" r:id="rId17"/>
    <p:sldId id="428" r:id="rId18"/>
    <p:sldId id="429" r:id="rId19"/>
    <p:sldId id="427" r:id="rId20"/>
    <p:sldId id="384" r:id="rId21"/>
    <p:sldId id="411" r:id="rId22"/>
    <p:sldId id="417" r:id="rId23"/>
    <p:sldId id="418" r:id="rId24"/>
    <p:sldId id="315" r:id="rId25"/>
    <p:sldId id="431" r:id="rId26"/>
    <p:sldId id="421" r:id="rId27"/>
    <p:sldId id="331" r:id="rId28"/>
    <p:sldId id="295" r:id="rId29"/>
    <p:sldId id="423" r:id="rId30"/>
    <p:sldId id="419" r:id="rId31"/>
    <p:sldId id="4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2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4" autoAdjust="0"/>
    <p:restoredTop sz="94657"/>
  </p:normalViewPr>
  <p:slideViewPr>
    <p:cSldViewPr snapToGrid="0">
      <p:cViewPr varScale="1">
        <p:scale>
          <a:sx n="71" d="100"/>
          <a:sy n="71" d="100"/>
        </p:scale>
        <p:origin x="186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hide the dialogue a little bit (some challenge) so that students have a chance to remember and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hoạt động HS sẽ đi vòng quanh lớp và hỏi ý kiến của 3 bạn về các loại động vật bạn yêu mến, thích, và không thích. GV chuẩn bị handout cho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8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7.mp3"/><Relationship Id="rId7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p3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51" y="-111967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58217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2-TRACK 25">
            <a:hlinkClick r:id="" action="ppaction://media"/>
            <a:extLst>
              <a:ext uri="{FF2B5EF4-FFF2-40B4-BE49-F238E27FC236}">
                <a16:creationId xmlns:a16="http://schemas.microsoft.com/office/drawing/2014/main" id="{76315BEB-EBC1-4997-CB82-649339E07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1400" y="761205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0" y="761205"/>
            <a:ext cx="992777" cy="7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2-TRACK 28">
            <a:hlinkClick r:id="" action="ppaction://media"/>
            <a:extLst>
              <a:ext uri="{FF2B5EF4-FFF2-40B4-BE49-F238E27FC236}">
                <a16:creationId xmlns:a16="http://schemas.microsoft.com/office/drawing/2014/main" id="{0FAE3AD7-B939-8265-B146-0288E5FD3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4106" y="42822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62D31A-4E99-13A7-3D08-6EF61D2DE78A}"/>
              </a:ext>
            </a:extLst>
          </p:cNvPr>
          <p:cNvSpPr/>
          <p:nvPr/>
        </p:nvSpPr>
        <p:spPr>
          <a:xfrm>
            <a:off x="7084670" y="337902"/>
            <a:ext cx="1161316" cy="641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76" y="1347392"/>
            <a:ext cx="489585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030" y="1347392"/>
            <a:ext cx="2973610" cy="4571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89" y="394492"/>
            <a:ext cx="58293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" y="204212"/>
            <a:ext cx="53721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3" y="1471612"/>
            <a:ext cx="1794155" cy="200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33" y="4390072"/>
            <a:ext cx="1658490" cy="1766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D8FD3-954B-8773-BFE6-801697FD8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798" y="2354213"/>
            <a:ext cx="5892080" cy="295272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518961" y="968313"/>
            <a:ext cx="7796163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Hi, Mr. Brown. Where’s Grandpa Dan?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834092" y="3852001"/>
            <a:ext cx="4252913" cy="649877"/>
          </a:xfrm>
          <a:prstGeom prst="wedgeRoundRectCallout">
            <a:avLst>
              <a:gd name="adj1" fmla="val -42406"/>
              <a:gd name="adj2" fmla="val 10462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116165" y="5050606"/>
            <a:ext cx="3300878" cy="649877"/>
          </a:xfrm>
          <a:prstGeom prst="wedgeRoundRectCallout">
            <a:avLst>
              <a:gd name="adj1" fmla="val -53015"/>
              <a:gd name="adj2" fmla="val 8067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3392771" y="5614714"/>
            <a:ext cx="1677880" cy="3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89656" y="5109230"/>
            <a:ext cx="2039516" cy="422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95716" y="2123317"/>
            <a:ext cx="3729667" cy="649877"/>
          </a:xfrm>
          <a:prstGeom prst="wedgeRoundRectCallout">
            <a:avLst>
              <a:gd name="adj1" fmla="val -58017"/>
              <a:gd name="adj2" fmla="val 965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</p:spTree>
    <p:extLst>
      <p:ext uri="{BB962C8B-B14F-4D97-AF65-F5344CB8AC3E}">
        <p14:creationId xmlns:p14="http://schemas.microsoft.com/office/powerpoint/2010/main" val="31358053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" y="204212"/>
            <a:ext cx="53721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9" y="1499235"/>
            <a:ext cx="1794155" cy="2005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45A0C-CED8-48D9-37B1-4183FC9610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80" y="3749530"/>
            <a:ext cx="4286040" cy="252659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85497" y="865842"/>
            <a:ext cx="5737873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Grandpa Dan, where’s Lucy?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44375" y="1695907"/>
            <a:ext cx="5171288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think she’s in the kitchen.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69233" y="2626346"/>
            <a:ext cx="3729667" cy="649877"/>
          </a:xfrm>
          <a:prstGeom prst="wedgeRoundRectCallout">
            <a:avLst>
              <a:gd name="adj1" fmla="val -58017"/>
              <a:gd name="adj2" fmla="val 965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305740" y="2951284"/>
            <a:ext cx="3300878" cy="649877"/>
          </a:xfrm>
          <a:prstGeom prst="wedgeRoundRectCallout">
            <a:avLst>
              <a:gd name="adj1" fmla="val 82547"/>
              <a:gd name="adj2" fmla="val -5104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7770217" y="3515392"/>
            <a:ext cx="1677880" cy="3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567102" y="3009908"/>
            <a:ext cx="2039516" cy="422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cooking.</a:t>
            </a:r>
          </a:p>
        </p:txBody>
      </p:sp>
      <p:sp>
        <p:nvSpPr>
          <p:cNvPr id="12" name="Oval 11"/>
          <p:cNvSpPr/>
          <p:nvPr/>
        </p:nvSpPr>
        <p:spPr>
          <a:xfrm>
            <a:off x="9792494" y="1027172"/>
            <a:ext cx="2194560" cy="22189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492" y="1302681"/>
            <a:ext cx="1433961" cy="14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15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" y="204212"/>
            <a:ext cx="53721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835" y="1704042"/>
            <a:ext cx="1794155" cy="200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276" y="926004"/>
            <a:ext cx="218122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60BE1-6A3A-4329-1095-ACD596B1DA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357" y="3969533"/>
            <a:ext cx="2813321" cy="245031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85497" y="865842"/>
            <a:ext cx="2313737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Hey, Lucy.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07721" y="588621"/>
            <a:ext cx="2074118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Hi, Alfie.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52320" y="1852410"/>
            <a:ext cx="4307493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Mrs. Brown?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86678" y="3761002"/>
            <a:ext cx="3300878" cy="649877"/>
          </a:xfrm>
          <a:prstGeom prst="wedgeRoundRectCallout">
            <a:avLst>
              <a:gd name="adj1" fmla="val 54845"/>
              <a:gd name="adj2" fmla="val -13786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8948040" y="4300976"/>
            <a:ext cx="1677880" cy="3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48040" y="3819626"/>
            <a:ext cx="2039516" cy="422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eating.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864841" y="2675408"/>
            <a:ext cx="4818434" cy="649877"/>
          </a:xfrm>
          <a:prstGeom prst="wedgeRoundRectCallout">
            <a:avLst>
              <a:gd name="adj1" fmla="val 44862"/>
              <a:gd name="adj2" fmla="val -690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604834" y="3214799"/>
            <a:ext cx="3812209" cy="649877"/>
          </a:xfrm>
          <a:prstGeom prst="wedgeRoundRectCallout">
            <a:avLst>
              <a:gd name="adj1" fmla="val -60371"/>
              <a:gd name="adj2" fmla="val -262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</p:spTree>
    <p:extLst>
      <p:ext uri="{BB962C8B-B14F-4D97-AF65-F5344CB8AC3E}">
        <p14:creationId xmlns:p14="http://schemas.microsoft.com/office/powerpoint/2010/main" val="42486158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" y="204212"/>
            <a:ext cx="53721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9" y="1499235"/>
            <a:ext cx="1794155" cy="200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919" y="3443931"/>
            <a:ext cx="3813260" cy="299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626" y="1288369"/>
            <a:ext cx="1776054" cy="175598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85497" y="865842"/>
            <a:ext cx="3383780" cy="889082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Hi, Mrs. Brown. Where’s Ben?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459033" y="579169"/>
            <a:ext cx="3224242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76219" y="2092486"/>
            <a:ext cx="3764723" cy="649877"/>
          </a:xfrm>
          <a:prstGeom prst="wedgeRoundRectCallout">
            <a:avLst>
              <a:gd name="adj1" fmla="val -55863"/>
              <a:gd name="adj2" fmla="val 875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655546" y="1834924"/>
            <a:ext cx="3300878" cy="649877"/>
          </a:xfrm>
          <a:prstGeom prst="wedgeRoundRectCallout">
            <a:avLst>
              <a:gd name="adj1" fmla="val 74885"/>
              <a:gd name="adj2" fmla="val 716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8092255" y="2408981"/>
            <a:ext cx="1677880" cy="3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16908" y="1893548"/>
            <a:ext cx="2039516" cy="422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playing.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618706" y="3008540"/>
            <a:ext cx="2721706" cy="649877"/>
          </a:xfrm>
          <a:prstGeom prst="wedgeRoundRectCallout">
            <a:avLst>
              <a:gd name="adj1" fmla="val 44862"/>
              <a:gd name="adj2" fmla="val -690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don’t know.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580610" y="3223025"/>
            <a:ext cx="4491166" cy="649877"/>
          </a:xfrm>
          <a:prstGeom prst="wedgeRoundRectCallout">
            <a:avLst>
              <a:gd name="adj1" fmla="val -57772"/>
              <a:gd name="adj2" fmla="val -44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Oh. And where’s Tom?</a:t>
            </a:r>
          </a:p>
        </p:txBody>
      </p:sp>
    </p:spTree>
    <p:extLst>
      <p:ext uri="{BB962C8B-B14F-4D97-AF65-F5344CB8AC3E}">
        <p14:creationId xmlns:p14="http://schemas.microsoft.com/office/powerpoint/2010/main" val="21243800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41BCF-4B2E-620F-09A7-AD9C59C75FD9}"/>
              </a:ext>
            </a:extLst>
          </p:cNvPr>
          <p:cNvSpPr txBox="1"/>
          <p:nvPr/>
        </p:nvSpPr>
        <p:spPr>
          <a:xfrm>
            <a:off x="1061545" y="1397875"/>
            <a:ext cx="8568273" cy="243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Hi, Mr. Brown. Where’s Grandpa Dan?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He’s in the bedroom.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What’s he doing?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He’s cleaning.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41BCF-4B2E-620F-09A7-AD9C59C75FD9}"/>
              </a:ext>
            </a:extLst>
          </p:cNvPr>
          <p:cNvSpPr txBox="1"/>
          <p:nvPr/>
        </p:nvSpPr>
        <p:spPr>
          <a:xfrm>
            <a:off x="1061545" y="1397875"/>
            <a:ext cx="8568273" cy="243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Hi, Mr. Brown. Where’s Grandpa Dan?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He’s in the bedroom.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What’s he doing?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He’s cleaning.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EE004815-9B04-BD45-C7CE-B483CA1AD417}"/>
              </a:ext>
            </a:extLst>
          </p:cNvPr>
          <p:cNvSpPr/>
          <p:nvPr/>
        </p:nvSpPr>
        <p:spPr>
          <a:xfrm>
            <a:off x="3057237" y="1280133"/>
            <a:ext cx="1108364" cy="26268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7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41BCF-4B2E-620F-09A7-AD9C59C75FD9}"/>
              </a:ext>
            </a:extLst>
          </p:cNvPr>
          <p:cNvSpPr txBox="1"/>
          <p:nvPr/>
        </p:nvSpPr>
        <p:spPr>
          <a:xfrm>
            <a:off x="1141599" y="1280133"/>
            <a:ext cx="8488219" cy="362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Hey, Lucy.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Lucy: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Hi, Alfie.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Where’s Mrs. Brown?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She’s in the living room.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What’s she doing?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She’s eating.</a:t>
            </a:r>
          </a:p>
        </p:txBody>
      </p:sp>
    </p:spTree>
    <p:extLst>
      <p:ext uri="{BB962C8B-B14F-4D97-AF65-F5344CB8AC3E}">
        <p14:creationId xmlns:p14="http://schemas.microsoft.com/office/powerpoint/2010/main" val="247004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41BCF-4B2E-620F-09A7-AD9C59C75FD9}"/>
              </a:ext>
            </a:extLst>
          </p:cNvPr>
          <p:cNvSpPr txBox="1"/>
          <p:nvPr/>
        </p:nvSpPr>
        <p:spPr>
          <a:xfrm>
            <a:off x="1141599" y="1280133"/>
            <a:ext cx="8488219" cy="362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Hey, Lucy.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Lucy: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Hi, Alfie.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Where’s Mrs. Brown?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She’s in the living room.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Alfie: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What’s she doing?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Sam: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She’s eating.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86BF348-ADF9-CAB6-86F9-3FA648F99CA9}"/>
              </a:ext>
            </a:extLst>
          </p:cNvPr>
          <p:cNvSpPr/>
          <p:nvPr/>
        </p:nvSpPr>
        <p:spPr>
          <a:xfrm>
            <a:off x="3057237" y="1280133"/>
            <a:ext cx="1108364" cy="40338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9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262" y="160953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581287" y="2810852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25262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592792" y="515828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54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2" y="475978"/>
            <a:ext cx="388620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55" y="1249746"/>
            <a:ext cx="98393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26" y="4107452"/>
            <a:ext cx="9896475" cy="2419350"/>
          </a:xfrm>
          <a:prstGeom prst="rect">
            <a:avLst/>
          </a:prstGeom>
        </p:spPr>
      </p:pic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E7E8B025-BA2E-57F9-62D8-7C0A0CCBF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318" y="546621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06228-FD45-FE7F-3F46-E418C8461255}"/>
              </a:ext>
            </a:extLst>
          </p:cNvPr>
          <p:cNvSpPr/>
          <p:nvPr/>
        </p:nvSpPr>
        <p:spPr>
          <a:xfrm>
            <a:off x="5328745" y="331198"/>
            <a:ext cx="1408386" cy="7734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673821-04B8-F392-B092-28BF4CD24CFA}"/>
              </a:ext>
            </a:extLst>
          </p:cNvPr>
          <p:cNvSpPr/>
          <p:nvPr/>
        </p:nvSpPr>
        <p:spPr>
          <a:xfrm>
            <a:off x="8408275" y="1734207"/>
            <a:ext cx="2060028" cy="145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5ACC40-3BCC-7450-0FAF-FB967FF8A970}"/>
              </a:ext>
            </a:extLst>
          </p:cNvPr>
          <p:cNvSpPr/>
          <p:nvPr/>
        </p:nvSpPr>
        <p:spPr>
          <a:xfrm>
            <a:off x="1308538" y="4591913"/>
            <a:ext cx="2060028" cy="145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79C075-AE10-6F3E-C0AD-D0DBD64CB676}"/>
              </a:ext>
            </a:extLst>
          </p:cNvPr>
          <p:cNvSpPr/>
          <p:nvPr/>
        </p:nvSpPr>
        <p:spPr>
          <a:xfrm>
            <a:off x="6353502" y="4591913"/>
            <a:ext cx="2060028" cy="145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8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55" y="1486225"/>
            <a:ext cx="9839325" cy="2419350"/>
          </a:xfrm>
          <a:prstGeom prst="rect">
            <a:avLst/>
          </a:prstGeom>
        </p:spPr>
      </p:pic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E7E8B025-BA2E-57F9-62D8-7C0A0CCBF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546621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06228-FD45-FE7F-3F46-E418C8461255}"/>
              </a:ext>
            </a:extLst>
          </p:cNvPr>
          <p:cNvSpPr/>
          <p:nvPr/>
        </p:nvSpPr>
        <p:spPr>
          <a:xfrm>
            <a:off x="5328745" y="331198"/>
            <a:ext cx="1408386" cy="7734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673821-04B8-F392-B092-28BF4CD24CFA}"/>
              </a:ext>
            </a:extLst>
          </p:cNvPr>
          <p:cNvSpPr/>
          <p:nvPr/>
        </p:nvSpPr>
        <p:spPr>
          <a:xfrm>
            <a:off x="8438755" y="1886607"/>
            <a:ext cx="2060028" cy="145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89305" y="4425851"/>
            <a:ext cx="250461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She’s eating.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2785" y="4425851"/>
            <a:ext cx="28551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cleaning.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EDA601-BE25-DE87-BC96-4E77635B2A57}"/>
              </a:ext>
            </a:extLst>
          </p:cNvPr>
          <p:cNvSpPr/>
          <p:nvPr/>
        </p:nvSpPr>
        <p:spPr>
          <a:xfrm>
            <a:off x="1076412" y="546621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Point and say.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5805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80" y="1467713"/>
            <a:ext cx="9896475" cy="2419350"/>
          </a:xfrm>
          <a:prstGeom prst="rect">
            <a:avLst/>
          </a:prstGeom>
        </p:spPr>
      </p:pic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E7E8B025-BA2E-57F9-62D8-7C0A0CCBF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546621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06228-FD45-FE7F-3F46-E418C8461255}"/>
              </a:ext>
            </a:extLst>
          </p:cNvPr>
          <p:cNvSpPr/>
          <p:nvPr/>
        </p:nvSpPr>
        <p:spPr>
          <a:xfrm>
            <a:off x="5328745" y="331198"/>
            <a:ext cx="1408386" cy="7734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5ACC40-3BCC-7450-0FAF-FB967FF8A970}"/>
              </a:ext>
            </a:extLst>
          </p:cNvPr>
          <p:cNvSpPr/>
          <p:nvPr/>
        </p:nvSpPr>
        <p:spPr>
          <a:xfrm>
            <a:off x="1571822" y="1952174"/>
            <a:ext cx="2060028" cy="145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79C075-AE10-6F3E-C0AD-D0DBD64CB676}"/>
              </a:ext>
            </a:extLst>
          </p:cNvPr>
          <p:cNvSpPr/>
          <p:nvPr/>
        </p:nvSpPr>
        <p:spPr>
          <a:xfrm>
            <a:off x="6582102" y="1786453"/>
            <a:ext cx="2060028" cy="145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4545" y="4029611"/>
            <a:ext cx="27889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sleeping.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3305" y="4029611"/>
            <a:ext cx="26722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cooking.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BDA675BD-74A4-691D-0136-DBBFA0055CB5}"/>
              </a:ext>
            </a:extLst>
          </p:cNvPr>
          <p:cNvSpPr/>
          <p:nvPr/>
        </p:nvSpPr>
        <p:spPr>
          <a:xfrm>
            <a:off x="705965" y="475615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Point and say.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7215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09" y="1615467"/>
            <a:ext cx="10079573" cy="4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8A22-282A-C3C1-3C6F-75B31BB9541B}"/>
              </a:ext>
            </a:extLst>
          </p:cNvPr>
          <p:cNvSpPr txBox="1"/>
          <p:nvPr/>
        </p:nvSpPr>
        <p:spPr>
          <a:xfrm>
            <a:off x="226165" y="363083"/>
            <a:ext cx="11074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Go around the class and ask 3 friends about </a:t>
            </a:r>
            <a:r>
              <a:rPr lang="en-US" sz="4000" b="1" dirty="0">
                <a:solidFill>
                  <a:srgbClr val="FF0000"/>
                </a:solidFill>
              </a:rPr>
              <a:t>what  their parents are doing</a:t>
            </a:r>
            <a:r>
              <a:rPr lang="en-US" sz="4000" b="1" dirty="0">
                <a:solidFill>
                  <a:srgbClr val="0070C0"/>
                </a:solidFill>
              </a:rPr>
              <a:t>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5512F2-E743-35DC-E2C9-E91FA8CAA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93140"/>
              </p:ext>
            </p:extLst>
          </p:nvPr>
        </p:nvGraphicFramePr>
        <p:xfrm>
          <a:off x="788686" y="1686522"/>
          <a:ext cx="10614628" cy="4226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9394">
                  <a:extLst>
                    <a:ext uri="{9D8B030D-6E8A-4147-A177-3AD203B41FA5}">
                      <a16:colId xmlns:a16="http://schemas.microsoft.com/office/drawing/2014/main" val="2059587972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1822351678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1369524099"/>
                    </a:ext>
                  </a:extLst>
                </a:gridCol>
                <a:gridCol w="2365994">
                  <a:extLst>
                    <a:ext uri="{9D8B030D-6E8A-4147-A177-3AD203B41FA5}">
                      <a16:colId xmlns:a16="http://schemas.microsoft.com/office/drawing/2014/main" val="282968413"/>
                    </a:ext>
                  </a:extLst>
                </a:gridCol>
              </a:tblGrid>
              <a:tr h="105665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cleaning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1745"/>
                  </a:ext>
                </a:extLst>
              </a:tr>
              <a:tr h="105665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95889"/>
                  </a:ext>
                </a:extLst>
              </a:tr>
              <a:tr h="105665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888609"/>
                  </a:ext>
                </a:extLst>
              </a:tr>
              <a:tr h="1056659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0156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62E241-7FCD-62EE-E479-13967ACCA114}"/>
              </a:ext>
            </a:extLst>
          </p:cNvPr>
          <p:cNvSpPr txBox="1"/>
          <p:nvPr/>
        </p:nvSpPr>
        <p:spPr>
          <a:xfrm>
            <a:off x="702136" y="3044142"/>
            <a:ext cx="27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Trang’s</a:t>
            </a:r>
            <a:r>
              <a:rPr lang="en-US" sz="3600" dirty="0"/>
              <a:t> father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34398-D0D1-8A1F-F99B-273F43825394}"/>
              </a:ext>
            </a:extLst>
          </p:cNvPr>
          <p:cNvSpPr txBox="1"/>
          <p:nvPr/>
        </p:nvSpPr>
        <p:spPr>
          <a:xfrm>
            <a:off x="717843" y="4109014"/>
            <a:ext cx="270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Hoa’s</a:t>
            </a:r>
            <a:r>
              <a:rPr lang="en-US" sz="3600" dirty="0"/>
              <a:t> mother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BC075-145F-11A3-3859-49474C6DA91D}"/>
              </a:ext>
            </a:extLst>
          </p:cNvPr>
          <p:cNvSpPr txBox="1"/>
          <p:nvPr/>
        </p:nvSpPr>
        <p:spPr>
          <a:xfrm>
            <a:off x="635416" y="5169974"/>
            <a:ext cx="287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Tùng’s</a:t>
            </a:r>
            <a:r>
              <a:rPr lang="en-US" sz="3600" dirty="0"/>
              <a:t> mother</a:t>
            </a:r>
          </a:p>
        </p:txBody>
      </p:sp>
      <p:pic>
        <p:nvPicPr>
          <p:cNvPr id="1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641" y="5169974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001" y="4109014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5601" y="2966876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31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35548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bathroom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What’s he doing?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cleaning.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What’s she doing?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cooking.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63039" y="3357155"/>
            <a:ext cx="470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8170" y="3914503"/>
            <a:ext cx="470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41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57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What are you doing?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eating, sleeping.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What’s he doing? 		He’s sleeping.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3303602" y="3916680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4934282" y="3916680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93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E0844-9973-B39E-2227-51347BB4B364}"/>
              </a:ext>
            </a:extLst>
          </p:cNvPr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FDDC7-CCF1-92F5-DC5F-A11CA2CCAF23}"/>
              </a:ext>
            </a:extLst>
          </p:cNvPr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1CB1C1-3948-8FCA-DF9F-9D61515C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90" y="764006"/>
            <a:ext cx="2066151" cy="19221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3893E7-FADA-3D31-4C37-7110880CB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60" y="3980888"/>
            <a:ext cx="2066151" cy="19645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0062A8-8CE8-32AE-EA6D-15234C1866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210" y="459004"/>
            <a:ext cx="2057684" cy="19984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195894-7108-3E2D-50DB-21D24F4C65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210" y="2447871"/>
            <a:ext cx="2057684" cy="19899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C11AF56-9038-A90A-961F-CF27E6428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229" y="4437812"/>
            <a:ext cx="2040748" cy="1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275" y="1577266"/>
            <a:ext cx="3362325" cy="40957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46012" y="1679803"/>
            <a:ext cx="600892" cy="6139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/>
          <p:nvPr/>
        </p:nvCxnSpPr>
        <p:spPr>
          <a:xfrm>
            <a:off x="2815922" y="5263713"/>
            <a:ext cx="5225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594" y="1539166"/>
            <a:ext cx="3305175" cy="41338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574846" y="1625371"/>
            <a:ext cx="600892" cy="6139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7705530" y="5184461"/>
            <a:ext cx="3895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017" y="444136"/>
            <a:ext cx="938407" cy="771933"/>
          </a:xfrm>
          <a:prstGeom prst="rect">
            <a:avLst/>
          </a:prstGeom>
        </p:spPr>
      </p:pic>
      <p:pic>
        <p:nvPicPr>
          <p:cNvPr id="2" name="eating">
            <a:hlinkClick r:id="" action="ppaction://media"/>
            <a:extLst>
              <a:ext uri="{FF2B5EF4-FFF2-40B4-BE49-F238E27FC236}">
                <a16:creationId xmlns:a16="http://schemas.microsoft.com/office/drawing/2014/main" id="{CB72394E-7AF2-3F03-9D47-1A977E66D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64707" y="646573"/>
            <a:ext cx="487363" cy="487363"/>
          </a:xfrm>
          <a:prstGeom prst="rect">
            <a:avLst/>
          </a:prstGeom>
        </p:spPr>
      </p:pic>
      <p:pic>
        <p:nvPicPr>
          <p:cNvPr id="4" name="sleeping">
            <a:hlinkClick r:id="" action="ppaction://media"/>
            <a:extLst>
              <a:ext uri="{FF2B5EF4-FFF2-40B4-BE49-F238E27FC236}">
                <a16:creationId xmlns:a16="http://schemas.microsoft.com/office/drawing/2014/main" id="{ED2A9043-91AC-BC9A-4D6A-6D4A778BF5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4087" y="646573"/>
            <a:ext cx="487363" cy="487363"/>
          </a:xfrm>
          <a:prstGeom prst="rect">
            <a:avLst/>
          </a:prstGeom>
        </p:spPr>
      </p:pic>
      <p:pic>
        <p:nvPicPr>
          <p:cNvPr id="7" name="CD2-TRACK 32">
            <a:hlinkClick r:id="" action="ppaction://media"/>
            <a:extLst>
              <a:ext uri="{FF2B5EF4-FFF2-40B4-BE49-F238E27FC236}">
                <a16:creationId xmlns:a16="http://schemas.microsoft.com/office/drawing/2014/main" id="{0C56EC44-E5BD-AF54-63B3-A6DF2532C0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45972" y="563265"/>
            <a:ext cx="487363" cy="487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7E999F-C90B-0944-EAC5-EEE93A84B520}"/>
              </a:ext>
            </a:extLst>
          </p:cNvPr>
          <p:cNvSpPr/>
          <p:nvPr/>
        </p:nvSpPr>
        <p:spPr>
          <a:xfrm>
            <a:off x="9251643" y="431685"/>
            <a:ext cx="1513490" cy="796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6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EC31A-B7D8-C8A7-0A46-DDDA8A9443C6}"/>
              </a:ext>
            </a:extLst>
          </p:cNvPr>
          <p:cNvSpPr/>
          <p:nvPr/>
        </p:nvSpPr>
        <p:spPr>
          <a:xfrm>
            <a:off x="9773273" y="1095315"/>
            <a:ext cx="1513490" cy="796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9A8F4-96BC-A6AE-64DC-D012747A8F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62" y="1329481"/>
            <a:ext cx="3977985" cy="4808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F5D057-1B28-06CB-D208-4AFD7604172C}"/>
              </a:ext>
            </a:extLst>
          </p:cNvPr>
          <p:cNvCxnSpPr>
            <a:cxnSpLocks/>
          </p:cNvCxnSpPr>
          <p:nvPr/>
        </p:nvCxnSpPr>
        <p:spPr>
          <a:xfrm>
            <a:off x="5075646" y="5736679"/>
            <a:ext cx="5631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cleaning">
            <a:hlinkClick r:id="" action="ppaction://media"/>
            <a:extLst>
              <a:ext uri="{FF2B5EF4-FFF2-40B4-BE49-F238E27FC236}">
                <a16:creationId xmlns:a16="http://schemas.microsoft.com/office/drawing/2014/main" id="{E1FB7E6E-644C-38D7-33A5-705AE6815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6063" y="99728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E91409-FD30-D379-7F02-D81CDE6AA975}"/>
              </a:ext>
            </a:extLst>
          </p:cNvPr>
          <p:cNvSpPr/>
          <p:nvPr/>
        </p:nvSpPr>
        <p:spPr>
          <a:xfrm>
            <a:off x="8944303" y="842553"/>
            <a:ext cx="1513490" cy="9021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9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0389"/>
            <a:ext cx="10766611" cy="2276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1878" y="2630910"/>
            <a:ext cx="225710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/i:/ /i:/ /i:/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8756" y="2630910"/>
            <a:ext cx="213360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sleeping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1EC00-A5FC-B2F1-AFAC-FA56A894700D}"/>
              </a:ext>
            </a:extLst>
          </p:cNvPr>
          <p:cNvCxnSpPr>
            <a:cxnSpLocks/>
          </p:cNvCxnSpPr>
          <p:nvPr/>
        </p:nvCxnSpPr>
        <p:spPr>
          <a:xfrm>
            <a:off x="4452097" y="3408491"/>
            <a:ext cx="418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C58258-AA91-0EA1-F258-F9CD7BD4854D}"/>
              </a:ext>
            </a:extLst>
          </p:cNvPr>
          <p:cNvCxnSpPr>
            <a:cxnSpLocks/>
          </p:cNvCxnSpPr>
          <p:nvPr/>
        </p:nvCxnSpPr>
        <p:spPr>
          <a:xfrm>
            <a:off x="6738281" y="3182034"/>
            <a:ext cx="316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47" y="423453"/>
            <a:ext cx="1028700" cy="838200"/>
          </a:xfrm>
          <a:prstGeom prst="rect">
            <a:avLst/>
          </a:prstGeom>
        </p:spPr>
      </p:pic>
      <p:pic>
        <p:nvPicPr>
          <p:cNvPr id="3" name="CD2-TRACK 33">
            <a:hlinkClick r:id="" action="ppaction://media"/>
            <a:extLst>
              <a:ext uri="{FF2B5EF4-FFF2-40B4-BE49-F238E27FC236}">
                <a16:creationId xmlns:a16="http://schemas.microsoft.com/office/drawing/2014/main" id="{286499A1-A33E-EFB2-BB61-A5600C6D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0918" y="677810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6329B5-1E69-19BD-817D-F8F55EC49150}"/>
              </a:ext>
            </a:extLst>
          </p:cNvPr>
          <p:cNvSpPr/>
          <p:nvPr/>
        </p:nvSpPr>
        <p:spPr>
          <a:xfrm>
            <a:off x="5596246" y="418514"/>
            <a:ext cx="1283015" cy="10059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B34AB2-6973-330B-53BF-694488041B11}"/>
              </a:ext>
            </a:extLst>
          </p:cNvPr>
          <p:cNvSpPr/>
          <p:nvPr/>
        </p:nvSpPr>
        <p:spPr>
          <a:xfrm>
            <a:off x="8472356" y="3424081"/>
            <a:ext cx="2401831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/i:/  /i:/ /i:/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3BCC79-192D-5420-7E1A-E379ECB383B5}"/>
              </a:ext>
            </a:extLst>
          </p:cNvPr>
          <p:cNvSpPr/>
          <p:nvPr/>
        </p:nvSpPr>
        <p:spPr>
          <a:xfrm>
            <a:off x="4324262" y="2891573"/>
            <a:ext cx="1489932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eating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AD40F-CBA9-0EBA-106B-82A276FD1BEA}"/>
              </a:ext>
            </a:extLst>
          </p:cNvPr>
          <p:cNvSpPr/>
          <p:nvPr/>
        </p:nvSpPr>
        <p:spPr>
          <a:xfrm>
            <a:off x="1572924" y="3541053"/>
            <a:ext cx="2257109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/i:/ /i:/ /i:/</a:t>
            </a:r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1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8302</TotalTime>
  <Words>586</Words>
  <Application>Microsoft Office PowerPoint</Application>
  <PresentationFormat>Màn hình rộng</PresentationFormat>
  <Paragraphs>130</Paragraphs>
  <Slides>31</Slides>
  <Notes>3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347</cp:revision>
  <dcterms:created xsi:type="dcterms:W3CDTF">2020-12-08T03:17:05Z</dcterms:created>
  <dcterms:modified xsi:type="dcterms:W3CDTF">2022-08-02T01:52:02Z</dcterms:modified>
</cp:coreProperties>
</file>