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0" r:id="rId2"/>
    <p:sldId id="414" r:id="rId3"/>
    <p:sldId id="302" r:id="rId4"/>
    <p:sldId id="292" r:id="rId5"/>
    <p:sldId id="408" r:id="rId6"/>
    <p:sldId id="411" r:id="rId7"/>
    <p:sldId id="410" r:id="rId8"/>
    <p:sldId id="412" r:id="rId9"/>
    <p:sldId id="413" r:id="rId10"/>
    <p:sldId id="334" r:id="rId11"/>
    <p:sldId id="306" r:id="rId12"/>
    <p:sldId id="420" r:id="rId13"/>
    <p:sldId id="433" r:id="rId14"/>
    <p:sldId id="399" r:id="rId15"/>
    <p:sldId id="421" r:id="rId16"/>
    <p:sldId id="422" r:id="rId17"/>
    <p:sldId id="423" r:id="rId18"/>
    <p:sldId id="424" r:id="rId19"/>
    <p:sldId id="426" r:id="rId20"/>
    <p:sldId id="425" r:id="rId21"/>
    <p:sldId id="418" r:id="rId22"/>
    <p:sldId id="374" r:id="rId23"/>
    <p:sldId id="401" r:id="rId24"/>
    <p:sldId id="403" r:id="rId25"/>
    <p:sldId id="400" r:id="rId26"/>
    <p:sldId id="402" r:id="rId27"/>
    <p:sldId id="337" r:id="rId28"/>
    <p:sldId id="427" r:id="rId29"/>
    <p:sldId id="390" r:id="rId30"/>
    <p:sldId id="428" r:id="rId31"/>
    <p:sldId id="358" r:id="rId32"/>
    <p:sldId id="419" r:id="rId33"/>
    <p:sldId id="384" r:id="rId34"/>
    <p:sldId id="404" r:id="rId35"/>
    <p:sldId id="405" r:id="rId36"/>
    <p:sldId id="432" r:id="rId37"/>
    <p:sldId id="431" r:id="rId38"/>
    <p:sldId id="406" r:id="rId39"/>
    <p:sldId id="430" r:id="rId40"/>
    <p:sldId id="407" r:id="rId41"/>
    <p:sldId id="429" r:id="rId42"/>
    <p:sldId id="415" r:id="rId43"/>
    <p:sldId id="331" r:id="rId44"/>
    <p:sldId id="295" r:id="rId45"/>
    <p:sldId id="417" r:id="rId46"/>
    <p:sldId id="38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94657"/>
  </p:normalViewPr>
  <p:slideViewPr>
    <p:cSldViewPr snapToGrid="0">
      <p:cViewPr varScale="1">
        <p:scale>
          <a:sx n="71" d="100"/>
          <a:sy n="71" d="100"/>
        </p:scale>
        <p:origin x="624" y="60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play the crossword puzzles. They practice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(ở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(ở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7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34.png"/><Relationship Id="rId5" Type="http://schemas.microsoft.com/office/2007/relationships/media" Target="../media/media8.mp3"/><Relationship Id="rId10" Type="http://schemas.openxmlformats.org/officeDocument/2006/relationships/image" Target="../media/image33.png"/><Relationship Id="rId4" Type="http://schemas.openxmlformats.org/officeDocument/2006/relationships/audio" Target="../media/media7.mp3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471340"/>
            <a:ext cx="5654351" cy="56106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cleaning, playing, 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eating, 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sleeping,  cooking.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0280" y="4170789"/>
            <a:ext cx="4002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392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72701"/>
            <a:ext cx="232410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604" y="1386976"/>
            <a:ext cx="23241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398" y="1386976"/>
            <a:ext cx="2314575" cy="224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1794" y="1351733"/>
            <a:ext cx="2314575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3530" y="1351734"/>
            <a:ext cx="2295525" cy="2238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41" y="3879143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064" y="4997123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617" y="4974375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7617" y="3866080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593" y="386442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0446" y="388863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895" y="4974375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0446" y="493296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3530" y="3839954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7548" y="4932967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698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0329" y="1605694"/>
            <a:ext cx="3900896" cy="36291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20090" y="2302270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5513" y="3420250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0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8603" y="1386976"/>
            <a:ext cx="4278025" cy="40676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14467" y="3181277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914467" y="2072982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276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6873" y="1558425"/>
            <a:ext cx="4084124" cy="39664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12343" y="2426147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8645" y="3536100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99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8794" y="1580332"/>
            <a:ext cx="4082892" cy="3948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20446" y="249798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20446" y="354231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44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2387" y="1471477"/>
            <a:ext cx="3809184" cy="37143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459015" y="2403041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3033" y="3496054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24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441" y="3918856"/>
            <a:ext cx="254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04041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3220" y="155820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67640" y="261878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63688" y="463265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098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223220" y="366694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189" y="47215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72701"/>
            <a:ext cx="232410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604" y="1386976"/>
            <a:ext cx="23241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398" y="1386976"/>
            <a:ext cx="2314575" cy="224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1794" y="1351733"/>
            <a:ext cx="2314575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3530" y="1351734"/>
            <a:ext cx="2295525" cy="2238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41" y="3879143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064" y="4997123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617" y="4974375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7617" y="3866080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593" y="386442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0446" y="388863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895" y="4974375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0446" y="493296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3530" y="3839954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7548" y="4932967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090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72701"/>
            <a:ext cx="2788673" cy="2594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61" y="3634876"/>
            <a:ext cx="2875478" cy="2734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008" y="3774557"/>
            <a:ext cx="2671332" cy="2594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8829" y="1351733"/>
            <a:ext cx="2657301" cy="2569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692" y="986728"/>
            <a:ext cx="2657300" cy="2591143"/>
          </a:xfrm>
          <a:prstGeom prst="rect">
            <a:avLst/>
          </a:prstGeom>
        </p:spPr>
      </p:pic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3F0B8085-CD7A-8BBF-8191-E56FB6C88548}"/>
              </a:ext>
            </a:extLst>
          </p:cNvPr>
          <p:cNvSpPr/>
          <p:nvPr/>
        </p:nvSpPr>
        <p:spPr>
          <a:xfrm>
            <a:off x="431437" y="463991"/>
            <a:ext cx="316960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Slap the board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1832716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71625"/>
            <a:ext cx="5831283" cy="33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07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71625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058" y="2357438"/>
            <a:ext cx="716960" cy="689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7406" y="2377439"/>
            <a:ext cx="1149531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cleaning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2461" y="3261224"/>
            <a:ext cx="611798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No!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230984" y="3046554"/>
            <a:ext cx="1186492" cy="343990"/>
          </a:xfrm>
          <a:prstGeom prst="wedgeRoundRectCallout">
            <a:avLst>
              <a:gd name="adj1" fmla="val -7902"/>
              <a:gd name="adj2" fmla="val 9802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playing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9177772" y="1332411"/>
            <a:ext cx="716960" cy="411209"/>
          </a:xfrm>
          <a:prstGeom prst="wedgeRoundRectCallout">
            <a:avLst>
              <a:gd name="adj1" fmla="val -61849"/>
              <a:gd name="adj2" fmla="val 11321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4170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71625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309" y="2325190"/>
            <a:ext cx="638583" cy="666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67406" y="2377439"/>
            <a:ext cx="1149531" cy="431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cleaning</a:t>
            </a:r>
          </a:p>
        </p:txBody>
      </p:sp>
    </p:spTree>
    <p:extLst>
      <p:ext uri="{BB962C8B-B14F-4D97-AF65-F5344CB8AC3E}">
        <p14:creationId xmlns:p14="http://schemas.microsoft.com/office/powerpoint/2010/main" val="4156701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71625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285" y="2354988"/>
            <a:ext cx="789858" cy="745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7406" y="2377439"/>
            <a:ext cx="1149531" cy="431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sleeping</a:t>
            </a:r>
          </a:p>
        </p:txBody>
      </p:sp>
    </p:spTree>
    <p:extLst>
      <p:ext uri="{BB962C8B-B14F-4D97-AF65-F5344CB8AC3E}">
        <p14:creationId xmlns:p14="http://schemas.microsoft.com/office/powerpoint/2010/main" val="252534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89179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892" y="2347913"/>
            <a:ext cx="667937" cy="718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7406" y="2377439"/>
            <a:ext cx="1149531" cy="431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cooking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29884" y="2377439"/>
            <a:ext cx="1149531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cooking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7477" y="3299381"/>
            <a:ext cx="708428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No!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096000" y="2808326"/>
            <a:ext cx="1321476" cy="343990"/>
          </a:xfrm>
          <a:prstGeom prst="wedgeRoundRectCallout">
            <a:avLst>
              <a:gd name="adj1" fmla="val -8615"/>
              <a:gd name="adj2" fmla="val 147354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eating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9177772" y="1332411"/>
            <a:ext cx="739226" cy="411209"/>
          </a:xfrm>
          <a:prstGeom prst="wedgeRoundRectCallout">
            <a:avLst>
              <a:gd name="adj1" fmla="val -61849"/>
              <a:gd name="adj2" fmla="val 11321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2890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34196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i="1" dirty="0"/>
              <a:t>What’s he doing? He’s sleeping.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0280" y="4170789"/>
            <a:ext cx="4002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521288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294" y="487952"/>
            <a:ext cx="5038725" cy="552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3930" y="1007858"/>
            <a:ext cx="2425434" cy="1775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" y="1483176"/>
            <a:ext cx="5480959" cy="1326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057" y="3082422"/>
            <a:ext cx="5823753" cy="1541829"/>
          </a:xfrm>
          <a:prstGeom prst="rect">
            <a:avLst/>
          </a:prstGeom>
        </p:spPr>
      </p:pic>
      <p:pic>
        <p:nvPicPr>
          <p:cNvPr id="2" name="CD2-TRACK 31">
            <a:hlinkClick r:id="" action="ppaction://media"/>
            <a:extLst>
              <a:ext uri="{FF2B5EF4-FFF2-40B4-BE49-F238E27FC236}">
                <a16:creationId xmlns:a16="http://schemas.microsoft.com/office/drawing/2014/main" id="{39F80B22-E57D-941B-31D6-41A9C10C1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34276" y="764177"/>
            <a:ext cx="487363" cy="487363"/>
          </a:xfrm>
          <a:prstGeom prst="rect">
            <a:avLst/>
          </a:prstGeom>
        </p:spPr>
      </p:pic>
      <p:pic>
        <p:nvPicPr>
          <p:cNvPr id="3" name="CD2-TRACK 31 (1)">
            <a:hlinkClick r:id="" action="ppaction://media"/>
            <a:extLst>
              <a:ext uri="{FF2B5EF4-FFF2-40B4-BE49-F238E27FC236}">
                <a16:creationId xmlns:a16="http://schemas.microsoft.com/office/drawing/2014/main" id="{8B41A54F-CD38-763C-4B4C-F81D9973F4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34276" y="796720"/>
            <a:ext cx="487363" cy="487363"/>
          </a:xfrm>
          <a:prstGeom prst="rect">
            <a:avLst/>
          </a:prstGeom>
        </p:spPr>
      </p:pic>
      <p:pic>
        <p:nvPicPr>
          <p:cNvPr id="4" name="CD2-TRACK 31 (2)">
            <a:hlinkClick r:id="" action="ppaction://media"/>
            <a:extLst>
              <a:ext uri="{FF2B5EF4-FFF2-40B4-BE49-F238E27FC236}">
                <a16:creationId xmlns:a16="http://schemas.microsoft.com/office/drawing/2014/main" id="{A39B35B0-B998-C5DD-A254-90D37956E0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03647" y="731634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3B5D36-7DB8-FF5E-567D-495648FAF7E4}"/>
              </a:ext>
            </a:extLst>
          </p:cNvPr>
          <p:cNvSpPr/>
          <p:nvPr/>
        </p:nvSpPr>
        <p:spPr>
          <a:xfrm>
            <a:off x="9582539" y="487952"/>
            <a:ext cx="1147665" cy="9952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0583"/>
      </p:ext>
    </p:extLst>
  </p:cSld>
  <p:clrMapOvr>
    <a:masterClrMapping/>
  </p:clrMapOvr>
  <p:transition spd="med" advTm="3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what people are doing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cleaning, playing, eating, sleeping, cooking.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What’s he doing? 		He’s sleeping.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441" y="3918856"/>
            <a:ext cx="254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008472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102"/>
            <a:ext cx="5648325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19" y="1528762"/>
            <a:ext cx="10887075" cy="3952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26525" y="2481943"/>
            <a:ext cx="179396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playing.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61196" y="2481942"/>
            <a:ext cx="236852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cleaning.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0210" y="3974595"/>
            <a:ext cx="11406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3566" y="4835306"/>
            <a:ext cx="306977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He’s eating.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00561" y="3974594"/>
            <a:ext cx="11406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9946" y="4817887"/>
            <a:ext cx="306977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6244" y="3923046"/>
            <a:ext cx="373301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E86CF-AC49-231F-9EFC-FB5A2B332402}"/>
              </a:ext>
            </a:extLst>
          </p:cNvPr>
          <p:cNvSpPr/>
          <p:nvPr/>
        </p:nvSpPr>
        <p:spPr>
          <a:xfrm>
            <a:off x="415688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He’s sleeping.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E576D-58DA-AA1B-8F24-565AA0C44E54}"/>
              </a:ext>
            </a:extLst>
          </p:cNvPr>
          <p:cNvSpPr/>
          <p:nvPr/>
        </p:nvSpPr>
        <p:spPr>
          <a:xfrm>
            <a:off x="4687243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eating.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4AD159-7064-EEDF-82BE-2F617E64B095}"/>
              </a:ext>
            </a:extLst>
          </p:cNvPr>
          <p:cNvSpPr/>
          <p:nvPr/>
        </p:nvSpPr>
        <p:spPr>
          <a:xfrm>
            <a:off x="8792540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cooking.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9BF0A97-B102-FEE8-EB34-5672DE776399}"/>
              </a:ext>
            </a:extLst>
          </p:cNvPr>
          <p:cNvSpPr/>
          <p:nvPr/>
        </p:nvSpPr>
        <p:spPr>
          <a:xfrm>
            <a:off x="574145" y="450517"/>
            <a:ext cx="4360963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Ask and answer.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E61300-ACA8-D4EB-30D0-322300EBB75B}"/>
              </a:ext>
            </a:extLst>
          </p:cNvPr>
          <p:cNvSpPr/>
          <p:nvPr/>
        </p:nvSpPr>
        <p:spPr>
          <a:xfrm>
            <a:off x="4418111" y="3923046"/>
            <a:ext cx="373301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D1C69-0586-BD8D-6521-EB942D72B5CC}"/>
              </a:ext>
            </a:extLst>
          </p:cNvPr>
          <p:cNvSpPr/>
          <p:nvPr/>
        </p:nvSpPr>
        <p:spPr>
          <a:xfrm>
            <a:off x="8435105" y="3923046"/>
            <a:ext cx="373301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she doing?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54" y="1488869"/>
            <a:ext cx="2314575" cy="2238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11" y="1515861"/>
            <a:ext cx="2276975" cy="22113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901" y="1488869"/>
            <a:ext cx="22955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680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032"/>
            <a:ext cx="555307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8" y="794047"/>
            <a:ext cx="8077200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45" y="1456511"/>
            <a:ext cx="1723391" cy="4707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238" y="1468046"/>
            <a:ext cx="1680608" cy="4601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301" y="5841144"/>
            <a:ext cx="162913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cooking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923" y="1460865"/>
            <a:ext cx="1679981" cy="4597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376" y="1453585"/>
            <a:ext cx="1655245" cy="4604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5764" y="1491991"/>
            <a:ext cx="1670314" cy="4566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1824" y="5789228"/>
            <a:ext cx="155448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eating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3600" y="5841143"/>
            <a:ext cx="180538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sleeping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7323" y="5841143"/>
            <a:ext cx="155448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6124" y="5809914"/>
            <a:ext cx="180538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cleaning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82343" y="1249887"/>
            <a:ext cx="10429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97338" y="1245531"/>
            <a:ext cx="1465660" cy="43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05943" y="1258594"/>
            <a:ext cx="1284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81174" y="1258594"/>
            <a:ext cx="1298730" cy="4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939140" y="1567542"/>
            <a:ext cx="1436914" cy="1332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94923" y="2825931"/>
            <a:ext cx="1436914" cy="1206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222464" y="2699658"/>
            <a:ext cx="1436914" cy="1180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08023" y="3735977"/>
            <a:ext cx="1436914" cy="1188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829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562"/>
            <a:ext cx="3571875" cy="75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7" y="1335814"/>
            <a:ext cx="11148946" cy="38109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5300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86932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8564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36336" y="3770811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1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Early </a:t>
            </a:r>
          </a:p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88200"/>
      </p:ext>
    </p:extLst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C7E00D-E815-F314-A927-3BAE9A2A0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86" y="626270"/>
            <a:ext cx="1980561" cy="18425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862CB3-2B91-C049-0B81-9C1315F09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50" y="2569403"/>
            <a:ext cx="1980561" cy="18831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0C75DF1-CD9C-29D4-00B8-76DE644B98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51" y="4476666"/>
            <a:ext cx="1972443" cy="19156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8154B0-62C6-6651-3756-37723E1621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27" y="305068"/>
            <a:ext cx="1972443" cy="19075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94EF436-5DC7-FB23-C123-C6F8F1655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981" y="4162253"/>
            <a:ext cx="1956209" cy="1907507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9795906" y="2364760"/>
            <a:ext cx="2341787" cy="693542"/>
          </a:xfrm>
          <a:prstGeom prst="wedgeRoundRectCallout">
            <a:avLst>
              <a:gd name="adj1" fmla="val -44075"/>
              <a:gd name="adj2" fmla="val 87613"/>
              <a:gd name="adj3" fmla="val 16667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What’s he/she doing?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9317583" y="3396564"/>
            <a:ext cx="2341787" cy="693542"/>
          </a:xfrm>
          <a:prstGeom prst="wedgeRoundRectCallout">
            <a:avLst>
              <a:gd name="adj1" fmla="val 48429"/>
              <a:gd name="adj2" fmla="val 78196"/>
              <a:gd name="adj3" fmla="val 16667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He’s / she’s …………</a:t>
            </a:r>
          </a:p>
        </p:txBody>
      </p:sp>
    </p:spTree>
    <p:extLst>
      <p:ext uri="{BB962C8B-B14F-4D97-AF65-F5344CB8AC3E}">
        <p14:creationId xmlns:p14="http://schemas.microsoft.com/office/powerpoint/2010/main" val="36598359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49274593"/>
      </p:ext>
    </p:extLst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109" y="1615467"/>
            <a:ext cx="10079573" cy="4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5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6" y="2886892"/>
            <a:ext cx="2634971" cy="6183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e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747" y="5865226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la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1314" y="2913016"/>
            <a:ext cx="2638697" cy="587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ea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9531" y="5865226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0275" y="2873827"/>
            <a:ext cx="2638697" cy="587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5960" y="2886892"/>
            <a:ext cx="263248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chemeClr val="tx1"/>
                </a:solidFill>
              </a:rPr>
              <a:t>e</a:t>
            </a:r>
            <a:r>
              <a:rPr lang="en-US" sz="3600" dirty="0">
                <a:solidFill>
                  <a:srgbClr val="FF0000"/>
                </a:solidFill>
              </a:rPr>
              <a:t>e</a:t>
            </a:r>
            <a:r>
              <a:rPr lang="en-US" sz="3600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5960" y="5878292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>
                <a:solidFill>
                  <a:schemeClr val="tx1"/>
                </a:solidFill>
              </a:rPr>
              <a:t>la</a:t>
            </a:r>
            <a:r>
              <a:rPr lang="en-US" sz="3600" dirty="0">
                <a:solidFill>
                  <a:srgbClr val="FF0000"/>
                </a:solidFill>
              </a:rPr>
              <a:t>y</a:t>
            </a:r>
            <a:r>
              <a:rPr lang="en-US" sz="3600" dirty="0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68708" y="2934249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ea</a:t>
            </a:r>
            <a:r>
              <a:rPr lang="en-US" sz="3600" dirty="0">
                <a:solidFill>
                  <a:srgbClr val="FF0000"/>
                </a:solidFill>
              </a:rPr>
              <a:t>tin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42594" y="5856914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r>
              <a:rPr lang="en-US" sz="3600" dirty="0">
                <a:solidFill>
                  <a:srgbClr val="FF0000"/>
                </a:solidFill>
              </a:rPr>
              <a:t>le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nin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48982" y="2873827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dirty="0">
                <a:solidFill>
                  <a:srgbClr val="FF0000"/>
                </a:solidFill>
              </a:rPr>
              <a:t>kin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18" y="508687"/>
            <a:ext cx="2287094" cy="2211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86" y="509102"/>
            <a:ext cx="2276975" cy="22113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860" y="482110"/>
            <a:ext cx="2295525" cy="2238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12" y="3563919"/>
            <a:ext cx="2324100" cy="2209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086" y="3611544"/>
            <a:ext cx="23241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593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72701"/>
            <a:ext cx="232410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604" y="1386976"/>
            <a:ext cx="23241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398" y="1386976"/>
            <a:ext cx="2314575" cy="224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1794" y="1351733"/>
            <a:ext cx="2314575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3530" y="1351734"/>
            <a:ext cx="2295525" cy="2238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41" y="3879143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064" y="4997123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617" y="4974375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7617" y="3866080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593" y="386442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0446" y="388863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895" y="4974375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0446" y="493296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3530" y="3839954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7548" y="4932967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402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76651" y="3914503"/>
            <a:ext cx="2638697" cy="587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eating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145" y="3923046"/>
            <a:ext cx="263248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sleeping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979157" y="3914503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cooking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E86CF-AC49-231F-9EFC-FB5A2B332402}"/>
              </a:ext>
            </a:extLst>
          </p:cNvPr>
          <p:cNvSpPr/>
          <p:nvPr/>
        </p:nvSpPr>
        <p:spPr>
          <a:xfrm>
            <a:off x="415688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He’s sleeping.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E576D-58DA-AA1B-8F24-565AA0C44E54}"/>
              </a:ext>
            </a:extLst>
          </p:cNvPr>
          <p:cNvSpPr/>
          <p:nvPr/>
        </p:nvSpPr>
        <p:spPr>
          <a:xfrm>
            <a:off x="4687243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eating.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4AD159-7064-EEDF-82BE-2F617E64B095}"/>
              </a:ext>
            </a:extLst>
          </p:cNvPr>
          <p:cNvSpPr/>
          <p:nvPr/>
        </p:nvSpPr>
        <p:spPr>
          <a:xfrm>
            <a:off x="8826913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cooking.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9BF0A97-B102-FEE8-EB34-5672DE776399}"/>
              </a:ext>
            </a:extLst>
          </p:cNvPr>
          <p:cNvSpPr/>
          <p:nvPr/>
        </p:nvSpPr>
        <p:spPr>
          <a:xfrm>
            <a:off x="574145" y="450517"/>
            <a:ext cx="4360963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sentences.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54" y="1488869"/>
            <a:ext cx="2314575" cy="2238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11" y="1515861"/>
            <a:ext cx="2276975" cy="2211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70" y="1488869"/>
            <a:ext cx="22955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052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5" grpId="0" animBg="1"/>
      <p:bldP spid="17" grpId="0" animBg="1"/>
      <p:bldP spid="1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52168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cleaning, playing,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eating,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sleeping, cooking.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1393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What’s he doing?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He’s sleeping.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40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56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29)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75F91D-A408-185E-AA77-E8BC90478FA0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9E931F-C5B3-9092-0966-ED44B470A323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50BC5F-13AC-0775-163C-AA811B66E471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A910663-37E8-8825-1915-B6EFC98BAD6E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547B609-0818-6C7F-7B00-29489DDF1817}"/>
              </a:ext>
            </a:extLst>
          </p:cNvPr>
          <p:cNvSpPr/>
          <p:nvPr/>
        </p:nvSpPr>
        <p:spPr>
          <a:xfrm>
            <a:off x="10986777" y="182569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94B2875-E788-DC32-9F06-C9CF87F1D3B3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9670D90-79A6-DF48-1A06-20F268893B9D}"/>
              </a:ext>
            </a:extLst>
          </p:cNvPr>
          <p:cNvSpPr/>
          <p:nvPr/>
        </p:nvSpPr>
        <p:spPr>
          <a:xfrm>
            <a:off x="10378747" y="239174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74E2BC6-817D-9B5C-D7FE-D17D98B8F8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C5EE5EA-3991-D978-B0B9-467F5E64F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0BCD1B4-67EC-8CF4-D4EA-540DF456C4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24BAC6A-2581-6B68-F5D6-8E414910D6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743D7D6F-1537-F57D-E1AC-740D52AD603A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2575905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AC9767-1AB7-35CB-332C-9AD62815118E}"/>
              </a:ext>
            </a:extLst>
          </p:cNvPr>
          <p:cNvSpPr/>
          <p:nvPr/>
        </p:nvSpPr>
        <p:spPr>
          <a:xfrm>
            <a:off x="10372529" y="239485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12D282-0194-F2C6-33AB-E42ED7763131}"/>
              </a:ext>
            </a:extLst>
          </p:cNvPr>
          <p:cNvSpPr/>
          <p:nvPr/>
        </p:nvSpPr>
        <p:spPr>
          <a:xfrm>
            <a:off x="10372522" y="405152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1C0EDA-169A-7F41-2F33-85E2B6B311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C0FFA20-DC55-0F3E-985F-8DB55165A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69A1927-7976-046C-F9FC-FE3BB314B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978C0B3-CD32-F01B-86DE-61C7F13A30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FAB1DD35-7C50-1995-EE0C-C27D02A4D1C7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84906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41535" y="399584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37883" y="400612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1E13006-EEF8-B70A-C0E2-5545EAFF3D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F3554AD-5295-C0D3-27C0-9E2CC17E63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752F3F0-3F03-531F-0BE1-E4C88E2CAF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122F4A7-9243-685C-E796-62108D4149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76" name="Rounded Rectangle 1">
            <a:extLst>
              <a:ext uri="{FF2B5EF4-FFF2-40B4-BE49-F238E27FC236}">
                <a16:creationId xmlns:a16="http://schemas.microsoft.com/office/drawing/2014/main" id="{A9459DEF-DBCA-0FD7-1C46-F336AE0B3FFB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8619622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41535" y="399584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37883" y="400612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C9C660-DD18-5E24-79CB-0A8395BF7EA9}"/>
              </a:ext>
            </a:extLst>
          </p:cNvPr>
          <p:cNvSpPr txBox="1"/>
          <p:nvPr/>
        </p:nvSpPr>
        <p:spPr>
          <a:xfrm>
            <a:off x="7434689" y="287975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445F9C-FD54-98C7-39CF-3A351B90855D}"/>
              </a:ext>
            </a:extLst>
          </p:cNvPr>
          <p:cNvSpPr txBox="1"/>
          <p:nvPr/>
        </p:nvSpPr>
        <p:spPr>
          <a:xfrm>
            <a:off x="7462661" y="226471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E5F843-A692-673E-67DE-9E055FF9CA67}"/>
              </a:ext>
            </a:extLst>
          </p:cNvPr>
          <p:cNvSpPr txBox="1"/>
          <p:nvPr/>
        </p:nvSpPr>
        <p:spPr>
          <a:xfrm>
            <a:off x="7465291" y="34667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EC9745-165E-C444-1B2C-E373D62482EF}"/>
              </a:ext>
            </a:extLst>
          </p:cNvPr>
          <p:cNvSpPr txBox="1"/>
          <p:nvPr/>
        </p:nvSpPr>
        <p:spPr>
          <a:xfrm>
            <a:off x="7430940" y="45707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30DF342-10AF-6AA5-B43D-CF11728A27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12DF82C-3AD9-EB4A-B578-7E9CE53A89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DFDDF13-D76F-6CC0-74F5-0CEBD7B62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A3D108F-EBB5-972A-F7D5-1F8DDCB164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2EC4EB9A-2966-41CB-C216-83D9A75D6754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645578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F048B-61D8-3CEC-4F1C-C2EAB0EA75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1BAC0-4EB7-2452-2CBC-0F992B95A6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5615C-E499-40C5-A4B6-1BCBFBD31C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7C4BC-8324-35CC-225D-C165CF8D75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894175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933" y="176329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20865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81702" y="179536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93361" y="178760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60399" y="395988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54953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C9C660-DD18-5E24-79CB-0A8395BF7EA9}"/>
              </a:ext>
            </a:extLst>
          </p:cNvPr>
          <p:cNvSpPr txBox="1"/>
          <p:nvPr/>
        </p:nvSpPr>
        <p:spPr>
          <a:xfrm>
            <a:off x="7434689" y="287975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445F9C-FD54-98C7-39CF-3A351B90855D}"/>
              </a:ext>
            </a:extLst>
          </p:cNvPr>
          <p:cNvSpPr txBox="1"/>
          <p:nvPr/>
        </p:nvSpPr>
        <p:spPr>
          <a:xfrm>
            <a:off x="7444690" y="230865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E5F843-A692-673E-67DE-9E055FF9CA67}"/>
              </a:ext>
            </a:extLst>
          </p:cNvPr>
          <p:cNvSpPr txBox="1"/>
          <p:nvPr/>
        </p:nvSpPr>
        <p:spPr>
          <a:xfrm>
            <a:off x="7465291" y="34667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EC9745-165E-C444-1B2C-E373D62482EF}"/>
              </a:ext>
            </a:extLst>
          </p:cNvPr>
          <p:cNvSpPr txBox="1"/>
          <p:nvPr/>
        </p:nvSpPr>
        <p:spPr>
          <a:xfrm>
            <a:off x="7430940" y="45707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8E60EC-2456-BDA2-4277-C4739B196C24}"/>
              </a:ext>
            </a:extLst>
          </p:cNvPr>
          <p:cNvSpPr txBox="1"/>
          <p:nvPr/>
        </p:nvSpPr>
        <p:spPr>
          <a:xfrm>
            <a:off x="6850247" y="230777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A890A98-729F-E135-C13A-66E8C3AA583D}"/>
              </a:ext>
            </a:extLst>
          </p:cNvPr>
          <p:cNvSpPr txBox="1"/>
          <p:nvPr/>
        </p:nvSpPr>
        <p:spPr>
          <a:xfrm>
            <a:off x="8018256" y="231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B4C10C-21B1-B697-5926-BEE5A6754CCB}"/>
              </a:ext>
            </a:extLst>
          </p:cNvPr>
          <p:cNvSpPr txBox="1"/>
          <p:nvPr/>
        </p:nvSpPr>
        <p:spPr>
          <a:xfrm>
            <a:off x="9247149" y="22785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B5C4D5A-359D-0041-AC8B-DD1FC6D84549}"/>
              </a:ext>
            </a:extLst>
          </p:cNvPr>
          <p:cNvSpPr txBox="1"/>
          <p:nvPr/>
        </p:nvSpPr>
        <p:spPr>
          <a:xfrm>
            <a:off x="9873907" y="228595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18EB49-1E83-8532-D201-FFCCD24AC2F2}"/>
              </a:ext>
            </a:extLst>
          </p:cNvPr>
          <p:cNvSpPr txBox="1"/>
          <p:nvPr/>
        </p:nvSpPr>
        <p:spPr>
          <a:xfrm>
            <a:off x="10480245" y="229432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1" name="Rounded Rectangle 1">
            <a:extLst>
              <a:ext uri="{FF2B5EF4-FFF2-40B4-BE49-F238E27FC236}">
                <a16:creationId xmlns:a16="http://schemas.microsoft.com/office/drawing/2014/main" id="{175C0528-91B2-8002-D261-CBEC9D4C0F8A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1923343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8176</TotalTime>
  <Words>710</Words>
  <Application>Microsoft Office PowerPoint</Application>
  <PresentationFormat>Màn hình rộng</PresentationFormat>
  <Paragraphs>310</Paragraphs>
  <Slides>46</Slides>
  <Notes>4</Notes>
  <HiddenSlides>0</HiddenSlides>
  <MMClips>43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310</cp:revision>
  <dcterms:created xsi:type="dcterms:W3CDTF">2020-12-08T03:17:05Z</dcterms:created>
  <dcterms:modified xsi:type="dcterms:W3CDTF">2022-08-02T01:52:13Z</dcterms:modified>
</cp:coreProperties>
</file>