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00" r:id="rId2"/>
    <p:sldId id="304" r:id="rId3"/>
    <p:sldId id="302" r:id="rId4"/>
    <p:sldId id="292" r:id="rId5"/>
    <p:sldId id="392" r:id="rId6"/>
    <p:sldId id="397" r:id="rId7"/>
    <p:sldId id="334" r:id="rId8"/>
    <p:sldId id="306" r:id="rId9"/>
    <p:sldId id="375" r:id="rId10"/>
    <p:sldId id="365" r:id="rId11"/>
    <p:sldId id="403" r:id="rId12"/>
    <p:sldId id="404" r:id="rId13"/>
    <p:sldId id="405" r:id="rId14"/>
    <p:sldId id="406" r:id="rId15"/>
    <p:sldId id="407" r:id="rId16"/>
    <p:sldId id="408" r:id="rId17"/>
    <p:sldId id="402" r:id="rId18"/>
    <p:sldId id="357" r:id="rId19"/>
    <p:sldId id="399" r:id="rId20"/>
    <p:sldId id="374" r:id="rId21"/>
    <p:sldId id="394" r:id="rId22"/>
    <p:sldId id="393" r:id="rId23"/>
    <p:sldId id="337" r:id="rId24"/>
    <p:sldId id="409" r:id="rId25"/>
    <p:sldId id="385" r:id="rId26"/>
    <p:sldId id="390" r:id="rId27"/>
    <p:sldId id="410" r:id="rId28"/>
    <p:sldId id="358" r:id="rId29"/>
    <p:sldId id="395" r:id="rId30"/>
    <p:sldId id="396" r:id="rId31"/>
    <p:sldId id="414" r:id="rId32"/>
    <p:sldId id="412" r:id="rId33"/>
    <p:sldId id="413" r:id="rId34"/>
    <p:sldId id="415" r:id="rId35"/>
    <p:sldId id="416" r:id="rId36"/>
    <p:sldId id="400" r:id="rId37"/>
    <p:sldId id="417" r:id="rId38"/>
    <p:sldId id="331" r:id="rId39"/>
    <p:sldId id="295" r:id="rId40"/>
    <p:sldId id="401" r:id="rId41"/>
    <p:sldId id="387" r:id="rId42"/>
    <p:sldId id="388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3" autoAdjust="0"/>
    <p:restoredTop sz="94657"/>
  </p:normalViewPr>
  <p:slideViewPr>
    <p:cSldViewPr snapToGrid="0">
      <p:cViewPr varScale="1">
        <p:scale>
          <a:sx n="75" d="100"/>
          <a:sy n="75" d="100"/>
        </p:scale>
        <p:origin x="468" y="6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20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20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35.png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image" Target="../media/image34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openxmlformats.org/officeDocument/2006/relationships/image" Target="../media/image33.png"/><Relationship Id="rId5" Type="http://schemas.microsoft.com/office/2007/relationships/media" Target="../media/media8.mp3"/><Relationship Id="rId10" Type="http://schemas.openxmlformats.org/officeDocument/2006/relationships/image" Target="../media/image32.png"/><Relationship Id="rId4" Type="http://schemas.openxmlformats.org/officeDocument/2006/relationships/audio" Target="../media/media7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11.mp3"/><Relationship Id="rId7" Type="http://schemas.openxmlformats.org/officeDocument/2006/relationships/image" Target="../media/image8.png"/><Relationship Id="rId12" Type="http://schemas.openxmlformats.org/officeDocument/2006/relationships/image" Target="../media/image38.jpe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2.png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7.png"/><Relationship Id="rId4" Type="http://schemas.openxmlformats.org/officeDocument/2006/relationships/audio" Target="../media/media11.mp3"/><Relationship Id="rId9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eduhome.com.vn/DHALesson?idGrade=3&amp;idSubject=1&amp;idSeries=119&amp;idTheme=1068&amp;IdLevel=2&amp;idThemeServer=7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82" y="3709324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982" y="4827304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8670" y="4827304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8670" y="370932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5090" y="369460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4483" y="3718815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95089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4354" y="4827304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60611" y="3709324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60611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622" y="1147575"/>
            <a:ext cx="2343150" cy="2228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2772" y="1200150"/>
            <a:ext cx="2314575" cy="2200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0891" y="1190625"/>
            <a:ext cx="2238375" cy="2238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0885" y="1200150"/>
            <a:ext cx="2362200" cy="22288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23085" y="1247775"/>
            <a:ext cx="2400300" cy="2190750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22620" y="2408063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22620" y="3526043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40819" y="1455305"/>
            <a:ext cx="3962104" cy="3768831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1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241703" y="3628819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41703" y="2510839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19097" y="1377703"/>
            <a:ext cx="4153915" cy="3948783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66769" y="223866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66768" y="337136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58074" y="1290203"/>
            <a:ext cx="3614938" cy="3614938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0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26942" y="2520329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76813" y="3628818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5305" y="1493357"/>
            <a:ext cx="4006390" cy="3780223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9808" y="74584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504709" y="2351039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504709" y="3469019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1555" y="1380939"/>
            <a:ext cx="4118810" cy="3759231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1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982" y="3709324"/>
            <a:ext cx="2387599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bg1">
                <a:lumMod val="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6982" y="4827304"/>
            <a:ext cx="2387599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lɪvɪŋ</a:t>
            </a:r>
            <a:r>
              <a:rPr lang="en-US" sz="2600" dirty="0"/>
              <a:t> 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</a:p>
          <a:p>
            <a:pPr algn="ctr"/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khách</a:t>
            </a:r>
            <a:r>
              <a:rPr lang="en-US" sz="26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8670" y="4827304"/>
            <a:ext cx="1922781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/ˈ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bedruːm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/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phòng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ngủ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28670" y="3709324"/>
            <a:ext cx="192278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07264" y="484578"/>
            <a:ext cx="708510" cy="662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5090" y="3694603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4483" y="3718815"/>
            <a:ext cx="205081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95089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kɪtʃɪn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/>
              <a:t> </a:t>
            </a:r>
            <a:r>
              <a:rPr lang="en-US" sz="2600" dirty="0" err="1"/>
              <a:t>nhà</a:t>
            </a:r>
            <a:r>
              <a:rPr lang="en-US" sz="2600" dirty="0"/>
              <a:t> </a:t>
            </a:r>
            <a:r>
              <a:rPr lang="en-US" sz="2600" dirty="0" err="1"/>
              <a:t>bếp</a:t>
            </a:r>
            <a:r>
              <a:rPr lang="en-US" sz="2600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4354" y="4827304"/>
            <a:ext cx="1915263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/ˈ</a:t>
            </a:r>
            <a:r>
              <a:rPr lang="en-US" sz="2600" dirty="0" err="1"/>
              <a:t>bæ</a:t>
            </a:r>
            <a:r>
              <a:rPr lang="el-GR" sz="2600" dirty="0"/>
              <a:t>θ</a:t>
            </a:r>
            <a:r>
              <a:rPr lang="en-US" sz="2600" dirty="0" err="1"/>
              <a:t>ruːm</a:t>
            </a:r>
            <a:r>
              <a:rPr lang="en-US" sz="2600" dirty="0"/>
              <a:t>/ </a:t>
            </a:r>
            <a:r>
              <a:rPr lang="en-US" sz="2600" dirty="0" err="1"/>
              <a:t>phòng</a:t>
            </a:r>
            <a:r>
              <a:rPr lang="en-US" sz="2600" dirty="0"/>
              <a:t>	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8978" y="333885"/>
            <a:ext cx="5153025" cy="63817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760611" y="3709324"/>
            <a:ext cx="1845627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60611" y="4827304"/>
            <a:ext cx="1845627" cy="8925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/</a:t>
            </a:r>
            <a:r>
              <a:rPr lang="en-US" sz="2600" dirty="0" err="1"/>
              <a:t>jɑːrd</a:t>
            </a:r>
            <a:r>
              <a:rPr lang="en-US" sz="2600" dirty="0"/>
              <a:t>/</a:t>
            </a:r>
          </a:p>
          <a:p>
            <a:pPr algn="ctr"/>
            <a:r>
              <a:rPr lang="en-US" sz="2600" dirty="0" err="1"/>
              <a:t>sân</a:t>
            </a:r>
            <a:endParaRPr lang="en-US" sz="2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9622" y="1147575"/>
            <a:ext cx="2343150" cy="22288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2772" y="1200150"/>
            <a:ext cx="2314575" cy="2200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0891" y="1190625"/>
            <a:ext cx="2238375" cy="223837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160885" y="1200150"/>
            <a:ext cx="2362200" cy="22288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23085" y="1247775"/>
            <a:ext cx="2400300" cy="2190750"/>
          </a:xfrm>
          <a:prstGeom prst="rect">
            <a:avLst/>
          </a:prstGeom>
        </p:spPr>
      </p:pic>
      <p:pic>
        <p:nvPicPr>
          <p:cNvPr id="4" name="living room">
            <a:hlinkClick r:id="" action="ppaction://media"/>
            <a:extLst>
              <a:ext uri="{FF2B5EF4-FFF2-40B4-BE49-F238E27FC236}">
                <a16:creationId xmlns:a16="http://schemas.microsoft.com/office/drawing/2014/main" id="{F2D8423B-7A1A-26A4-310B-43A2121CB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17902" y="502163"/>
            <a:ext cx="487363" cy="487363"/>
          </a:xfrm>
          <a:prstGeom prst="rect">
            <a:avLst/>
          </a:prstGeom>
        </p:spPr>
      </p:pic>
      <p:pic>
        <p:nvPicPr>
          <p:cNvPr id="5" name="bedroom">
            <a:hlinkClick r:id="" action="ppaction://media"/>
            <a:extLst>
              <a:ext uri="{FF2B5EF4-FFF2-40B4-BE49-F238E27FC236}">
                <a16:creationId xmlns:a16="http://schemas.microsoft.com/office/drawing/2014/main" id="{9AA940E4-4255-92A7-8E22-755455943E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95258" y="502163"/>
            <a:ext cx="487363" cy="487363"/>
          </a:xfrm>
          <a:prstGeom prst="rect">
            <a:avLst/>
          </a:prstGeom>
        </p:spPr>
      </p:pic>
      <p:pic>
        <p:nvPicPr>
          <p:cNvPr id="6" name="kitchen">
            <a:hlinkClick r:id="" action="ppaction://media"/>
            <a:extLst>
              <a:ext uri="{FF2B5EF4-FFF2-40B4-BE49-F238E27FC236}">
                <a16:creationId xmlns:a16="http://schemas.microsoft.com/office/drawing/2014/main" id="{E09CF371-F639-0C82-7522-BBFBBECB5AD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84697"/>
            <a:ext cx="487363" cy="487363"/>
          </a:xfrm>
          <a:prstGeom prst="rect">
            <a:avLst/>
          </a:prstGeom>
        </p:spPr>
      </p:pic>
      <p:pic>
        <p:nvPicPr>
          <p:cNvPr id="8" name="bathroom">
            <a:hlinkClick r:id="" action="ppaction://media"/>
            <a:extLst>
              <a:ext uri="{FF2B5EF4-FFF2-40B4-BE49-F238E27FC236}">
                <a16:creationId xmlns:a16="http://schemas.microsoft.com/office/drawing/2014/main" id="{BC211FA8-3553-4390-C971-81FF10B3D73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99324" y="496497"/>
            <a:ext cx="487363" cy="487363"/>
          </a:xfrm>
          <a:prstGeom prst="rect">
            <a:avLst/>
          </a:prstGeom>
        </p:spPr>
      </p:pic>
      <p:pic>
        <p:nvPicPr>
          <p:cNvPr id="9" name="yard">
            <a:hlinkClick r:id="" action="ppaction://media"/>
            <a:extLst>
              <a:ext uri="{FF2B5EF4-FFF2-40B4-BE49-F238E27FC236}">
                <a16:creationId xmlns:a16="http://schemas.microsoft.com/office/drawing/2014/main" id="{44A649C0-8B71-BF8A-1665-CACC2C0B112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3610" y="464200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7A67C6-BADF-6764-61D7-6F1A88E94D6D}"/>
              </a:ext>
            </a:extLst>
          </p:cNvPr>
          <p:cNvSpPr/>
          <p:nvPr/>
        </p:nvSpPr>
        <p:spPr>
          <a:xfrm>
            <a:off x="5673012" y="333885"/>
            <a:ext cx="1143534" cy="78129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199324" y="579425"/>
            <a:ext cx="5715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In pairs, 01 points to the picture, other says the word.</a:t>
            </a:r>
          </a:p>
        </p:txBody>
      </p:sp>
    </p:spTree>
    <p:extLst>
      <p:ext uri="{BB962C8B-B14F-4D97-AF65-F5344CB8AC3E}">
        <p14:creationId xmlns:p14="http://schemas.microsoft.com/office/powerpoint/2010/main" val="319452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2"/>
    </mc:Choice>
    <mc:Fallback xmlns="">
      <p:transition spd="slow" advTm="323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18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9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D9E964-BCB0-C58D-29D0-2764997EE46B}"/>
              </a:ext>
            </a:extLst>
          </p:cNvPr>
          <p:cNvSpPr txBox="1"/>
          <p:nvPr/>
        </p:nvSpPr>
        <p:spPr>
          <a:xfrm>
            <a:off x="83833" y="378638"/>
            <a:ext cx="4488167" cy="64633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Game: Slap the board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200150"/>
            <a:ext cx="234315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228725"/>
            <a:ext cx="2314575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912" y="1190625"/>
            <a:ext cx="2238375" cy="2238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3823633"/>
            <a:ext cx="2362200" cy="2228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682" y="3842683"/>
            <a:ext cx="24003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CD9E964-BCB0-C58D-29D0-2764997EE46B}"/>
              </a:ext>
            </a:extLst>
          </p:cNvPr>
          <p:cNvSpPr txBox="1"/>
          <p:nvPr/>
        </p:nvSpPr>
        <p:spPr>
          <a:xfrm>
            <a:off x="83833" y="378638"/>
            <a:ext cx="5770120" cy="646331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Game: Decode the pictures.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200150"/>
            <a:ext cx="234315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1228725"/>
            <a:ext cx="2314575" cy="2200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3912" y="1190625"/>
            <a:ext cx="2238375" cy="2238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120" y="3604181"/>
            <a:ext cx="2722430" cy="2568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723" y="3604181"/>
            <a:ext cx="2722430" cy="248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66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1615" y="1581975"/>
            <a:ext cx="3286643" cy="64557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512398" y="4349669"/>
            <a:ext cx="3256378" cy="61783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391615" y="345040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497522" y="702229"/>
            <a:ext cx="3271930" cy="57605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19494" y="2545549"/>
            <a:ext cx="3286643" cy="64557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513074" y="5313243"/>
            <a:ext cx="3256378" cy="617838"/>
          </a:xfrm>
          <a:prstGeom prst="roundRect">
            <a:avLst>
              <a:gd name="adj" fmla="val 22834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</a:p>
          <a:p>
            <a:pPr algn="ctr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4262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529" y="1298574"/>
            <a:ext cx="4144471" cy="4008438"/>
          </a:xfrm>
          <a:prstGeom prst="rect">
            <a:avLst/>
          </a:prstGeom>
        </p:spPr>
      </p:pic>
      <p:pic>
        <p:nvPicPr>
          <p:cNvPr id="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4BD465CB-CCB4-6EB9-5D0B-808813F51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5881" y="2155757"/>
            <a:ext cx="433818" cy="4338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4360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C9DC77-D283-390E-53D9-A4AACDEDD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240CBD-3C53-370D-43EA-8C3D923C5C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925A61-3AF7-B832-C71C-62EA148B6C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C2DCA1-9106-390C-F18F-1A34393A57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5530" y="1311274"/>
            <a:ext cx="4144471" cy="40084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A46547-B138-A231-8A02-A230C45DBE1C}"/>
              </a:ext>
            </a:extLst>
          </p:cNvPr>
          <p:cNvSpPr/>
          <p:nvPr/>
        </p:nvSpPr>
        <p:spPr>
          <a:xfrm>
            <a:off x="11071779" y="1461247"/>
            <a:ext cx="878542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One?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24690A-3492-B0B2-CDDE-72238FA6DBF4}"/>
              </a:ext>
            </a:extLst>
          </p:cNvPr>
          <p:cNvSpPr/>
          <p:nvPr/>
        </p:nvSpPr>
        <p:spPr>
          <a:xfrm>
            <a:off x="8346734" y="2734235"/>
            <a:ext cx="1326185" cy="322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bedroom</a:t>
            </a:r>
          </a:p>
        </p:txBody>
      </p:sp>
      <p:pic>
        <p:nvPicPr>
          <p:cNvPr id="9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id="{03085D90-582F-A329-5D69-E2A0DFCD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284" y="2300126"/>
            <a:ext cx="432825" cy="3227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E6E508-7A3A-154C-01E1-25E06C12F709}"/>
              </a:ext>
            </a:extLst>
          </p:cNvPr>
          <p:cNvSpPr/>
          <p:nvPr/>
        </p:nvSpPr>
        <p:spPr>
          <a:xfrm>
            <a:off x="10485175" y="3551855"/>
            <a:ext cx="663116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24301270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682A5A-34DF-C80F-6625-8C8B2C3F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737"/>
            <a:ext cx="3200400" cy="542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3B3A3-3099-55B3-5251-AC3F4BD02D9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25612"/>
            <a:ext cx="4146472" cy="3594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939971-1CF6-B674-5885-D569719724B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472" y="1730374"/>
            <a:ext cx="3994151" cy="3589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488EAC-29BC-2883-1C6B-720023CEAB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529" y="1298574"/>
            <a:ext cx="4144471" cy="4008438"/>
          </a:xfrm>
          <a:prstGeom prst="rect">
            <a:avLst/>
          </a:prstGeom>
        </p:spPr>
      </p:pic>
      <p:pic>
        <p:nvPicPr>
          <p:cNvPr id="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7EFF725F-698A-72F6-C61F-05164EBE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43927" y="2104356"/>
            <a:ext cx="511068" cy="5110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2DA6AD-C219-84B1-A453-E66397523561}"/>
              </a:ext>
            </a:extLst>
          </p:cNvPr>
          <p:cNvSpPr/>
          <p:nvPr/>
        </p:nvSpPr>
        <p:spPr>
          <a:xfrm>
            <a:off x="11062448" y="1461247"/>
            <a:ext cx="878542" cy="403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Two?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D8DC0F-1343-645F-9699-C0AD2CF76BA6}"/>
              </a:ext>
            </a:extLst>
          </p:cNvPr>
          <p:cNvSpPr/>
          <p:nvPr/>
        </p:nvSpPr>
        <p:spPr>
          <a:xfrm>
            <a:off x="8346734" y="2734235"/>
            <a:ext cx="1326185" cy="322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bedroom</a:t>
            </a:r>
          </a:p>
        </p:txBody>
      </p:sp>
    </p:spTree>
    <p:extLst>
      <p:ext uri="{BB962C8B-B14F-4D97-AF65-F5344CB8AC3E}">
        <p14:creationId xmlns:p14="http://schemas.microsoft.com/office/powerpoint/2010/main" val="2058510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34196" y="716245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</a:p>
          <a:p>
            <a:r>
              <a:rPr lang="en-US" sz="3600" i="1" dirty="0"/>
              <a:t>Where’s Dad? </a:t>
            </a:r>
          </a:p>
          <a:p>
            <a:r>
              <a:rPr lang="en-US" sz="3600" i="1" dirty="0"/>
              <a:t>He’s in the yard.</a:t>
            </a:r>
          </a:p>
          <a:p>
            <a:r>
              <a:rPr lang="en-US" sz="3600" i="1" dirty="0"/>
              <a:t>Where’s Grandma?</a:t>
            </a:r>
          </a:p>
          <a:p>
            <a:r>
              <a:rPr lang="en-US" sz="3600" i="1" dirty="0"/>
              <a:t>She’s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132065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80234"/>
            <a:ext cx="5124450" cy="561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4449" y="2759267"/>
            <a:ext cx="6764951" cy="1942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9E07D3-B67E-A59C-BB31-CB17140341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99" y="1056321"/>
            <a:ext cx="5995720" cy="1932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8D69A0-4AED-D700-63E5-E36E6353C8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9389" y="2988414"/>
            <a:ext cx="2556016" cy="30246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87756" y="576555"/>
            <a:ext cx="4115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12" name="CD2-TRACK 25 (1)">
            <a:hlinkClick r:id="" action="ppaction://media"/>
            <a:extLst>
              <a:ext uri="{FF2B5EF4-FFF2-40B4-BE49-F238E27FC236}">
                <a16:creationId xmlns:a16="http://schemas.microsoft.com/office/drawing/2014/main" id="{5E7945AC-ED60-ADBD-97C5-7DD2AA81B8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51118" y="1279387"/>
            <a:ext cx="487363" cy="487363"/>
          </a:xfrm>
          <a:prstGeom prst="rect">
            <a:avLst/>
          </a:prstGeom>
        </p:spPr>
      </p:pic>
      <p:pic>
        <p:nvPicPr>
          <p:cNvPr id="13" name="CD2-TRACK 25 (2)">
            <a:hlinkClick r:id="" action="ppaction://media"/>
            <a:extLst>
              <a:ext uri="{FF2B5EF4-FFF2-40B4-BE49-F238E27FC236}">
                <a16:creationId xmlns:a16="http://schemas.microsoft.com/office/drawing/2014/main" id="{D948EB28-BC6B-2B91-BE52-E82E32F73C9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51118" y="1365213"/>
            <a:ext cx="487363" cy="487363"/>
          </a:xfrm>
          <a:prstGeom prst="rect">
            <a:avLst/>
          </a:prstGeom>
        </p:spPr>
      </p:pic>
      <p:pic>
        <p:nvPicPr>
          <p:cNvPr id="3" name="CD2-TRACK 25 (5)">
            <a:hlinkClick r:id="" action="ppaction://media"/>
            <a:extLst>
              <a:ext uri="{FF2B5EF4-FFF2-40B4-BE49-F238E27FC236}">
                <a16:creationId xmlns:a16="http://schemas.microsoft.com/office/drawing/2014/main" id="{5220B067-5A48-B152-53D2-6C0C1D393E7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51118" y="1279386"/>
            <a:ext cx="487363" cy="487363"/>
          </a:xfrm>
          <a:prstGeom prst="rect">
            <a:avLst/>
          </a:prstGeom>
        </p:spPr>
      </p:pic>
      <p:pic>
        <p:nvPicPr>
          <p:cNvPr id="5" name="CD2-TRACK 25 (6)">
            <a:hlinkClick r:id="" action="ppaction://media"/>
            <a:extLst>
              <a:ext uri="{FF2B5EF4-FFF2-40B4-BE49-F238E27FC236}">
                <a16:creationId xmlns:a16="http://schemas.microsoft.com/office/drawing/2014/main" id="{FD194A00-B135-ABED-2F59-7024B37F76D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70983" y="1322299"/>
            <a:ext cx="487363" cy="48736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9215FE8-A6F6-9BF0-893C-C9089F987508}"/>
              </a:ext>
            </a:extLst>
          </p:cNvPr>
          <p:cNvSpPr/>
          <p:nvPr/>
        </p:nvSpPr>
        <p:spPr>
          <a:xfrm>
            <a:off x="6588644" y="1193897"/>
            <a:ext cx="1324947" cy="114570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423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75" y="442912"/>
            <a:ext cx="5124450" cy="561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87D190-2B93-CEBC-CFDD-511D80F10C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164"/>
            <a:ext cx="2215762" cy="2307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35FF14-9279-1AF3-4E44-31E828F9B91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762" y="1482410"/>
            <a:ext cx="5338680" cy="10535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41C3F2-77D3-C2EB-74C3-28CEA1C18D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3085" y="3717167"/>
            <a:ext cx="2665259" cy="2503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BF1608-A28B-C4A6-4AB9-C087D1E4A85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4322036"/>
            <a:ext cx="5834487" cy="12221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A651E66-47C3-255B-66BF-2C2E0BB27BE3}"/>
              </a:ext>
            </a:extLst>
          </p:cNvPr>
          <p:cNvSpPr/>
          <p:nvPr/>
        </p:nvSpPr>
        <p:spPr>
          <a:xfrm>
            <a:off x="7458636" y="442912"/>
            <a:ext cx="42444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3" name="CD2-TRACK 25 (3)">
            <a:hlinkClick r:id="" action="ppaction://media"/>
            <a:extLst>
              <a:ext uri="{FF2B5EF4-FFF2-40B4-BE49-F238E27FC236}">
                <a16:creationId xmlns:a16="http://schemas.microsoft.com/office/drawing/2014/main" id="{B65151A2-274D-EEEF-D17D-6F9356C711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CD2-TRACK 25 (4)">
            <a:hlinkClick r:id="" action="ppaction://media"/>
            <a:extLst>
              <a:ext uri="{FF2B5EF4-FFF2-40B4-BE49-F238E27FC236}">
                <a16:creationId xmlns:a16="http://schemas.microsoft.com/office/drawing/2014/main" id="{619C9B64-10EE-28BF-2DB4-31978156DD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4" y="3229804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22E4C3-2FC0-46E5-BFC7-EC65B6F2C2DB}"/>
              </a:ext>
            </a:extLst>
          </p:cNvPr>
          <p:cNvSpPr/>
          <p:nvPr/>
        </p:nvSpPr>
        <p:spPr>
          <a:xfrm>
            <a:off x="5159829" y="2948473"/>
            <a:ext cx="1455575" cy="895739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442" y="860314"/>
            <a:ext cx="4553634" cy="303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00583"/>
      </p:ext>
    </p:extLst>
  </p:cSld>
  <p:clrMapOvr>
    <a:masterClrMapping/>
  </p:clrMapOvr>
  <p:transition spd="med" advTm="3709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57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36" y="363936"/>
            <a:ext cx="7058025" cy="714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12" y="1484312"/>
            <a:ext cx="5362575" cy="4067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312" y="1503768"/>
            <a:ext cx="5133975" cy="4105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pic>
        <p:nvPicPr>
          <p:cNvPr id="10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6772" y="2748698"/>
            <a:ext cx="571500" cy="5715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38" name="Picture 14" descr="Đánh dấu X dấu chéo, sai, đồ thị, Đánh dấu png | PNGEg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3351" y="2630755"/>
            <a:ext cx="679319" cy="65741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7111" y="4837511"/>
            <a:ext cx="571500" cy="5715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3" name="Picture 6" descr="https://phongthuyxanh.vn/wp-content/uploads/d%E1%BA%A5u-t%C3%ADc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7261" y="4727783"/>
            <a:ext cx="571500" cy="5715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94FC78-645B-6A80-FBC7-DBC0DA9DDB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54" y="1007067"/>
            <a:ext cx="2199710" cy="2175404"/>
          </a:xfrm>
          <a:prstGeom prst="rect">
            <a:avLst/>
          </a:prstGeom>
        </p:spPr>
      </p:pic>
      <p:pic>
        <p:nvPicPr>
          <p:cNvPr id="4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299D78E9-976D-7066-6941-4458E76F5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78" y="2683769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700A20-F641-626C-4184-5EE693AE425A}"/>
              </a:ext>
            </a:extLst>
          </p:cNvPr>
          <p:cNvSpPr txBox="1"/>
          <p:nvPr/>
        </p:nvSpPr>
        <p:spPr>
          <a:xfrm>
            <a:off x="2586551" y="1337637"/>
            <a:ext cx="3610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Dad?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8878404-CE31-8C96-B636-5AA3C6A69896}"/>
              </a:ext>
            </a:extLst>
          </p:cNvPr>
          <p:cNvSpPr/>
          <p:nvPr/>
        </p:nvSpPr>
        <p:spPr>
          <a:xfrm>
            <a:off x="4631835" y="2053164"/>
            <a:ext cx="1126940" cy="6306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56E786-3AFE-8B5F-5894-EF3C9A0D4B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996" y="1121384"/>
            <a:ext cx="2330516" cy="2244880"/>
          </a:xfrm>
          <a:prstGeom prst="rect">
            <a:avLst/>
          </a:prstGeom>
        </p:spPr>
      </p:pic>
      <p:pic>
        <p:nvPicPr>
          <p:cNvPr id="11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id="{5E95E000-4FB8-F86D-3BE0-D2C128C4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7254" y="2571192"/>
            <a:ext cx="564318" cy="4288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1B6FE1-43FB-B5BE-D559-9F25E82C7291}"/>
              </a:ext>
            </a:extLst>
          </p:cNvPr>
          <p:cNvSpPr txBox="1"/>
          <p:nvPr/>
        </p:nvSpPr>
        <p:spPr>
          <a:xfrm>
            <a:off x="8288721" y="3727891"/>
            <a:ext cx="53185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Lucy?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E8426D-008E-D09B-58C0-801F113D6DC5}"/>
              </a:ext>
            </a:extLst>
          </p:cNvPr>
          <p:cNvSpPr/>
          <p:nvPr/>
        </p:nvSpPr>
        <p:spPr>
          <a:xfrm flipV="1">
            <a:off x="8288721" y="4774332"/>
            <a:ext cx="1834284" cy="5847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5314B1-123F-645D-E485-22AD44BA6262}"/>
              </a:ext>
            </a:extLst>
          </p:cNvPr>
          <p:cNvSpPr/>
          <p:nvPr/>
        </p:nvSpPr>
        <p:spPr>
          <a:xfrm>
            <a:off x="0" y="446171"/>
            <a:ext cx="5306662" cy="45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Circle the correct answers.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6EA8671-3211-FCBE-257F-6B3BFF9815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8" y="3454029"/>
            <a:ext cx="2199710" cy="209240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E2F8C11-0E15-9377-6335-20B3FFDCA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178" y="3536341"/>
            <a:ext cx="2314575" cy="2200275"/>
          </a:xfrm>
          <a:prstGeom prst="rect">
            <a:avLst/>
          </a:prstGeom>
        </p:spPr>
      </p:pic>
      <p:pic>
        <p:nvPicPr>
          <p:cNvPr id="15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id="{287A5269-946B-1E6B-F4EE-AB8E8B1B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920" y="5165118"/>
            <a:ext cx="564318" cy="3879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6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A3D57993-E45B-BB4A-315E-880453AFA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7677" y="5157898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13D897-F5ED-8A2E-F94D-A13F409C5346}"/>
              </a:ext>
            </a:extLst>
          </p:cNvPr>
          <p:cNvSpPr txBox="1"/>
          <p:nvPr/>
        </p:nvSpPr>
        <p:spPr>
          <a:xfrm>
            <a:off x="2420012" y="2032583"/>
            <a:ext cx="39439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 - He’s in the yard/</a:t>
            </a:r>
          </a:p>
          <a:p>
            <a:r>
              <a:rPr lang="en-US" sz="3200" dirty="0">
                <a:solidFill>
                  <a:srgbClr val="0070C0"/>
                </a:solidFill>
              </a:rPr>
              <a:t>  living room.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BEFC2A-0FFD-3332-DA74-9E69557984F9}"/>
              </a:ext>
            </a:extLst>
          </p:cNvPr>
          <p:cNvSpPr txBox="1"/>
          <p:nvPr/>
        </p:nvSpPr>
        <p:spPr>
          <a:xfrm>
            <a:off x="8288721" y="3727891"/>
            <a:ext cx="531857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  <a:p>
            <a:r>
              <a:rPr lang="en-US" sz="3200" dirty="0">
                <a:solidFill>
                  <a:srgbClr val="0070C0"/>
                </a:solidFill>
              </a:rPr>
              <a:t>- She’s in the kitchen/ bedroom.</a:t>
            </a:r>
          </a:p>
        </p:txBody>
      </p:sp>
    </p:spTree>
    <p:extLst>
      <p:ext uri="{BB962C8B-B14F-4D97-AF65-F5344CB8AC3E}">
        <p14:creationId xmlns:p14="http://schemas.microsoft.com/office/powerpoint/2010/main" val="313402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/>
      <p:bldP spid="14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people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living room,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bedroom, bathroom,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   kitchen, yard.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Where’s Dad?    		He’s in the yard.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Where’s Grandma?	She’s in the kitchen.</a:t>
            </a:r>
          </a:p>
          <a:p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BFFB793-76FE-E914-3E0A-2CD9AA5C8A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638" y="1128550"/>
            <a:ext cx="2213128" cy="217540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8505456-9F6D-693B-5AF9-F987C35560A4}"/>
              </a:ext>
            </a:extLst>
          </p:cNvPr>
          <p:cNvSpPr txBox="1"/>
          <p:nvPr/>
        </p:nvSpPr>
        <p:spPr>
          <a:xfrm>
            <a:off x="2603031" y="2380217"/>
            <a:ext cx="35203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He’s in the </a:t>
            </a:r>
          </a:p>
          <a:p>
            <a:r>
              <a:rPr lang="en-US" sz="3200" dirty="0">
                <a:solidFill>
                  <a:srgbClr val="0070C0"/>
                </a:solidFill>
              </a:rPr>
              <a:t>living room/kitchen.</a:t>
            </a:r>
          </a:p>
        </p:txBody>
      </p:sp>
      <p:pic>
        <p:nvPicPr>
          <p:cNvPr id="19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A542E9A9-4E10-3A8F-BF70-5CA2214D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35" y="2680337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9E04F78-6C35-70F5-EA30-6096BC740D68}"/>
              </a:ext>
            </a:extLst>
          </p:cNvPr>
          <p:cNvSpPr/>
          <p:nvPr/>
        </p:nvSpPr>
        <p:spPr>
          <a:xfrm>
            <a:off x="2542655" y="2851733"/>
            <a:ext cx="2020014" cy="6534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F931AB-65F8-45E3-3DF2-8F408254FC7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798" y="1090826"/>
            <a:ext cx="2213128" cy="2213128"/>
          </a:xfrm>
          <a:prstGeom prst="rect">
            <a:avLst/>
          </a:prstGeom>
        </p:spPr>
      </p:pic>
      <p:pic>
        <p:nvPicPr>
          <p:cNvPr id="23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A013CE48-A67E-9E7C-139C-2770F88C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4571" y="2691357"/>
            <a:ext cx="492615" cy="49261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1C0F2B5-9832-B0B8-F937-2A3041E17223}"/>
              </a:ext>
            </a:extLst>
          </p:cNvPr>
          <p:cNvSpPr txBox="1"/>
          <p:nvPr/>
        </p:nvSpPr>
        <p:spPr>
          <a:xfrm>
            <a:off x="8854751" y="2314910"/>
            <a:ext cx="30673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He’s in the bathroom/ yard.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76373D-2D10-66E2-8740-058CF6C668AA}"/>
              </a:ext>
            </a:extLst>
          </p:cNvPr>
          <p:cNvSpPr/>
          <p:nvPr/>
        </p:nvSpPr>
        <p:spPr>
          <a:xfrm>
            <a:off x="8854751" y="2788123"/>
            <a:ext cx="1782146" cy="7237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AB18F8-5D00-70D2-F7E4-632122A92E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79" y="3749176"/>
            <a:ext cx="2213129" cy="22131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4EC9DE8-2111-D788-3EFB-3ED1C1D28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9050" y="3720786"/>
            <a:ext cx="2400300" cy="2190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A8CC1DD-DDCD-670C-AA3D-E47D2BC35E4C}"/>
              </a:ext>
            </a:extLst>
          </p:cNvPr>
          <p:cNvSpPr/>
          <p:nvPr/>
        </p:nvSpPr>
        <p:spPr>
          <a:xfrm>
            <a:off x="6312439" y="3745756"/>
            <a:ext cx="411172" cy="400559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7F1533-07DB-7A10-7920-44EA41AC735E}"/>
              </a:ext>
            </a:extLst>
          </p:cNvPr>
          <p:cNvSpPr/>
          <p:nvPr/>
        </p:nvSpPr>
        <p:spPr>
          <a:xfrm>
            <a:off x="0" y="446171"/>
            <a:ext cx="5306662" cy="45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/>
              <a:t>Circle the correct answers. </a:t>
            </a:r>
          </a:p>
        </p:txBody>
      </p:sp>
      <p:pic>
        <p:nvPicPr>
          <p:cNvPr id="14" name="Picture 13" descr="Đánh dấu X dấu chéo, sai, đồ thị, Đánh dấu png | PNGEgg">
            <a:extLst>
              <a:ext uri="{FF2B5EF4-FFF2-40B4-BE49-F238E27FC236}">
                <a16:creationId xmlns:a16="http://schemas.microsoft.com/office/drawing/2014/main" id="{959550A4-557F-773E-8BAE-8879037D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283" y="5418288"/>
            <a:ext cx="564318" cy="3879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5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id="{DD9DEF23-F410-3C87-A693-8A60058A7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5465" y="5427940"/>
            <a:ext cx="564318" cy="3879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0B56F3-1C20-9E43-D7C1-8021051F7CF2}"/>
              </a:ext>
            </a:extLst>
          </p:cNvPr>
          <p:cNvSpPr txBox="1"/>
          <p:nvPr/>
        </p:nvSpPr>
        <p:spPr>
          <a:xfrm>
            <a:off x="2603031" y="1726163"/>
            <a:ext cx="2799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Tom?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30021-51CE-2CBD-2454-4F3D42361C62}"/>
              </a:ext>
            </a:extLst>
          </p:cNvPr>
          <p:cNvSpPr txBox="1"/>
          <p:nvPr/>
        </p:nvSpPr>
        <p:spPr>
          <a:xfrm>
            <a:off x="8803340" y="1622612"/>
            <a:ext cx="293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- Where’s Nick?</a:t>
            </a:r>
          </a:p>
        </p:txBody>
      </p:sp>
    </p:spTree>
    <p:extLst>
      <p:ext uri="{BB962C8B-B14F-4D97-AF65-F5344CB8AC3E}">
        <p14:creationId xmlns:p14="http://schemas.microsoft.com/office/powerpoint/2010/main" val="30691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5" grpId="0"/>
      <p:bldP spid="26" grpId="0" animBg="1"/>
      <p:bldP spid="6" grpId="0" animBg="1"/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38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10614"/>
      </p:ext>
    </p:extLst>
  </p:cSld>
  <p:clrMapOvr>
    <a:masterClrMapping/>
  </p:clrMapOvr>
  <p:transition spd="med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62" y="407987"/>
            <a:ext cx="3724275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62" y="1543049"/>
            <a:ext cx="10002838" cy="421794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259137" y="48768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593137" y="18796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80437" y="4127500"/>
            <a:ext cx="1655763" cy="622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6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401637"/>
            <a:ext cx="3743325" cy="771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1173162"/>
            <a:ext cx="9429750" cy="723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762" y="1944687"/>
            <a:ext cx="8143875" cy="4486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0170" y="3568700"/>
            <a:ext cx="24257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living room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9300" y="5865813"/>
            <a:ext cx="24257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bathroom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95973" y="5865813"/>
            <a:ext cx="2268537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bedroom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62122" y="3568700"/>
            <a:ext cx="2336800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yard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79573" y="5865813"/>
            <a:ext cx="2420937" cy="520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kitchen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276850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81125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32150" y="1562100"/>
            <a:ext cx="1638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73393" y="1562100"/>
            <a:ext cx="1106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43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492"/>
            <a:ext cx="9378778" cy="62126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29733" y="3042657"/>
            <a:ext cx="2245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2875182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9E0844-9973-B39E-2227-51347BB4B364}"/>
              </a:ext>
            </a:extLst>
          </p:cNvPr>
          <p:cNvSpPr txBox="1"/>
          <p:nvPr/>
        </p:nvSpPr>
        <p:spPr>
          <a:xfrm>
            <a:off x="93112" y="84303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6FDDC7-CCF1-92F5-DC5F-A11CA2CCAF23}"/>
              </a:ext>
            </a:extLst>
          </p:cNvPr>
          <p:cNvSpPr txBox="1"/>
          <p:nvPr/>
        </p:nvSpPr>
        <p:spPr>
          <a:xfrm>
            <a:off x="135606" y="39224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24646" y="23249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57" y="512790"/>
            <a:ext cx="2343150" cy="222885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0" y="3525268"/>
            <a:ext cx="2314575" cy="220027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9387" y="214549"/>
            <a:ext cx="2238375" cy="2238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5227" y="2396556"/>
            <a:ext cx="2362200" cy="22288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692" y="4524242"/>
            <a:ext cx="2400300" cy="21907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CF7D32-0C88-03D1-60B9-D26A86D14900}"/>
              </a:ext>
            </a:extLst>
          </p:cNvPr>
          <p:cNvSpPr txBox="1"/>
          <p:nvPr/>
        </p:nvSpPr>
        <p:spPr>
          <a:xfrm>
            <a:off x="914591" y="2516784"/>
            <a:ext cx="133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Tom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10436B-D687-F6ED-06CC-A9E7E2C622B4}"/>
              </a:ext>
            </a:extLst>
          </p:cNvPr>
          <p:cNvSpPr txBox="1"/>
          <p:nvPr/>
        </p:nvSpPr>
        <p:spPr>
          <a:xfrm>
            <a:off x="743236" y="5478514"/>
            <a:ext cx="1252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Lucy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ABE1BD-9CDD-344E-9512-65701DAB4B47}"/>
              </a:ext>
            </a:extLst>
          </p:cNvPr>
          <p:cNvSpPr txBox="1"/>
          <p:nvPr/>
        </p:nvSpPr>
        <p:spPr>
          <a:xfrm>
            <a:off x="8778971" y="947760"/>
            <a:ext cx="1219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Nick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5DCE5A9-8A20-2FA3-49CF-D09CCCF52A3F}"/>
              </a:ext>
            </a:extLst>
          </p:cNvPr>
          <p:cNvSpPr txBox="1"/>
          <p:nvPr/>
        </p:nvSpPr>
        <p:spPr>
          <a:xfrm>
            <a:off x="9061803" y="3886703"/>
            <a:ext cx="1098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Ben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F969CE-5856-7792-4A0B-A4381C8461F4}"/>
              </a:ext>
            </a:extLst>
          </p:cNvPr>
          <p:cNvSpPr txBox="1"/>
          <p:nvPr/>
        </p:nvSpPr>
        <p:spPr>
          <a:xfrm>
            <a:off x="8906072" y="5616337"/>
            <a:ext cx="1335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Alex</a:t>
            </a:r>
          </a:p>
        </p:txBody>
      </p:sp>
    </p:spTree>
    <p:extLst>
      <p:ext uri="{BB962C8B-B14F-4D97-AF65-F5344CB8AC3E}">
        <p14:creationId xmlns:p14="http://schemas.microsoft.com/office/powerpoint/2010/main" val="20914569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635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9B6C3DF-49AD-6EE1-E289-45E8B9175D82}"/>
              </a:ext>
            </a:extLst>
          </p:cNvPr>
          <p:cNvSpPr/>
          <p:nvPr/>
        </p:nvSpPr>
        <p:spPr>
          <a:xfrm>
            <a:off x="4062915" y="409036"/>
            <a:ext cx="3705858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4" name="TextBox 3">
            <a:hlinkClick r:id="rId2"/>
          </p:cNvPr>
          <p:cNvSpPr txBox="1"/>
          <p:nvPr/>
        </p:nvSpPr>
        <p:spPr>
          <a:xfrm>
            <a:off x="8574833" y="886408"/>
            <a:ext cx="3032449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here to play the game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5364D-9A63-C65B-4647-665BD3734DA5}"/>
              </a:ext>
            </a:extLst>
          </p:cNvPr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9670" y="1754232"/>
            <a:ext cx="9588292" cy="422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91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506" y="1593184"/>
            <a:ext cx="3245223" cy="41088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living room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bedroom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kitchen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bathroom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yard</a:t>
            </a:r>
            <a:endParaRPr lang="en-US" sz="3600" b="1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057" y="1593184"/>
            <a:ext cx="6041568" cy="369331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0070C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Dad?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He’s in the yard.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Where’s Grandma?	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She’s in the kitchen.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38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53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</a:t>
            </a:r>
            <a:r>
              <a:rPr lang="en-US" sz="3600" i="1" dirty="0">
                <a:solidFill>
                  <a:srgbClr val="0070C0"/>
                </a:solidFill>
              </a:rPr>
              <a:t> Notebook (page 28)</a:t>
            </a: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95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963763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17" y="5578102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1809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537DFD-3188-635A-D306-2EF1B0A811BC}"/>
              </a:ext>
            </a:extLst>
          </p:cNvPr>
          <p:cNvSpPr txBox="1"/>
          <p:nvPr/>
        </p:nvSpPr>
        <p:spPr>
          <a:xfrm>
            <a:off x="7139932" y="1621704"/>
            <a:ext cx="2526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02CCC9-1522-C074-B76F-7B2397807592}"/>
              </a:ext>
            </a:extLst>
          </p:cNvPr>
          <p:cNvSpPr txBox="1"/>
          <p:nvPr/>
        </p:nvSpPr>
        <p:spPr>
          <a:xfrm>
            <a:off x="3829370" y="4498677"/>
            <a:ext cx="3747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21678D-526D-F3FF-12CB-E90214E294C5}"/>
              </a:ext>
            </a:extLst>
          </p:cNvPr>
          <p:cNvSpPr/>
          <p:nvPr/>
        </p:nvSpPr>
        <p:spPr>
          <a:xfrm>
            <a:off x="432981" y="513772"/>
            <a:ext cx="5236258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</a:t>
            </a:r>
            <a:r>
              <a:rPr lang="en-US" dirty="0"/>
              <a:t>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A2C665-2FA5-09BB-09F3-7A36B66BDE90}"/>
              </a:ext>
            </a:extLst>
          </p:cNvPr>
          <p:cNvSpPr/>
          <p:nvPr/>
        </p:nvSpPr>
        <p:spPr>
          <a:xfrm>
            <a:off x="432980" y="502871"/>
            <a:ext cx="9401302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suggested pictures. </a:t>
            </a:r>
            <a:r>
              <a:rPr lang="en-US" dirty="0"/>
              <a:t>pictures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546D2D-B07F-33AF-53EC-EE5A8F62BA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796" y="1159134"/>
            <a:ext cx="2215762" cy="230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637C6F-C5FA-6F8E-EC60-87D11FB4C6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9737" y="3345016"/>
            <a:ext cx="2456785" cy="23073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459229-40EB-BBDC-9DD1-A302C02B50AD}"/>
              </a:ext>
            </a:extLst>
          </p:cNvPr>
          <p:cNvCxnSpPr>
            <a:cxnSpLocks/>
          </p:cNvCxnSpPr>
          <p:nvPr/>
        </p:nvCxnSpPr>
        <p:spPr>
          <a:xfrm>
            <a:off x="8425540" y="2050514"/>
            <a:ext cx="235131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04CF84-A908-E9F3-FCCC-5093E320790E}"/>
              </a:ext>
            </a:extLst>
          </p:cNvPr>
          <p:cNvCxnSpPr>
            <a:cxnSpLocks/>
          </p:cNvCxnSpPr>
          <p:nvPr/>
        </p:nvCxnSpPr>
        <p:spPr>
          <a:xfrm>
            <a:off x="5141166" y="4973218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8B9807F-9A82-48CC-9C93-605307039304}"/>
              </a:ext>
            </a:extLst>
          </p:cNvPr>
          <p:cNvSpPr/>
          <p:nvPr/>
        </p:nvSpPr>
        <p:spPr>
          <a:xfrm>
            <a:off x="5141166" y="4497355"/>
            <a:ext cx="2753571" cy="647653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blue pencil.</a:t>
            </a:r>
            <a:endParaRPr lang="en-US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D777A8-AAC3-2446-4067-F40B4E28121B}"/>
              </a:ext>
            </a:extLst>
          </p:cNvPr>
          <p:cNvSpPr/>
          <p:nvPr/>
        </p:nvSpPr>
        <p:spPr>
          <a:xfrm>
            <a:off x="8393890" y="1621704"/>
            <a:ext cx="2634342" cy="633047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green ruler.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76" y="1510515"/>
            <a:ext cx="2718291" cy="1682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76" y="3899685"/>
            <a:ext cx="2718291" cy="155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42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9E9ABB-707C-DD09-BBF1-9FBC92900D1F}"/>
              </a:ext>
            </a:extLst>
          </p:cNvPr>
          <p:cNvSpPr txBox="1"/>
          <p:nvPr/>
        </p:nvSpPr>
        <p:spPr>
          <a:xfrm>
            <a:off x="6258856" y="1584335"/>
            <a:ext cx="433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798D7-85C1-BB52-C545-18F3892ED9EE}"/>
              </a:ext>
            </a:extLst>
          </p:cNvPr>
          <p:cNvSpPr txBox="1"/>
          <p:nvPr/>
        </p:nvSpPr>
        <p:spPr>
          <a:xfrm>
            <a:off x="4275253" y="4589964"/>
            <a:ext cx="1295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I have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45E242-505C-F36E-7A92-7862E6FA3BA6}"/>
              </a:ext>
            </a:extLst>
          </p:cNvPr>
          <p:cNvSpPr/>
          <p:nvPr/>
        </p:nvSpPr>
        <p:spPr>
          <a:xfrm>
            <a:off x="162392" y="502871"/>
            <a:ext cx="9401302" cy="645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n-US" sz="3600" b="1" i="1" dirty="0">
                <a:solidFill>
                  <a:schemeClr val="tx1"/>
                </a:solidFill>
              </a:rPr>
              <a:t>Make up sentences, using suggested pictures. </a:t>
            </a:r>
            <a:r>
              <a:rPr lang="en-US" dirty="0"/>
              <a:t>pictures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401B09-4012-93BC-EEBB-30A09E9631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6796" y="1159134"/>
            <a:ext cx="2215762" cy="230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1DE22B-EB3A-6D21-6988-6D35B020A3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243" y="3521298"/>
            <a:ext cx="2456785" cy="230732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A0D427-8CCC-1A19-0CF3-C8369FACE581}"/>
              </a:ext>
            </a:extLst>
          </p:cNvPr>
          <p:cNvCxnSpPr>
            <a:cxnSpLocks/>
          </p:cNvCxnSpPr>
          <p:nvPr/>
        </p:nvCxnSpPr>
        <p:spPr>
          <a:xfrm>
            <a:off x="5570376" y="5075855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3D860A-FD6D-C8C8-BCD7-21CDFE0FB5F7}"/>
              </a:ext>
            </a:extLst>
          </p:cNvPr>
          <p:cNvCxnSpPr>
            <a:cxnSpLocks/>
          </p:cNvCxnSpPr>
          <p:nvPr/>
        </p:nvCxnSpPr>
        <p:spPr>
          <a:xfrm>
            <a:off x="7582505" y="2065178"/>
            <a:ext cx="275357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A7C6070-33F6-23DF-7E88-8862C7BF3148}"/>
              </a:ext>
            </a:extLst>
          </p:cNvPr>
          <p:cNvSpPr/>
          <p:nvPr/>
        </p:nvSpPr>
        <p:spPr>
          <a:xfrm>
            <a:off x="7522374" y="1606562"/>
            <a:ext cx="2873829" cy="6453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yellow book.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A8B047-AF5B-90F6-3BF7-78F2CFA21027}"/>
              </a:ext>
            </a:extLst>
          </p:cNvPr>
          <p:cNvSpPr/>
          <p:nvPr/>
        </p:nvSpPr>
        <p:spPr>
          <a:xfrm>
            <a:off x="5534954" y="4643018"/>
            <a:ext cx="3424334" cy="57849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 red pencil case.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39" y="1159134"/>
            <a:ext cx="2126059" cy="242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386" y="3863362"/>
            <a:ext cx="2401982" cy="196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91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living 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bedroom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kitchen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bathroom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yard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7555</TotalTime>
  <Words>600</Words>
  <Application>Microsoft Office PowerPoint</Application>
  <PresentationFormat>Màn hình rộng</PresentationFormat>
  <Paragraphs>170</Paragraphs>
  <Slides>42</Slides>
  <Notes>1</Notes>
  <HiddenSlides>0</HiddenSlides>
  <MMClips>41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272</cp:revision>
  <dcterms:created xsi:type="dcterms:W3CDTF">2020-12-08T03:17:05Z</dcterms:created>
  <dcterms:modified xsi:type="dcterms:W3CDTF">2022-08-02T01:52:35Z</dcterms:modified>
</cp:coreProperties>
</file>