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bilgis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899592" y="1410018"/>
            <a:ext cx="72008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7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SUMMER HOLIDAY</a:t>
            </a:r>
            <a:endParaRPr sz="7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85592"/>
            <a:ext cx="2555776" cy="25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6256" y="4185592"/>
            <a:ext cx="1785938" cy="178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75" y="25462"/>
            <a:ext cx="1753613" cy="250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8271" y="-4589"/>
            <a:ext cx="1901528" cy="2715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/>
        </p:nvSpPr>
        <p:spPr>
          <a:xfrm>
            <a:off x="2324094" y="1901824"/>
            <a:ext cx="45365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5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3974" y="2825154"/>
            <a:ext cx="6696744" cy="3867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567556" y="5776951"/>
            <a:ext cx="82089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– Went- didn’t go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4" descr="Vietnam Map Stock Vector Illustration And Royalty Free Vietnam Map Clipart  | Vietnam map, Vietnam travel, Vietn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9883" y="260648"/>
            <a:ext cx="2904257" cy="566047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/>
        </p:nvSpPr>
        <p:spPr>
          <a:xfrm>
            <a:off x="395536" y="1052736"/>
            <a:ext cx="2592288" cy="108012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sumer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6092359" y="1052736"/>
            <a:ext cx="2592288" cy="108012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summer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395536" y="260648"/>
            <a:ext cx="2592288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Let’s talk</a:t>
            </a:r>
            <a:endParaRPr sz="36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5578096" y="2509445"/>
            <a:ext cx="374441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tr-T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went to Da Nang but I didn’t go to Nha Trang last summer.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395536" y="2509444"/>
            <a:ext cx="374441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tr-T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will go to Ha Long this summer.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410" y="1310301"/>
            <a:ext cx="369960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7619" y="1310301"/>
            <a:ext cx="4254240" cy="274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207" y="4248344"/>
            <a:ext cx="3723206" cy="249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7619" y="4055428"/>
            <a:ext cx="4254240" cy="2685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149207" y="764704"/>
            <a:ext cx="88126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Eifel Tower – Pisa Tower -  Pyramids – Great Walls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374055" y="75149"/>
            <a:ext cx="85689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– saw – didn’t see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9073" y="4040334"/>
            <a:ext cx="3172354" cy="208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9072" y="1578497"/>
            <a:ext cx="3170668" cy="23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1580235"/>
            <a:ext cx="3244045" cy="23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528" y="3985618"/>
            <a:ext cx="3244045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323528" y="980728"/>
            <a:ext cx="85689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Healthy Food                             Fast Food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683568" y="260648"/>
            <a:ext cx="741682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 – ate - didn’t eat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4086213"/>
            <a:ext cx="3944104" cy="262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4396" y="4086214"/>
            <a:ext cx="4016446" cy="260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7365" y="1197259"/>
            <a:ext cx="3988347" cy="266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058" y="1165831"/>
            <a:ext cx="3991194" cy="266079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323529" y="620688"/>
            <a:ext cx="859218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 pool – sea – river - lake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639922" y="0"/>
            <a:ext cx="82809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 – swam – didn’t swim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47" y="1289798"/>
            <a:ext cx="4427984" cy="294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8915" y="3933056"/>
            <a:ext cx="4404603" cy="254641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323528" y="4365104"/>
            <a:ext cx="3600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Five-star hotel 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5486185" y="3072894"/>
            <a:ext cx="252028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Villa</a:t>
            </a:r>
            <a:endParaRPr/>
          </a:p>
        </p:txBody>
      </p:sp>
      <p:sp>
        <p:nvSpPr>
          <p:cNvPr id="138" name="Google Shape;138;p18"/>
          <p:cNvSpPr txBox="1"/>
          <p:nvPr/>
        </p:nvSpPr>
        <p:spPr>
          <a:xfrm>
            <a:off x="1115616" y="404664"/>
            <a:ext cx="712879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Stay – stayed – didn’t stay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5160" y="3861048"/>
            <a:ext cx="4375311" cy="279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84784"/>
            <a:ext cx="4328350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>
            <a:off x="579999" y="4388519"/>
            <a:ext cx="316835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Museums 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4328349" y="3140968"/>
            <a:ext cx="481212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Ephesus theatre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1043608" y="404664"/>
            <a:ext cx="7200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 – visited – didn’t visit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83" y="1385915"/>
            <a:ext cx="3587938" cy="255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8159" y="1385915"/>
            <a:ext cx="3738297" cy="297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6885" y="4293096"/>
            <a:ext cx="3716392" cy="247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982" y="4141437"/>
            <a:ext cx="3587939" cy="269095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Beach volleyball–basketball–video games–in the playground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519378" y="17760"/>
            <a:ext cx="821573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– played – didn’t play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/>
        </p:nvSpPr>
        <p:spPr>
          <a:xfrm>
            <a:off x="0" y="308099"/>
            <a:ext cx="903649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went to Da Nang but I didn’t go to Nha Trang.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saw Eifel tower but I didn’t see Pisa tower.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ate health food but I didn’t eat fast food.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swam in the sea but I didn’t swim in the lake.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stayed in a five-star hotel but I didn’t stay in the villa.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visited museums but I didn’t visit The Ephesus Theatre.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played beach volleyball but I didn’t play in the playground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PresentationFormat>On-screen Show (4:3)</PresentationFormat>
  <Paragraphs>29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Ofis Teması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kk</dc:creator>
  <cp:lastModifiedBy>Windows User</cp:lastModifiedBy>
  <cp:revision>1</cp:revision>
  <dcterms:modified xsi:type="dcterms:W3CDTF">2023-06-02T07:50:30Z</dcterms:modified>
</cp:coreProperties>
</file>