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1"/>
  </p:notesMasterIdLst>
  <p:sldIdLst>
    <p:sldId id="409" r:id="rId2"/>
    <p:sldId id="410" r:id="rId3"/>
    <p:sldId id="767" r:id="rId4"/>
    <p:sldId id="769" r:id="rId5"/>
    <p:sldId id="763" r:id="rId6"/>
    <p:sldId id="770" r:id="rId7"/>
    <p:sldId id="771" r:id="rId8"/>
    <p:sldId id="772" r:id="rId9"/>
    <p:sldId id="773" r:id="rId10"/>
  </p:sldIdLst>
  <p:sldSz cx="9144000" cy="6858000" type="screen4x3"/>
  <p:notesSz cx="6858000" cy="9144000"/>
  <p:embeddedFontLst>
    <p:embeddedFont>
      <p:font typeface="Jokerman" pitchFamily="82" charset="0"/>
      <p:regular r:id="rId12"/>
    </p:embeddedFont>
    <p:embeddedFont>
      <p:font typeface="Broadway" pitchFamily="82" charset="0"/>
      <p:regular r:id="rId13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66"/>
    <a:srgbClr val="FF99FF"/>
    <a:srgbClr val="FFCC66"/>
    <a:srgbClr val="99CCFF"/>
    <a:srgbClr val="CCCCFF"/>
    <a:srgbClr val="0070C0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12" autoAdjust="0"/>
    <p:restoredTop sz="92718" autoAdjust="0"/>
  </p:normalViewPr>
  <p:slideViewPr>
    <p:cSldViewPr>
      <p:cViewPr>
        <p:scale>
          <a:sx n="50" d="100"/>
          <a:sy n="50" d="100"/>
        </p:scale>
        <p:origin x="-1722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C30DF24-518C-4C5B-A97B-09AE0386D3EB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08D9D-D85F-4F79-BA5E-70950DD3D67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44BA6-F014-4F54-B821-E9563A764044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31E70-D7B4-4639-8A3E-C6E2DF11C4D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B400F-A274-490E-A7A8-2E75333A4C6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BF14E-8352-434C-9723-A7EFEA1DC97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F1FD1-DBAC-4ED1-A55D-2D7AA55FFE5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1245-679F-4301-B067-E6EF75F3D6B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4DA06-EF1D-4862-8CD8-9382A3CFD50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84A53-36F9-4942-99C5-05EE73CAE72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0A6A0-925B-4603-B0CF-4EA7875C208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A5943-CF6F-4056-8F9A-06C05A132E2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056A580-0A7B-4A02-B00C-1309ED89598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he%20Chicken%20Dance%20-%20For%20Kids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69" y="620688"/>
            <a:ext cx="8048998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12. DON’T  RIDE YOUR BIKE TOO FAST!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3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56364" y="5551537"/>
            <a:ext cx="5267766" cy="1254834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Why shouldn’t I play with the stove? ↷</a:t>
            </a:r>
            <a:r>
              <a:rPr lang="en-US" sz="2800" dirty="0">
                <a:solidFill>
                  <a:schemeClr val="tx1"/>
                </a:solidFill>
              </a:rPr>
              <a:t>         </a:t>
            </a:r>
            <a:r>
              <a:rPr lang="en-US" sz="2800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27" y="4042298"/>
            <a:ext cx="5285302" cy="1254834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Why shouldn’t I play with the knife? ↷</a:t>
            </a:r>
            <a:r>
              <a:rPr lang="en-US" sz="2800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2522" y="2485202"/>
            <a:ext cx="5217592" cy="1254834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Don’t play with matches. ↷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32047" y="859631"/>
            <a:ext cx="5148066" cy="125483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Don’t play with the knife! ↷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5980" y="119939"/>
            <a:ext cx="405912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REPEAT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0234" y="859631"/>
            <a:ext cx="2888705" cy="125483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OK, I won’t. 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83042" y="2512683"/>
            <a:ext cx="2888705" cy="1254834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OK, I won’t. ↷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80234" y="4042298"/>
            <a:ext cx="2868504" cy="1254834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Because you may cut yourself. ↷</a:t>
            </a:r>
            <a:r>
              <a:rPr lang="en-US" sz="2800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83041" y="5551537"/>
            <a:ext cx="2888705" cy="1254834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1"/>
                </a:solidFill>
              </a:rPr>
              <a:t>Because you may get a burn. ↷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3-1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3-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22483"/>
            <a:ext cx="393287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circle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2199" y="978360"/>
            <a:ext cx="8928992" cy="5879640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1.Don’t play with the ___________!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a.</a:t>
            </a:r>
            <a:r>
              <a:rPr lang="en-US" sz="2800" dirty="0" err="1">
                <a:solidFill>
                  <a:schemeClr val="tx1"/>
                </a:solidFill>
              </a:rPr>
              <a:t>knife</a:t>
            </a:r>
            <a:r>
              <a:rPr lang="en-US" sz="2800" dirty="0">
                <a:solidFill>
                  <a:schemeClr val="tx1"/>
                </a:solidFill>
              </a:rPr>
              <a:t>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stove</a:t>
            </a:r>
            <a:endParaRPr lang="en-US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2.Don’t climb the ___________!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a.</a:t>
            </a:r>
            <a:r>
              <a:rPr lang="en-US" sz="2800" dirty="0" err="1">
                <a:solidFill>
                  <a:schemeClr val="tx1"/>
                </a:solidFill>
              </a:rPr>
              <a:t>wall</a:t>
            </a:r>
            <a:r>
              <a:rPr lang="en-US" sz="2800" dirty="0">
                <a:solidFill>
                  <a:schemeClr val="tx1"/>
                </a:solidFill>
              </a:rPr>
              <a:t> 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tree</a:t>
            </a:r>
            <a:endParaRPr lang="en-US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3.Why shouldn’t he ride his ___________ too fast?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a.</a:t>
            </a:r>
            <a:r>
              <a:rPr lang="en-US" sz="2800" dirty="0" err="1">
                <a:solidFill>
                  <a:schemeClr val="tx1"/>
                </a:solidFill>
              </a:rPr>
              <a:t>bike</a:t>
            </a:r>
            <a:r>
              <a:rPr lang="en-US" sz="2800" dirty="0">
                <a:solidFill>
                  <a:schemeClr val="tx1"/>
                </a:solidFill>
              </a:rPr>
              <a:t> 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motorbike</a:t>
            </a:r>
            <a:endParaRPr lang="en-US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4.Why shouldn’t she ___________?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a.</a:t>
            </a:r>
            <a:r>
              <a:rPr lang="en-US" sz="2800" dirty="0" err="1">
                <a:solidFill>
                  <a:schemeClr val="tx1"/>
                </a:solidFill>
              </a:rPr>
              <a:t>run</a:t>
            </a:r>
            <a:r>
              <a:rPr lang="en-US" sz="2800" dirty="0">
                <a:solidFill>
                  <a:schemeClr val="tx1"/>
                </a:solidFill>
              </a:rPr>
              <a:t> down the stairs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play</a:t>
            </a:r>
            <a:r>
              <a:rPr lang="en-US" sz="2800" dirty="0">
                <a:solidFill>
                  <a:schemeClr val="tx1"/>
                </a:solidFill>
              </a:rPr>
              <a:t> with the stove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4859338" y="122238"/>
            <a:ext cx="865187" cy="71437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14" name="32-Point Star 13"/>
          <p:cNvSpPr/>
          <p:nvPr/>
        </p:nvSpPr>
        <p:spPr>
          <a:xfrm>
            <a:off x="5876925" y="122238"/>
            <a:ext cx="863600" cy="71437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15" name="32-Point Star 14"/>
          <p:cNvSpPr/>
          <p:nvPr/>
        </p:nvSpPr>
        <p:spPr>
          <a:xfrm>
            <a:off x="6875463" y="152400"/>
            <a:ext cx="865187" cy="71437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16" name="32-Point Star 15"/>
          <p:cNvSpPr/>
          <p:nvPr/>
        </p:nvSpPr>
        <p:spPr>
          <a:xfrm>
            <a:off x="7956550" y="160338"/>
            <a:ext cx="863600" cy="71437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63" y="1916113"/>
            <a:ext cx="909637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63" y="3213100"/>
            <a:ext cx="9096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9838" y="4437063"/>
            <a:ext cx="908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0638" y="5661025"/>
            <a:ext cx="909637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952" y="152494"/>
            <a:ext cx="267804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CHANT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3" y="1128713"/>
            <a:ext cx="1157287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3492500" y="152400"/>
            <a:ext cx="5040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Why shouldn’t he do that?</a:t>
            </a:r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75688" y="6308725"/>
            <a:ext cx="468312" cy="549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71800" y="978360"/>
            <a:ext cx="3240360" cy="650440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b. Preventing children from falling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122483"/>
            <a:ext cx="676056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circle THE BEST TITLE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916" y="2348880"/>
            <a:ext cx="8928992" cy="4293096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• Make sure he or she can’t roll off the bed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• Make sure he or she can’t open any windows.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• Don’t let him or her go near the stairs.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• Don’t let him or her out on the balcony.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363" y="847725"/>
            <a:ext cx="6207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395536" y="996808"/>
            <a:ext cx="2016224" cy="650440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a. Common accidents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372200" y="996808"/>
            <a:ext cx="2592288" cy="65044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c. How to be safe at home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916" y="151574"/>
            <a:ext cx="31573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tick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0602" y="764704"/>
            <a:ext cx="8928992" cy="273630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1"/>
                </a:solidFill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1"/>
                </a:solidFill>
              </a:rPr>
              <a:t>• Make sure he or she can’t roll off the bed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1"/>
                </a:solidFill>
              </a:rPr>
              <a:t>• Make sure he or she can’t open any windows.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1"/>
                </a:solidFill>
              </a:rPr>
              <a:t>• Don’t let him or her go near the stairs.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1"/>
                </a:solidFill>
              </a:rPr>
              <a:t>• Don’t let him or her out on the balcony.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2588" y="4149725"/>
          <a:ext cx="8424862" cy="244157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745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9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8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3944"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</a:rPr>
                        <a:t>1.Babies may roll off a sofa.</a:t>
                      </a: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50800" marR="50800" marT="50789" marB="5078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8213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2.You shouldn’t stop your baby brother or sister when he or she climbs the stairs.</a:t>
                      </a: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</a:rPr>
                        <a:t>3.You should make sure he or she can’t roll off the bed.</a:t>
                      </a: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529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4.Do not open any windows at home.</a:t>
                      </a: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3374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effectLst/>
                        </a:rPr>
                        <a:t>5.Allow him or her to play on the balcony alone sometimes.</a:t>
                      </a: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>
                        <a:effectLst/>
                      </a:endParaRPr>
                    </a:p>
                  </a:txBody>
                  <a:tcPr marL="50800" marR="50800" marT="50789" marB="50789"/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dirty="0">
                        <a:effectLst/>
                      </a:endParaRPr>
                    </a:p>
                  </a:txBody>
                  <a:tcPr marL="50800" marR="50800" marT="50789" marB="5078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248" name="Rectangle 1"/>
          <p:cNvSpPr>
            <a:spLocks noChangeArrowheads="1"/>
          </p:cNvSpPr>
          <p:nvPr/>
        </p:nvSpPr>
        <p:spPr bwMode="auto">
          <a:xfrm>
            <a:off x="1238250" y="200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9" name="Rectangle 8"/>
          <p:cNvSpPr/>
          <p:nvPr/>
        </p:nvSpPr>
        <p:spPr>
          <a:xfrm>
            <a:off x="7380312" y="3645024"/>
            <a:ext cx="4042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00392" y="3645024"/>
            <a:ext cx="4042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076700"/>
            <a:ext cx="6334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8325" y="4683125"/>
            <a:ext cx="6334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5157788"/>
            <a:ext cx="633413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8638" y="5516563"/>
            <a:ext cx="633412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8638" y="6021388"/>
            <a:ext cx="633412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7664" y="980728"/>
            <a:ext cx="532729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what may happen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827088" y="1916113"/>
            <a:ext cx="75612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1. Tony’s playing with a sharp knife.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He may 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2. Linda’s playing with a neighbour’s cat.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It may 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3. Quan’s riding his bike too fast.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He may 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68538" y="2708275"/>
            <a:ext cx="316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cut himself.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79613" y="393700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bit her.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68538" y="5251450"/>
            <a:ext cx="316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fall off his bike.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/>
          <a:srcRect l="18263" t="8859" r="19753" b="52373"/>
          <a:stretch>
            <a:fillRect/>
          </a:stretch>
        </p:blipFill>
        <p:spPr bwMode="auto">
          <a:xfrm>
            <a:off x="4763" y="1588"/>
            <a:ext cx="915035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Accident prevention child Images, Stock Photos &amp;amp; Vectors | Shutterstock"/>
          <p:cNvPicPr>
            <a:picLocks noChangeAspect="1" noChangeArrowheads="1"/>
          </p:cNvPicPr>
          <p:nvPr/>
        </p:nvPicPr>
        <p:blipFill>
          <a:blip r:embed="rId3"/>
          <a:srcRect b="7143"/>
          <a:stretch>
            <a:fillRect/>
          </a:stretch>
        </p:blipFill>
        <p:spPr bwMode="auto">
          <a:xfrm>
            <a:off x="0" y="2447925"/>
            <a:ext cx="9155113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3151</TotalTime>
  <Words>417</Words>
  <Application>Microsoft Office PowerPoint</Application>
  <PresentationFormat>On-screen Show (4:3)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Jokerman</vt:lpstr>
      <vt:lpstr>Broadway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E5-U12-L3-JESS</dc:title>
  <dc:creator>JESSICA</dc:creator>
  <cp:lastModifiedBy>Windows User</cp:lastModifiedBy>
  <cp:revision>276</cp:revision>
  <dcterms:created xsi:type="dcterms:W3CDTF">2012-02-21T22:04:44Z</dcterms:created>
  <dcterms:modified xsi:type="dcterms:W3CDTF">2022-01-16T16:29:14Z</dcterms:modified>
</cp:coreProperties>
</file>