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03" r:id="rId1"/>
  </p:sldMasterIdLst>
  <p:notesMasterIdLst>
    <p:notesMasterId r:id="rId18"/>
  </p:notesMasterIdLst>
  <p:sldIdLst>
    <p:sldId id="409" r:id="rId2"/>
    <p:sldId id="410" r:id="rId3"/>
    <p:sldId id="757" r:id="rId4"/>
    <p:sldId id="679" r:id="rId5"/>
    <p:sldId id="755" r:id="rId6"/>
    <p:sldId id="756" r:id="rId7"/>
    <p:sldId id="636" r:id="rId8"/>
    <p:sldId id="650" r:id="rId9"/>
    <p:sldId id="764" r:id="rId10"/>
    <p:sldId id="765" r:id="rId11"/>
    <p:sldId id="744" r:id="rId12"/>
    <p:sldId id="766" r:id="rId13"/>
    <p:sldId id="767" r:id="rId14"/>
    <p:sldId id="754" r:id="rId15"/>
    <p:sldId id="763" r:id="rId16"/>
    <p:sldId id="683" r:id="rId17"/>
  </p:sldIdLst>
  <p:sldSz cx="9144000" cy="6858000" type="screen4x3"/>
  <p:notesSz cx="6858000" cy="9144000"/>
  <p:embeddedFontLst>
    <p:embeddedFont>
      <p:font typeface="Jokerman" pitchFamily="82" charset="0"/>
      <p:regular r:id="rId19"/>
    </p:embeddedFont>
    <p:embeddedFont>
      <p:font typeface="Arial Black" pitchFamily="34" charset="0"/>
      <p:bold r:id="rId20"/>
    </p:embeddedFont>
    <p:embeddedFont>
      <p:font typeface="Broadway" pitchFamily="82" charset="0"/>
      <p:regular r:id="rId21"/>
    </p:embeddedFont>
  </p:embeddedFontLst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CC66"/>
    <a:srgbClr val="FF99FF"/>
    <a:srgbClr val="99FF66"/>
    <a:srgbClr val="99CCFF"/>
    <a:srgbClr val="CCCCFF"/>
    <a:srgbClr val="0070C0"/>
    <a:srgbClr val="FF9900"/>
    <a:srgbClr val="0099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6912" autoAdjust="0"/>
    <p:restoredTop sz="92718" autoAdjust="0"/>
  </p:normalViewPr>
  <p:slideViewPr>
    <p:cSldViewPr>
      <p:cViewPr varScale="1">
        <p:scale>
          <a:sx n="67" d="100"/>
          <a:sy n="67" d="100"/>
        </p:scale>
        <p:origin x="-124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0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CF8CB21-0E64-4925-8125-390FF79C2DCC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20F3A0-CC0E-4D85-96A6-1130C3942E91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B81B5A-0594-4D3B-862C-596863C26150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3F2555-B83F-4897-96EC-A52ACB27D288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AB69C4-CE49-4B1B-808D-9654419CC94F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119FCF-6670-43BA-AB26-12DF104F20B6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44E25C-AE7A-4F10-9369-E8AEAF955BE3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5AD209-8045-4B13-AD1C-5FE130FED709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53B6A5-D366-4FFE-89F9-8C2919D63B5A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1BF973-B6BC-4094-826D-C6976DBF9F53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703ED7-A6FF-40AE-BF89-D190827850E6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023D4C-85AF-4065-A4FA-5FD0FEF2FC87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3C266470-AABA-4EC2-BA17-9D145D72FE7A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7" Type="http://schemas.openxmlformats.org/officeDocument/2006/relationships/image" Target="../media/image1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7.wav"/><Relationship Id="rId5" Type="http://schemas.openxmlformats.org/officeDocument/2006/relationships/audio" Target="../media/audio16.wav"/><Relationship Id="rId4" Type="http://schemas.openxmlformats.org/officeDocument/2006/relationships/audio" Target="../media/audio15.wa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Baby%20Shark%20Dance%20-%20Sing%20and%20Dance!%20-%20Animal%20Songs%20-%20PINKFONG%20Songs%20for%20Children.mp4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5.wav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0" Type="http://schemas.openxmlformats.org/officeDocument/2006/relationships/image" Target="../media/image10.jpeg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12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5" Type="http://schemas.openxmlformats.org/officeDocument/2006/relationships/audio" Target="../media/audio12.wav"/><Relationship Id="rId4" Type="http://schemas.openxmlformats.org/officeDocument/2006/relationships/audio" Target="../media/audio1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5269" y="620688"/>
            <a:ext cx="8048998" cy="181588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lnSpc>
                <a:spcPct val="200000"/>
              </a:lnSpc>
              <a:defRPr/>
            </a:pPr>
            <a:r>
              <a:rPr lang="en-US" sz="28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UNIT 12. DON’T  RIDE YOUR BIKE TOO FAST!</a:t>
            </a:r>
            <a:endParaRPr lang="vi-VN" sz="28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  <a:p>
            <a:pPr algn="ctr" eaLnBrk="1" hangingPunct="1">
              <a:lnSpc>
                <a:spcPct val="200000"/>
              </a:lnSpc>
              <a:defRPr/>
            </a:pPr>
            <a:r>
              <a:rPr lang="vi-VN" sz="28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LESSON </a:t>
            </a:r>
            <a:r>
              <a:rPr lang="en-US" sz="28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2</a:t>
            </a:r>
            <a:endParaRPr lang="en-US" sz="36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</p:txBody>
      </p:sp>
      <p:pic>
        <p:nvPicPr>
          <p:cNvPr id="3075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550" y="6094413"/>
            <a:ext cx="822325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95288" y="498475"/>
            <a:ext cx="7850187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>
                <a:solidFill>
                  <a:schemeClr val="tx1"/>
                </a:solidFill>
              </a:rPr>
              <a:t>Why </a:t>
            </a:r>
            <a:r>
              <a:rPr lang="en-US" sz="3600" b="1">
                <a:solidFill>
                  <a:schemeClr val="tx1"/>
                </a:solidFill>
              </a:rPr>
              <a:t>shouldn’t</a:t>
            </a:r>
            <a:r>
              <a:rPr lang="en-US" sz="3600" b="1">
                <a:solidFill>
                  <a:schemeClr val="tx1"/>
                </a:solidFill>
              </a:rPr>
              <a:t> I</a:t>
            </a:r>
            <a:r>
              <a:rPr lang="en-US" sz="3600" b="1">
                <a:solidFill>
                  <a:schemeClr val="tx1"/>
                </a:solidFill>
              </a:rPr>
              <a:t> 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140200" y="896938"/>
            <a:ext cx="4664075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play with the stove?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63563" y="4797425"/>
            <a:ext cx="6816725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Because you may </a:t>
            </a:r>
          </a:p>
        </p:txBody>
      </p:sp>
      <p:pic>
        <p:nvPicPr>
          <p:cNvPr id="12293" name="Picture 1"/>
          <p:cNvPicPr>
            <a:picLocks noChangeAspect="1"/>
          </p:cNvPicPr>
          <p:nvPr/>
        </p:nvPicPr>
        <p:blipFill>
          <a:blip r:embed="rId3"/>
          <a:srcRect l="13309" r="15791"/>
          <a:stretch>
            <a:fillRect/>
          </a:stretch>
        </p:blipFill>
        <p:spPr bwMode="auto">
          <a:xfrm>
            <a:off x="7585075" y="2105025"/>
            <a:ext cx="1712913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0275" y="2503488"/>
            <a:ext cx="2395538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632325" y="5194300"/>
            <a:ext cx="27479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get a burn.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50825" y="498475"/>
            <a:ext cx="8569325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Why </a:t>
            </a:r>
            <a:r>
              <a:rPr lang="en-US" sz="3600" b="1">
                <a:solidFill>
                  <a:schemeClr val="tx1"/>
                </a:solidFill>
              </a:rPr>
              <a:t>shouldn’t I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795713" y="896938"/>
            <a:ext cx="53482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ride your bike too fast?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63563" y="4797425"/>
            <a:ext cx="7877175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Because you may </a:t>
            </a:r>
          </a:p>
        </p:txBody>
      </p:sp>
      <p:pic>
        <p:nvPicPr>
          <p:cNvPr id="13317" name="Picture 1"/>
          <p:cNvPicPr>
            <a:picLocks noChangeAspect="1"/>
          </p:cNvPicPr>
          <p:nvPr/>
        </p:nvPicPr>
        <p:blipFill>
          <a:blip r:embed="rId3"/>
          <a:srcRect l="13309" r="15791"/>
          <a:stretch>
            <a:fillRect/>
          </a:stretch>
        </p:blipFill>
        <p:spPr bwMode="auto">
          <a:xfrm>
            <a:off x="7585075" y="2105025"/>
            <a:ext cx="1712913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8575" y="2201863"/>
            <a:ext cx="4137025" cy="231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632325" y="5194300"/>
            <a:ext cx="46656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fall off your bike.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95288" y="498475"/>
            <a:ext cx="8569325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Why </a:t>
            </a:r>
            <a:r>
              <a:rPr lang="en-US" sz="3600" b="1">
                <a:solidFill>
                  <a:schemeClr val="tx1"/>
                </a:solidFill>
              </a:rPr>
              <a:t>shouldn’t I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975100" y="915988"/>
            <a:ext cx="51689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run down the stairs?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63563" y="4797425"/>
            <a:ext cx="7877175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Because you may </a:t>
            </a:r>
          </a:p>
        </p:txBody>
      </p:sp>
      <p:pic>
        <p:nvPicPr>
          <p:cNvPr id="14341" name="Picture 1"/>
          <p:cNvPicPr>
            <a:picLocks noChangeAspect="1"/>
          </p:cNvPicPr>
          <p:nvPr/>
        </p:nvPicPr>
        <p:blipFill>
          <a:blip r:embed="rId3"/>
          <a:srcRect l="13309" r="15791"/>
          <a:stretch>
            <a:fillRect/>
          </a:stretch>
        </p:blipFill>
        <p:spPr bwMode="auto">
          <a:xfrm>
            <a:off x="7585075" y="2105025"/>
            <a:ext cx="1712913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6813" y="2051050"/>
            <a:ext cx="1990725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632325" y="5194300"/>
            <a:ext cx="46656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break your arm.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456363" y="5551537"/>
            <a:ext cx="8361567" cy="1254834"/>
          </a:xfrm>
          <a:prstGeom prst="roundRect">
            <a:avLst/>
          </a:prstGeom>
          <a:solidFill>
            <a:srgbClr val="FFCC66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sz="2800" dirty="0">
                <a:solidFill>
                  <a:schemeClr val="tx1"/>
                </a:solidFill>
              </a:rPr>
              <a:t>4. Tom shouldn’t ride too fast because he may fall off his bike and break his         </a:t>
            </a:r>
            <a:r>
              <a:rPr lang="en-US" sz="2800" dirty="0"/>
              <a:t>.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38826" y="4042298"/>
            <a:ext cx="8361567" cy="1254834"/>
          </a:xfrm>
          <a:prstGeom prst="roundRect">
            <a:avLst/>
          </a:prstGeom>
          <a:solidFill>
            <a:srgbClr val="FF99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sz="2800" dirty="0">
                <a:solidFill>
                  <a:schemeClr val="tx1"/>
                </a:solidFill>
              </a:rPr>
              <a:t>3. Mai shouldn’t play with the stove because she may get a           </a:t>
            </a:r>
            <a:r>
              <a:rPr lang="en-US" sz="2800" dirty="0"/>
              <a:t>.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62521" y="2485202"/>
            <a:ext cx="8361567" cy="1254834"/>
          </a:xfrm>
          <a:prstGeom prst="roundRect">
            <a:avLst/>
          </a:prstGeom>
          <a:solidFill>
            <a:srgbClr val="99FF66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sz="2800" dirty="0">
                <a:solidFill>
                  <a:schemeClr val="tx1"/>
                </a:solidFill>
              </a:rPr>
              <a:t>2. Nam shouldn’t climb the         because he may fall and break his leg.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32046" y="859631"/>
            <a:ext cx="8361567" cy="1254834"/>
          </a:xfrm>
          <a:prstGeom prst="roundRect">
            <a:avLst/>
          </a:prstGeom>
          <a:solidFill>
            <a:srgbClr val="99CC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sz="2800" dirty="0">
                <a:solidFill>
                  <a:schemeClr val="tx1"/>
                </a:solidFill>
              </a:rPr>
              <a:t>1. Tony shouldn’t play with the knife because it’s very           .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258888" y="1652588"/>
            <a:ext cx="11160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sharp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195513" y="4835525"/>
            <a:ext cx="17002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burn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619625" y="6343650"/>
            <a:ext cx="17002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arm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787900" y="2635250"/>
            <a:ext cx="16954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wall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8432" y="119939"/>
            <a:ext cx="4634218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LISTEN AND COMPLETE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13275" y="69850"/>
            <a:ext cx="78422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4cab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118070"/>
            <a:ext cx="435407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READ AND COMPLETE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79388" y="908050"/>
            <a:ext cx="1296987" cy="657225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chemeClr val="tx1"/>
                </a:solidFill>
              </a:rPr>
              <a:t>why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08175" y="908050"/>
            <a:ext cx="1800225" cy="657225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see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995738" y="963613"/>
            <a:ext cx="1538287" cy="601662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knife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724525" y="963613"/>
            <a:ext cx="1368425" cy="665162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chemeClr val="tx1"/>
                </a:solidFill>
              </a:rPr>
              <a:t>don‘t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427913" y="963613"/>
            <a:ext cx="1522412" cy="665162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chemeClr val="tx1"/>
                </a:solidFill>
              </a:rPr>
              <a:t>yourself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86897" y="2030151"/>
            <a:ext cx="8361567" cy="4639209"/>
          </a:xfrm>
          <a:prstGeom prst="roundRect">
            <a:avLst/>
          </a:prstGeom>
          <a:solidFill>
            <a:srgbClr val="99CC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sz="2800" b="1" dirty="0">
                <a:solidFill>
                  <a:schemeClr val="tx1"/>
                </a:solidFill>
              </a:rPr>
              <a:t>Tom:</a:t>
            </a:r>
            <a:r>
              <a:rPr lang="en-US" sz="2800" dirty="0">
                <a:solidFill>
                  <a:schemeClr val="tx1"/>
                </a:solidFill>
              </a:rPr>
              <a:t> What are you holding in your hand?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800" b="1" dirty="0" err="1">
                <a:solidFill>
                  <a:schemeClr val="tx1"/>
                </a:solidFill>
              </a:rPr>
              <a:t>Phong</a:t>
            </a:r>
            <a:r>
              <a:rPr lang="en-US" sz="2800" b="1" dirty="0">
                <a:solidFill>
                  <a:schemeClr val="tx1"/>
                </a:solidFill>
              </a:rPr>
              <a:t>:</a:t>
            </a:r>
            <a:r>
              <a:rPr lang="en-US" sz="2800" dirty="0">
                <a:solidFill>
                  <a:schemeClr val="tx1"/>
                </a:solidFill>
              </a:rPr>
              <a:t> A (1)           .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800" b="1" dirty="0">
                <a:solidFill>
                  <a:schemeClr val="tx1"/>
                </a:solidFill>
              </a:rPr>
              <a:t>Tom:</a:t>
            </a:r>
            <a:r>
              <a:rPr lang="en-US" sz="2800" dirty="0">
                <a:solidFill>
                  <a:schemeClr val="tx1"/>
                </a:solidFill>
              </a:rPr>
              <a:t> Oh, no. It’s dangerous. (2)          play with it!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800" b="1" dirty="0" err="1">
                <a:solidFill>
                  <a:schemeClr val="tx1"/>
                </a:solidFill>
              </a:rPr>
              <a:t>Phong</a:t>
            </a:r>
            <a:r>
              <a:rPr lang="en-US" sz="2800" b="1" dirty="0">
                <a:solidFill>
                  <a:schemeClr val="tx1"/>
                </a:solidFill>
              </a:rPr>
              <a:t>:</a:t>
            </a:r>
            <a:r>
              <a:rPr lang="en-US" sz="2800" dirty="0">
                <a:solidFill>
                  <a:schemeClr val="tx1"/>
                </a:solidFill>
              </a:rPr>
              <a:t> (3)        shouldn’t I play with it?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800" b="1" dirty="0">
                <a:solidFill>
                  <a:schemeClr val="tx1"/>
                </a:solidFill>
              </a:rPr>
              <a:t>Tom:</a:t>
            </a:r>
            <a:r>
              <a:rPr lang="en-US" sz="2800" dirty="0">
                <a:solidFill>
                  <a:schemeClr val="tx1"/>
                </a:solidFill>
              </a:rPr>
              <a:t> Because you may cut (4)               .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800" b="1" dirty="0" err="1">
                <a:solidFill>
                  <a:schemeClr val="tx1"/>
                </a:solidFill>
              </a:rPr>
              <a:t>Phong</a:t>
            </a:r>
            <a:r>
              <a:rPr lang="en-US" sz="2800" b="1" dirty="0">
                <a:solidFill>
                  <a:schemeClr val="tx1"/>
                </a:solidFill>
              </a:rPr>
              <a:t>:</a:t>
            </a:r>
            <a:r>
              <a:rPr lang="en-US" sz="2800" dirty="0">
                <a:solidFill>
                  <a:schemeClr val="tx1"/>
                </a:solidFill>
              </a:rPr>
              <a:t> I can (5)        that. Thank you, Tom.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664200" y="5445125"/>
            <a:ext cx="17002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yourself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795963" y="3538538"/>
            <a:ext cx="17002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Don‘t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479675" y="4797425"/>
            <a:ext cx="17002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Why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801938" y="2890838"/>
            <a:ext cx="13779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knife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454400" y="6092825"/>
            <a:ext cx="16954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see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440" y="152494"/>
            <a:ext cx="2391104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LET’S PLAY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287338" y="401638"/>
            <a:ext cx="8624887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vi-VN" altLang="en-US" sz="2800" b="1">
                <a:solidFill>
                  <a:srgbClr val="FF0000"/>
                </a:solidFill>
              </a:rPr>
              <a:t>1. Vocabulary</a:t>
            </a:r>
          </a:p>
          <a:p>
            <a:pPr eaLnBrk="1" hangingPunct="1">
              <a:lnSpc>
                <a:spcPct val="150000"/>
              </a:lnSpc>
            </a:pPr>
            <a:r>
              <a:rPr lang="vi-VN" altLang="en-US" sz="2800" b="1"/>
              <a:t>- </a:t>
            </a:r>
            <a:r>
              <a:rPr lang="en-US" altLang="en-US" sz="2800" b="1"/>
              <a:t>cut yourself</a:t>
            </a:r>
            <a:endParaRPr lang="vi-VN" altLang="en-US" sz="2800" b="1"/>
          </a:p>
          <a:p>
            <a:pPr eaLnBrk="1" hangingPunct="1">
              <a:lnSpc>
                <a:spcPct val="150000"/>
              </a:lnSpc>
            </a:pPr>
            <a:r>
              <a:rPr lang="vi-VN" altLang="en-US" sz="2800" b="1"/>
              <a:t>- </a:t>
            </a:r>
            <a:r>
              <a:rPr lang="en-US" altLang="en-US" sz="2800" b="1"/>
              <a:t>get a burn</a:t>
            </a:r>
            <a:endParaRPr lang="vi-VN" altLang="en-US" sz="2800" b="1"/>
          </a:p>
          <a:p>
            <a:pPr eaLnBrk="1" hangingPunct="1">
              <a:lnSpc>
                <a:spcPct val="150000"/>
              </a:lnSpc>
            </a:pPr>
            <a:r>
              <a:rPr lang="vi-VN" altLang="en-US" sz="2800" b="1"/>
              <a:t>- </a:t>
            </a:r>
            <a:r>
              <a:rPr lang="en-US" altLang="en-US" sz="2800" b="1"/>
              <a:t>fall off your bike</a:t>
            </a:r>
          </a:p>
          <a:p>
            <a:pPr eaLnBrk="1" hangingPunct="1">
              <a:lnSpc>
                <a:spcPct val="150000"/>
              </a:lnSpc>
            </a:pPr>
            <a:r>
              <a:rPr lang="vi-VN" altLang="en-US" sz="2800" b="1"/>
              <a:t>- </a:t>
            </a:r>
            <a:r>
              <a:rPr lang="en-US" altLang="en-US" sz="2800" b="1"/>
              <a:t>break your arm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b="1"/>
              <a:t>- break your leg</a:t>
            </a:r>
            <a:endParaRPr lang="vi-VN" altLang="en-US" sz="2800" b="1"/>
          </a:p>
          <a:p>
            <a:pPr eaLnBrk="1" hangingPunct="1">
              <a:lnSpc>
                <a:spcPct val="150000"/>
              </a:lnSpc>
            </a:pPr>
            <a:r>
              <a:rPr lang="vi-VN" altLang="en-US" sz="2800" b="1">
                <a:solidFill>
                  <a:srgbClr val="FF0000"/>
                </a:solidFill>
              </a:rPr>
              <a:t>2. Model sentence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b="1"/>
              <a:t>Why shouldn’t I </a:t>
            </a:r>
            <a:r>
              <a:rPr lang="en-US" altLang="en-US" sz="2800" b="1">
                <a:solidFill>
                  <a:srgbClr val="FF0000"/>
                </a:solidFill>
              </a:rPr>
              <a:t>ride your bike too fast</a:t>
            </a:r>
            <a:r>
              <a:rPr lang="en-US" altLang="en-US" sz="2800" b="1"/>
              <a:t>.</a:t>
            </a:r>
            <a:endParaRPr lang="vi-VN" altLang="en-US" sz="2800" b="1"/>
          </a:p>
          <a:p>
            <a:pPr eaLnBrk="1" hangingPunct="1">
              <a:lnSpc>
                <a:spcPct val="150000"/>
              </a:lnSpc>
            </a:pPr>
            <a:r>
              <a:rPr lang="en-US" altLang="en-US" sz="2800" b="1"/>
              <a:t>Because you may </a:t>
            </a:r>
            <a:r>
              <a:rPr lang="en-US" altLang="en-US" sz="2800" b="1">
                <a:solidFill>
                  <a:srgbClr val="FF0000"/>
                </a:solidFill>
              </a:rPr>
              <a:t>fall off your bike.</a:t>
            </a:r>
            <a:endParaRPr lang="en-US" altLang="en-US" sz="2800" b="1"/>
          </a:p>
        </p:txBody>
      </p:sp>
      <p:pic>
        <p:nvPicPr>
          <p:cNvPr id="1843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8800" y="760413"/>
            <a:ext cx="1322388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7263" y="2519363"/>
            <a:ext cx="1192212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26275" y="4906963"/>
            <a:ext cx="1849438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27913" y="2579688"/>
            <a:ext cx="1184275" cy="157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64388" y="750888"/>
            <a:ext cx="1711325" cy="115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67526" y="35985"/>
            <a:ext cx="648072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2666" y="188640"/>
            <a:ext cx="293618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Arial" panose="020B0604020202020204" pitchFamily="34" charset="0"/>
              </a:rPr>
              <a:t>Cut yourself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6243935"/>
            <a:ext cx="412144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Arial" panose="020B0604020202020204" pitchFamily="34" charset="0"/>
              </a:rPr>
              <a:t>Play with the stove</a:t>
            </a:r>
          </a:p>
        </p:txBody>
      </p:sp>
      <p:sp>
        <p:nvSpPr>
          <p:cNvPr id="4" name="Rectangle 3"/>
          <p:cNvSpPr/>
          <p:nvPr/>
        </p:nvSpPr>
        <p:spPr>
          <a:xfrm>
            <a:off x="6311370" y="1196752"/>
            <a:ext cx="231351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Arial" panose="020B0604020202020204" pitchFamily="34" charset="0"/>
              </a:rPr>
              <a:t>Get a burn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623" y="188640"/>
            <a:ext cx="481227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Arial" panose="020B0604020202020204" pitchFamily="34" charset="0"/>
              </a:rPr>
              <a:t>Ride your bike too fast</a:t>
            </a:r>
          </a:p>
        </p:txBody>
      </p:sp>
      <p:sp>
        <p:nvSpPr>
          <p:cNvPr id="4" name="Rectangle 3"/>
          <p:cNvSpPr/>
          <p:nvPr/>
        </p:nvSpPr>
        <p:spPr>
          <a:xfrm>
            <a:off x="1714300" y="6243935"/>
            <a:ext cx="3795271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Arial" panose="020B0604020202020204" pitchFamily="34" charset="0"/>
              </a:rPr>
              <a:t>Fall off your bike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700808"/>
            <a:ext cx="2798202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Arial" panose="020B0604020202020204" pitchFamily="34" charset="0"/>
              </a:rPr>
              <a:t>Break your arm</a:t>
            </a:r>
          </a:p>
        </p:txBody>
      </p:sp>
      <p:sp>
        <p:nvSpPr>
          <p:cNvPr id="4" name="Rectangle 3"/>
          <p:cNvSpPr/>
          <p:nvPr/>
        </p:nvSpPr>
        <p:spPr>
          <a:xfrm>
            <a:off x="213979" y="5301208"/>
            <a:ext cx="2729273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Arial" panose="020B0604020202020204" pitchFamily="34" charset="0"/>
              </a:rPr>
              <a:t>Break your leg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619250" y="885825"/>
            <a:ext cx="588963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80988" y="2997200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572000" y="1077913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130550" y="5137150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68375" y="6164263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580063" y="6251575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793038" y="3497263"/>
            <a:ext cx="5461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591050" y="4097338"/>
            <a:ext cx="547688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2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2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2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71963" y="549275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08738" y="522288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71963" y="3663950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08738" y="3621088"/>
            <a:ext cx="650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2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95288" y="498475"/>
            <a:ext cx="7850187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Why </a:t>
            </a:r>
            <a:r>
              <a:rPr lang="en-US" sz="3600" b="1">
                <a:solidFill>
                  <a:schemeClr val="tx1"/>
                </a:solidFill>
              </a:rPr>
              <a:t>shouldn’t </a:t>
            </a:r>
            <a:r>
              <a:rPr lang="en-US" sz="3600" b="1">
                <a:solidFill>
                  <a:schemeClr val="tx1"/>
                </a:solidFill>
              </a:rPr>
              <a:t>I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995738" y="896938"/>
            <a:ext cx="4664075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play with the knife?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63563" y="4797425"/>
            <a:ext cx="7877175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Because you may </a:t>
            </a:r>
          </a:p>
        </p:txBody>
      </p:sp>
      <p:pic>
        <p:nvPicPr>
          <p:cNvPr id="11269" name="Picture 1"/>
          <p:cNvPicPr>
            <a:picLocks noChangeAspect="1"/>
          </p:cNvPicPr>
          <p:nvPr/>
        </p:nvPicPr>
        <p:blipFill>
          <a:blip r:embed="rId3"/>
          <a:srcRect l="13309" r="15791"/>
          <a:stretch>
            <a:fillRect/>
          </a:stretch>
        </p:blipFill>
        <p:spPr bwMode="auto">
          <a:xfrm>
            <a:off x="7585075" y="2105025"/>
            <a:ext cx="1712913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313" y="2414588"/>
            <a:ext cx="179705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632325" y="5194300"/>
            <a:ext cx="46656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cut yourself.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1278</Template>
  <TotalTime>3103</TotalTime>
  <Words>173</Words>
  <Application>Microsoft Office PowerPoint</Application>
  <PresentationFormat>On-screen Show (4:3)</PresentationFormat>
  <Paragraphs>61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Jokerman</vt:lpstr>
      <vt:lpstr>Arial Black</vt:lpstr>
      <vt:lpstr>Broadway</vt:lpstr>
      <vt:lpstr>Diseño predeterminado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E5-U12-L1-JESS</dc:title>
  <dc:creator>JESSICA</dc:creator>
  <cp:lastModifiedBy>Windows User</cp:lastModifiedBy>
  <cp:revision>267</cp:revision>
  <dcterms:created xsi:type="dcterms:W3CDTF">2012-02-21T22:04:44Z</dcterms:created>
  <dcterms:modified xsi:type="dcterms:W3CDTF">2022-01-16T16:29:45Z</dcterms:modified>
</cp:coreProperties>
</file>