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5"/>
  </p:notesMasterIdLst>
  <p:sldIdLst>
    <p:sldId id="409" r:id="rId2"/>
    <p:sldId id="410" r:id="rId3"/>
    <p:sldId id="804" r:id="rId4"/>
    <p:sldId id="888" r:id="rId5"/>
    <p:sldId id="838" r:id="rId6"/>
    <p:sldId id="867" r:id="rId7"/>
    <p:sldId id="887" r:id="rId8"/>
    <p:sldId id="894" r:id="rId9"/>
    <p:sldId id="895" r:id="rId10"/>
    <p:sldId id="650" r:id="rId11"/>
    <p:sldId id="848" r:id="rId12"/>
    <p:sldId id="829" r:id="rId13"/>
    <p:sldId id="896" r:id="rId14"/>
    <p:sldId id="897" r:id="rId15"/>
    <p:sldId id="898" r:id="rId16"/>
    <p:sldId id="899" r:id="rId17"/>
    <p:sldId id="900" r:id="rId18"/>
    <p:sldId id="892" r:id="rId19"/>
    <p:sldId id="902" r:id="rId20"/>
    <p:sldId id="805" r:id="rId21"/>
    <p:sldId id="874" r:id="rId22"/>
    <p:sldId id="875" r:id="rId23"/>
    <p:sldId id="876" r:id="rId24"/>
    <p:sldId id="877" r:id="rId25"/>
    <p:sldId id="878" r:id="rId26"/>
    <p:sldId id="879" r:id="rId27"/>
    <p:sldId id="880" r:id="rId28"/>
    <p:sldId id="881" r:id="rId29"/>
    <p:sldId id="882" r:id="rId30"/>
    <p:sldId id="883" r:id="rId31"/>
    <p:sldId id="884" r:id="rId32"/>
    <p:sldId id="885" r:id="rId33"/>
    <p:sldId id="886" r:id="rId34"/>
  </p:sldIdLst>
  <p:sldSz cx="9144000" cy="6858000" type="screen4x3"/>
  <p:notesSz cx="6858000" cy="9144000"/>
  <p:embeddedFontLst>
    <p:embeddedFont>
      <p:font typeface="Jokerman" pitchFamily="82" charset="0"/>
      <p:regular r:id="rId36"/>
    </p:embeddedFont>
    <p:embeddedFont>
      <p:font typeface="Broadway" pitchFamily="82" charset="0"/>
      <p:regular r:id="rId37"/>
    </p:embeddedFont>
    <p:embeddedFont>
      <p:font typeface="Cooper Black" pitchFamily="18" charset="0"/>
      <p:regular r:id="rId38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CC66"/>
    <a:srgbClr val="FFCCCC"/>
    <a:srgbClr val="FFD04B"/>
    <a:srgbClr val="FF9900"/>
    <a:srgbClr val="99FF66"/>
    <a:srgbClr val="009900"/>
    <a:srgbClr val="F8F8F8"/>
    <a:srgbClr val="CC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30" autoAdjust="0"/>
    <p:restoredTop sz="92674" autoAdjust="0"/>
  </p:normalViewPr>
  <p:slideViewPr>
    <p:cSldViewPr>
      <p:cViewPr varScale="1">
        <p:scale>
          <a:sx n="67" d="100"/>
          <a:sy n="67" d="100"/>
        </p:scale>
        <p:origin x="-142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8FD8D2-8001-491C-A3A3-B9CFF2A69DB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42ABA-4057-4F74-9672-6ABCC6C2673C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4E93B-A8DD-485A-BB49-23D9B54B0F61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98D7BD-9687-4311-A122-A8538D5585A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93BDD-7F83-4255-A22E-B6134F3E627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35A67-586D-4061-86E0-14612E73619A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54805-14A6-4F5E-B52F-819203FAAE2B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19544-6E86-4C47-B0CF-C8048CDBF42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EC066-F7D7-47CC-AF55-BC74765C081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C540C-CF12-47D6-A133-30CC350204D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CE4DD-F84E-41F7-8FB4-E109CAB3B0A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85046-774C-44B3-9DF4-F9877DB20258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B2103CC-277A-444D-8B22-9A80472F9499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8.wav"/><Relationship Id="rId7" Type="http://schemas.openxmlformats.org/officeDocument/2006/relationships/image" Target="../media/image1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If%20You're%20Happy%20and%20You%20Know%20It%20-%20Song%20for%20Kids%20by%20Little%20Fox.mp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2.png"/><Relationship Id="rId18" Type="http://schemas.openxmlformats.org/officeDocument/2006/relationships/slide" Target="slide30.xml"/><Relationship Id="rId3" Type="http://schemas.openxmlformats.org/officeDocument/2006/relationships/image" Target="../media/image27.pn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slide" Target="slide31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2" Type="http://schemas.openxmlformats.org/officeDocument/2006/relationships/image" Target="../media/image26.png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image" Target="../media/image31.png"/><Relationship Id="rId24" Type="http://schemas.openxmlformats.org/officeDocument/2006/relationships/slide" Target="slide28.xml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10" Type="http://schemas.openxmlformats.org/officeDocument/2006/relationships/slide" Target="slide32.xml"/><Relationship Id="rId19" Type="http://schemas.openxmlformats.org/officeDocument/2006/relationships/image" Target="../media/image35.png"/><Relationship Id="rId4" Type="http://schemas.openxmlformats.org/officeDocument/2006/relationships/slide" Target="slide24.xml"/><Relationship Id="rId9" Type="http://schemas.openxmlformats.org/officeDocument/2006/relationships/image" Target="../media/image30.png"/><Relationship Id="rId14" Type="http://schemas.openxmlformats.org/officeDocument/2006/relationships/slide" Target="slide23.xml"/><Relationship Id="rId22" Type="http://schemas.openxmlformats.org/officeDocument/2006/relationships/slide" Target="slide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39.jpe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41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42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9.jpe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8.jpe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44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Health%20Problems%20-%20hospital%20play%20-%20Learn%20English%20for%20kids.mp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45.jpe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21.jpe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347" y="718825"/>
            <a:ext cx="8853706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11. WHAT’S THE MATTER WITH YOU?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vi-VN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6094413"/>
            <a:ext cx="82232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9725" y="93027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09650" y="618807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3438" y="112553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700" y="49418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33475" y="32575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29188" y="270827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09938" y="44370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43888" y="25622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40425" y="62071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31213" y="331787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d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1638" y="36623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51500" y="8905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8025" y="8937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7025" y="9080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05475" y="377031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8025" y="368300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2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2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61198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will.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36850" y="1292225"/>
            <a:ext cx="3922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go to the doctor.</a:t>
            </a:r>
          </a:p>
        </p:txBody>
      </p:sp>
      <p:pic>
        <p:nvPicPr>
          <p:cNvPr id="11271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60600" y="2413000"/>
            <a:ext cx="2687638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61198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will.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36850" y="1292225"/>
            <a:ext cx="3922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go to the dentist.</a:t>
            </a:r>
          </a:p>
        </p:txBody>
      </p:sp>
      <p:pic>
        <p:nvPicPr>
          <p:cNvPr id="11271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08175" y="2413000"/>
            <a:ext cx="4032250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61198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will.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36850" y="1292225"/>
            <a:ext cx="2627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take a rest</a:t>
            </a:r>
          </a:p>
        </p:txBody>
      </p:sp>
      <p:pic>
        <p:nvPicPr>
          <p:cNvPr id="11271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60600" y="2474913"/>
            <a:ext cx="2687638" cy="218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61198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will.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36850" y="1292225"/>
            <a:ext cx="3922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eat a lot of fruit</a:t>
            </a:r>
          </a:p>
        </p:txBody>
      </p:sp>
      <p:pic>
        <p:nvPicPr>
          <p:cNvPr id="11271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44763" y="2413000"/>
            <a:ext cx="2119312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66960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shouldn’t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55750" y="5157788"/>
            <a:ext cx="46005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won’t. Thanks.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76600" y="1292225"/>
            <a:ext cx="3922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carry heavy things</a:t>
            </a:r>
          </a:p>
        </p:txBody>
      </p:sp>
      <p:pic>
        <p:nvPicPr>
          <p:cNvPr id="11271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78100" y="2413000"/>
            <a:ext cx="2052638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66246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shouldn’t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No, I won’t.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32138" y="1292225"/>
            <a:ext cx="3924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eat a lot of sweets</a:t>
            </a:r>
          </a:p>
        </p:txBody>
      </p:sp>
      <p:pic>
        <p:nvPicPr>
          <p:cNvPr id="11271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24088" y="2492375"/>
            <a:ext cx="2760662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0819" y="438150"/>
            <a:ext cx="46342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vi-VN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</a:t>
            </a: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COMPLETE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" y="1052513"/>
            <a:ext cx="96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539552" y="2475323"/>
            <a:ext cx="1531603" cy="72008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/>
              <a:t>Quan</a:t>
            </a:r>
            <a:endParaRPr lang="en-US" sz="3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539551" y="3650490"/>
            <a:ext cx="1531603" cy="72008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Tony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9058" y="4695179"/>
            <a:ext cx="1531603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/>
              <a:t>Phong</a:t>
            </a:r>
            <a:endParaRPr lang="en-US" sz="3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448108" y="5733256"/>
            <a:ext cx="1531603" cy="72008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/>
              <a:t>Mrs</a:t>
            </a:r>
            <a:r>
              <a:rPr lang="en-US" sz="2400" b="1" dirty="0"/>
              <a:t> Green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768" y="1535336"/>
            <a:ext cx="2016224" cy="957560"/>
          </a:xfrm>
          <a:prstGeom prst="rect">
            <a:avLst/>
          </a:prstGeom>
          <a:solidFill>
            <a:srgbClr val="FFD04B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Health Problem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2924" y="1537307"/>
            <a:ext cx="2016224" cy="957560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should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443" y="1517763"/>
            <a:ext cx="2016224" cy="95756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shouldn’t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0313" y="2565400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Stomach ache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74913" y="357981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fever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74913" y="4581525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toothache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00313" y="566261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backache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68825" y="257016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Go to the doctor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00575" y="361473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68825" y="4624388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00575" y="564038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18300" y="257016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35763" y="3651250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Go to school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37350" y="4632325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eat ice cream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35763" y="564038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carry heavy things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012950" y="4186238"/>
            <a:ext cx="6945313" cy="2343150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/>
              <a:t>Mai: </a:t>
            </a:r>
            <a:r>
              <a:rPr lang="en-US" sz="2800" dirty="0"/>
              <a:t>What’s the matter with you, Tony?</a:t>
            </a:r>
          </a:p>
          <a:p>
            <a:pPr eaLnBrk="1" hangingPunct="1">
              <a:defRPr/>
            </a:pPr>
            <a:r>
              <a:rPr lang="en-US" sz="2800" b="1" dirty="0"/>
              <a:t>Tony: </a:t>
            </a:r>
            <a:r>
              <a:rPr lang="en-US" sz="2800" dirty="0"/>
              <a:t>I have a pain in my (4) </a:t>
            </a:r>
          </a:p>
          <a:p>
            <a:pPr eaLnBrk="1" hangingPunct="1">
              <a:defRPr/>
            </a:pPr>
            <a:r>
              <a:rPr lang="en-US" sz="2800" b="1" dirty="0"/>
              <a:t>Mai: </a:t>
            </a:r>
            <a:r>
              <a:rPr lang="en-US" sz="2800" dirty="0"/>
              <a:t>Oh, dear. You should take a (5)          now and go to the doctor later.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70100" y="641350"/>
            <a:ext cx="6945313" cy="3027363"/>
          </a:xfrm>
          <a:prstGeom prst="roundRect">
            <a:avLst/>
          </a:prstGeom>
          <a:solidFill>
            <a:srgbClr val="00CC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 </a:t>
            </a:r>
            <a:r>
              <a:rPr lang="en-US" sz="2800" dirty="0"/>
              <a:t>Where’s </a:t>
            </a:r>
            <a:r>
              <a:rPr lang="en-US" sz="2800" dirty="0" err="1"/>
              <a:t>Phong</a:t>
            </a:r>
            <a:r>
              <a:rPr lang="en-US" sz="2800" dirty="0"/>
              <a:t>?</a:t>
            </a:r>
          </a:p>
          <a:p>
            <a:pPr eaLnBrk="1" hangingPunct="1">
              <a:defRPr/>
            </a:pPr>
            <a:r>
              <a:rPr lang="en-US" sz="2800" b="1" dirty="0"/>
              <a:t>Mai: </a:t>
            </a:r>
            <a:r>
              <a:rPr lang="en-US" sz="2800" dirty="0"/>
              <a:t>He can’t go to school today.</a:t>
            </a:r>
          </a:p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 </a:t>
            </a:r>
            <a:r>
              <a:rPr lang="en-US" sz="2800" dirty="0"/>
              <a:t>Why not? </a:t>
            </a:r>
          </a:p>
          <a:p>
            <a:pPr eaLnBrk="1" hangingPunct="1">
              <a:defRPr/>
            </a:pPr>
            <a:r>
              <a:rPr lang="en-US" sz="2800" dirty="0"/>
              <a:t>What’s the (1)             with him?</a:t>
            </a:r>
          </a:p>
          <a:p>
            <a:pPr eaLnBrk="1" hangingPunct="1">
              <a:defRPr/>
            </a:pPr>
            <a:r>
              <a:rPr lang="en-US" sz="2800" b="1" dirty="0"/>
              <a:t>Mai: </a:t>
            </a:r>
            <a:r>
              <a:rPr lang="en-US" sz="2800" dirty="0"/>
              <a:t>He (2)           a bad cough and is going to see the (3)             this morning.</a:t>
            </a:r>
          </a:p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 </a:t>
            </a:r>
            <a:r>
              <a:rPr lang="en-US" sz="2800" dirty="0"/>
              <a:t>Oh, really? Poor him!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1138" y="2222500"/>
            <a:ext cx="1624012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stomach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388" y="1052513"/>
            <a:ext cx="1655762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rest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9388" y="3278188"/>
            <a:ext cx="1660525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matter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5100" y="5621338"/>
            <a:ext cx="1660525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doctor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5263" y="4449763"/>
            <a:ext cx="1589087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has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89413" y="2320925"/>
            <a:ext cx="2592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has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16438" y="1893888"/>
            <a:ext cx="17287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matter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81625" y="2728913"/>
            <a:ext cx="1692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doctor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27313" y="5702300"/>
            <a:ext cx="1655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FF00"/>
                </a:solidFill>
              </a:rPr>
              <a:t>rest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80288" y="5283200"/>
            <a:ext cx="210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stomach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536" y="5003068"/>
            <a:ext cx="5904656" cy="18549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+mn-cs"/>
              </a:rPr>
              <a:t>WARM UP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6100791"/>
            <a:ext cx="239110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</a:t>
            </a:r>
            <a:r>
              <a:rPr lang="vi-VN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PLAY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4926" y="1828800"/>
            <a:ext cx="3506088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  <a:cs typeface="+mn-cs"/>
              </a:rPr>
              <a:t>Let’s go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  <a:cs typeface="+mn-cs"/>
              </a:rPr>
              <a:t>To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oper Black" pitchFamily="18" charset="0"/>
                <a:cs typeface="+mn-cs"/>
              </a:rPr>
              <a:t>The zoo</a:t>
            </a:r>
          </a:p>
        </p:txBody>
      </p:sp>
      <p:pic>
        <p:nvPicPr>
          <p:cNvPr id="23555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343400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363"/>
            <a:ext cx="59547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4886325"/>
            <a:ext cx="1071563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89788" y="3386138"/>
            <a:ext cx="11969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25" y="4859338"/>
            <a:ext cx="16049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62163" y="2957513"/>
            <a:ext cx="154463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79838" y="3084513"/>
            <a:ext cx="1624012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700" y="4114800"/>
            <a:ext cx="119856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54413" y="5543550"/>
            <a:ext cx="15049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511800" y="3640138"/>
            <a:ext cx="15049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47625" y="792163"/>
            <a:ext cx="3481388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788275" y="5867400"/>
            <a:ext cx="148748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411913" y="-12700"/>
            <a:ext cx="2265362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25" y="2112963"/>
            <a:ext cx="3917950" cy="322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140200" y="1905000"/>
            <a:ext cx="453548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140200" y="3352800"/>
            <a:ext cx="431958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fever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284663" y="4876800"/>
            <a:ext cx="41751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An earache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25" y="2228850"/>
            <a:ext cx="2774950" cy="336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291013" cy="914400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stomach 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917700"/>
            <a:ext cx="43640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An earache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926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headache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2755900"/>
            <a:ext cx="2278063" cy="276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851275" y="1905000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 a backache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851275" y="4953000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sore throat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1275" y="3352800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3" y="2840038"/>
            <a:ext cx="2887662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563938" y="1905000"/>
            <a:ext cx="46863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fruit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79838" y="4953000"/>
            <a:ext cx="4470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Go to the doctor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635375" y="3352800"/>
            <a:ext cx="4606925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13" y="3071813"/>
            <a:ext cx="2936875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16438" y="1905000"/>
            <a:ext cx="37338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Carry heavy things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49775" y="3352800"/>
            <a:ext cx="37338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37338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sweet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2424113"/>
            <a:ext cx="2909887" cy="290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3386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692275"/>
            <a:ext cx="430212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545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fruit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38" y="2760663"/>
            <a:ext cx="21463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505200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sweets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59225" y="2093913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fruit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37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6021288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Carry heavy things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doctor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25" y="2060575"/>
            <a:ext cx="231140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shuldn’t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13" y="2117725"/>
            <a:ext cx="2727325" cy="318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45013" y="3352800"/>
            <a:ext cx="4275137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doctor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16438" y="1831975"/>
            <a:ext cx="4294187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Drink cold water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4303712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shouldn’t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sweets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fruit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13" y="2847975"/>
            <a:ext cx="2227262" cy="277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shuldn’t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By Jessica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345" y="27275"/>
            <a:ext cx="5112568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Go to the doctor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7944" y="188640"/>
            <a:ext cx="4896544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Go to the dentist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203895"/>
            <a:ext cx="324036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Take a rest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76056" y="2204864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Eat a lot of fruit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5589240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Carry heavy thing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2080" y="116632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Eat a lot of sweets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4697</TotalTime>
  <Words>311</Words>
  <Application>Microsoft Office PowerPoint</Application>
  <PresentationFormat>On-screen Show (4:3)</PresentationFormat>
  <Paragraphs>108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Jokerman</vt:lpstr>
      <vt:lpstr>Broadway</vt:lpstr>
      <vt:lpstr>Cooper Black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E5-U11-L2-JESS</dc:title>
  <dc:creator>JESSICA</dc:creator>
  <cp:lastModifiedBy>Windows User</cp:lastModifiedBy>
  <cp:revision>361</cp:revision>
  <dcterms:created xsi:type="dcterms:W3CDTF">2012-02-21T22:04:44Z</dcterms:created>
  <dcterms:modified xsi:type="dcterms:W3CDTF">2022-01-16T16:39:39Z</dcterms:modified>
</cp:coreProperties>
</file>