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29"/>
  </p:notesMasterIdLst>
  <p:sldIdLst>
    <p:sldId id="409" r:id="rId2"/>
    <p:sldId id="410" r:id="rId3"/>
    <p:sldId id="729" r:id="rId4"/>
    <p:sldId id="679" r:id="rId5"/>
    <p:sldId id="541" r:id="rId6"/>
    <p:sldId id="633" r:id="rId7"/>
    <p:sldId id="638" r:id="rId8"/>
    <p:sldId id="730" r:id="rId9"/>
    <p:sldId id="636" r:id="rId10"/>
    <p:sldId id="650" r:id="rId11"/>
    <p:sldId id="651" r:id="rId12"/>
    <p:sldId id="746" r:id="rId13"/>
    <p:sldId id="747" r:id="rId14"/>
    <p:sldId id="748" r:id="rId15"/>
    <p:sldId id="749" r:id="rId16"/>
    <p:sldId id="683" r:id="rId17"/>
    <p:sldId id="670" r:id="rId18"/>
    <p:sldId id="671" r:id="rId19"/>
    <p:sldId id="672" r:id="rId20"/>
    <p:sldId id="663" r:id="rId21"/>
    <p:sldId id="750" r:id="rId22"/>
    <p:sldId id="751" r:id="rId23"/>
    <p:sldId id="752" r:id="rId24"/>
    <p:sldId id="753" r:id="rId25"/>
    <p:sldId id="755" r:id="rId26"/>
    <p:sldId id="689" r:id="rId27"/>
    <p:sldId id="757" r:id="rId28"/>
  </p:sldIdLst>
  <p:sldSz cx="9144000" cy="6858000" type="screen4x3"/>
  <p:notesSz cx="6858000" cy="9144000"/>
  <p:embeddedFontLst>
    <p:embeddedFont>
      <p:font typeface="Jokerman" pitchFamily="82" charset="0"/>
      <p:regular r:id="rId30"/>
    </p:embeddedFont>
    <p:embeddedFont>
      <p:font typeface="Comic Sans MS" pitchFamily="66" charset="0"/>
      <p:regular r:id="rId31"/>
      <p:bold r:id="rId32"/>
      <p:italic r:id="rId33"/>
      <p:boldItalic r:id="rId34"/>
    </p:embeddedFont>
    <p:embeddedFont>
      <p:font typeface="Algerian" pitchFamily="82" charset="0"/>
      <p:regular r:id="rId35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FF66"/>
    <a:srgbClr val="FF9900"/>
    <a:srgbClr val="009900"/>
    <a:srgbClr val="F8F8F8"/>
    <a:srgbClr val="CC6600"/>
    <a:srgbClr val="006600"/>
    <a:srgbClr val="996633"/>
    <a:srgbClr val="FFD04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6912" autoAdjust="0"/>
    <p:restoredTop sz="92718" autoAdjust="0"/>
  </p:normalViewPr>
  <p:slideViewPr>
    <p:cSldViewPr>
      <p:cViewPr varScale="1">
        <p:scale>
          <a:sx n="67" d="100"/>
          <a:sy n="67" d="100"/>
        </p:scale>
        <p:origin x="-12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AB4B9CC-5377-4710-B276-83D9B2971813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Hour hand every 30 degrees per minute hand at 360 degrees.   1 to 12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5BD0BC3-EDDC-4C51-B08A-38E5C9351EC1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3A058F-6CD0-47D7-A6C9-A27F37F67378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F8B89F-2EF9-40C6-9CB9-82002F31B500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03048-FB07-403E-B4F4-0A97049B0CD0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F48BF-2193-4D18-B4D9-1A159DAE9945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A6EC58-D593-4A22-9D50-8E3BE4A50BF0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3B518-7B68-4397-AC71-9DF7A5EE47D7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09A82F-5FA7-4C35-BF3B-257CCF8D57CA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69D52-1C5D-41FB-BBEB-18863E701523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7AC01-93FB-429F-85FA-53295237B4B4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CA143E-7DA4-4284-9EC7-2D395A20A25F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6495C-3A68-423C-8673-3E776F7B947A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8D368A6-29D0-4956-B2BE-DF1AAA93911B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Baby%20Shark%20Dance%20-%20Sing%20and%20Dance!%20-%20Animal%20Songs%20-%20PINKFONG%20Songs%20for%20Children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8.wav"/><Relationship Id="rId7" Type="http://schemas.openxmlformats.org/officeDocument/2006/relationships/image" Target="../media/image35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21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Telling%20Time%201%20-%20Time%20Songs%20-%20Pinkfong%20Songs%20for%20Children.mp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hyperlink" Target="videoplayback%20(online-video-cutter.com).mp4" TargetMode="External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6659" y="25946"/>
            <a:ext cx="6280887" cy="230832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6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11. WHAT TIME IS IT?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36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1</a:t>
            </a:r>
            <a:endParaRPr lang="en-US" sz="4400" b="1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6838" y="1125538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43250" y="2046288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59338" y="2046288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32588" y="2046288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60775" y="465296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13463" y="458152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u c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343" y="2708920"/>
            <a:ext cx="2378934" cy="237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988" y="4654550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1547813" y="382588"/>
            <a:ext cx="5761037" cy="2087562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2106613" y="901700"/>
            <a:ext cx="5057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What time is it?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563938" y="2470150"/>
            <a:ext cx="3960812" cy="1895475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3563938" y="3090863"/>
            <a:ext cx="2190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It’s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659313" y="3090863"/>
            <a:ext cx="2505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</a:rPr>
              <a:t>seven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343" y="2708920"/>
            <a:ext cx="2378934" cy="237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988" y="4654550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1547813" y="382588"/>
            <a:ext cx="5761037" cy="2087562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2106613" y="901700"/>
            <a:ext cx="5057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What time is it?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635375" y="2468563"/>
            <a:ext cx="4752975" cy="1895475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4343" name="TextBox 9"/>
          <p:cNvSpPr txBox="1">
            <a:spLocks noChangeArrowheads="1"/>
          </p:cNvSpPr>
          <p:nvPr/>
        </p:nvSpPr>
        <p:spPr bwMode="auto">
          <a:xfrm>
            <a:off x="3827463" y="3090863"/>
            <a:ext cx="1616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It’s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745038" y="3062288"/>
            <a:ext cx="37290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</a:rPr>
              <a:t>seven fifteen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933056"/>
            <a:ext cx="2378934" cy="237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988" y="4654550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1547813" y="382588"/>
            <a:ext cx="5761037" cy="2087562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2106613" y="901700"/>
            <a:ext cx="5057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What time is it?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2411413" y="2468563"/>
            <a:ext cx="5976937" cy="1895475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5367" name="TextBox 9"/>
          <p:cNvSpPr txBox="1">
            <a:spLocks noChangeArrowheads="1"/>
          </p:cNvSpPr>
          <p:nvPr/>
        </p:nvSpPr>
        <p:spPr bwMode="auto">
          <a:xfrm>
            <a:off x="2670175" y="3055938"/>
            <a:ext cx="16144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It’s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708400" y="3062288"/>
            <a:ext cx="4791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</a:rPr>
              <a:t>seven twenty-five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432" y="3688847"/>
            <a:ext cx="2378934" cy="237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988" y="4654550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1547813" y="382588"/>
            <a:ext cx="5761037" cy="2087562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2106613" y="901700"/>
            <a:ext cx="5057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What time is it?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635375" y="2468563"/>
            <a:ext cx="4752975" cy="1895475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3827463" y="3090863"/>
            <a:ext cx="1616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It’s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745038" y="3062288"/>
            <a:ext cx="37290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</a:rPr>
              <a:t>seven thirty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343" y="3833349"/>
            <a:ext cx="2378934" cy="237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988" y="4654550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1547813" y="382588"/>
            <a:ext cx="5761037" cy="2087562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2106613" y="901700"/>
            <a:ext cx="5057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What time is it?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2301875" y="2468563"/>
            <a:ext cx="6281738" cy="1895475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7415" name="TextBox 9"/>
          <p:cNvSpPr txBox="1">
            <a:spLocks noChangeArrowheads="1"/>
          </p:cNvSpPr>
          <p:nvPr/>
        </p:nvSpPr>
        <p:spPr bwMode="auto">
          <a:xfrm>
            <a:off x="2754313" y="2924175"/>
            <a:ext cx="1616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It’s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775075" y="2924175"/>
            <a:ext cx="43926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</a:rPr>
              <a:t>seven forty-five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271"/>
          <a:stretch/>
        </p:blipFill>
        <p:spPr>
          <a:xfrm>
            <a:off x="179512" y="-12358"/>
            <a:ext cx="9144000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4388" y="188913"/>
            <a:ext cx="63658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1308100" y="1216025"/>
            <a:ext cx="77438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dirty="0" smtClean="0"/>
              <a:t>- clock</a:t>
            </a:r>
          </a:p>
          <a:p>
            <a:pPr marL="457200" indent="-457200" ea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sz="2800" dirty="0" smtClean="0"/>
              <a:t>time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dirty="0" smtClean="0"/>
              <a:t>What time is it?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It’s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seven (o’clock)</a:t>
            </a:r>
            <a:endParaRPr lang="en-US" sz="2800" dirty="0" smtClean="0"/>
          </a:p>
          <a:p>
            <a:pPr eaLnBrk="1" hangingPunct="1">
              <a:lnSpc>
                <a:spcPct val="15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150000"/>
              </a:lnSpc>
              <a:defRPr/>
            </a:pPr>
            <a:endParaRPr lang="en-US" sz="2800" dirty="0" smtClean="0"/>
          </a:p>
        </p:txBody>
      </p:sp>
      <p:pic>
        <p:nvPicPr>
          <p:cNvPr id="1843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1113" y="1700213"/>
            <a:ext cx="4622800" cy="42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648"/>
            <a:ext cx="51475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LISTEN &amp; TICK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662" y="2817260"/>
            <a:ext cx="2066010" cy="17860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6986" y="2817260"/>
            <a:ext cx="2066010" cy="17860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3330" y="2843950"/>
            <a:ext cx="2066010" cy="17860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32-Point Star 8"/>
          <p:cNvSpPr/>
          <p:nvPr/>
        </p:nvSpPr>
        <p:spPr>
          <a:xfrm>
            <a:off x="6659563" y="404813"/>
            <a:ext cx="2016125" cy="158432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16-Point Star 9"/>
          <p:cNvSpPr/>
          <p:nvPr/>
        </p:nvSpPr>
        <p:spPr>
          <a:xfrm>
            <a:off x="746125" y="5078413"/>
            <a:ext cx="792163" cy="8636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/>
              <a:t>a</a:t>
            </a:r>
          </a:p>
        </p:txBody>
      </p:sp>
      <p:sp>
        <p:nvSpPr>
          <p:cNvPr id="11" name="16-Point Star 10"/>
          <p:cNvSpPr/>
          <p:nvPr/>
        </p:nvSpPr>
        <p:spPr>
          <a:xfrm>
            <a:off x="7200900" y="5110163"/>
            <a:ext cx="792163" cy="8636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/>
              <a:t>c</a:t>
            </a:r>
          </a:p>
        </p:txBody>
      </p:sp>
      <p:sp>
        <p:nvSpPr>
          <p:cNvPr id="12" name="16-Point Star 11"/>
          <p:cNvSpPr/>
          <p:nvPr/>
        </p:nvSpPr>
        <p:spPr>
          <a:xfrm>
            <a:off x="4211638" y="5084763"/>
            <a:ext cx="792162" cy="8636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/>
              <a:t>b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648"/>
            <a:ext cx="51475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LISTEN &amp; TICK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634" y="2947777"/>
            <a:ext cx="1764067" cy="15250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7958" y="2973673"/>
            <a:ext cx="1764067" cy="15250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294" y="2944202"/>
            <a:ext cx="1834083" cy="1585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32-Point Star 8"/>
          <p:cNvSpPr/>
          <p:nvPr/>
        </p:nvSpPr>
        <p:spPr>
          <a:xfrm>
            <a:off x="6659563" y="404813"/>
            <a:ext cx="2016125" cy="158432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16-Point Star 9"/>
          <p:cNvSpPr/>
          <p:nvPr/>
        </p:nvSpPr>
        <p:spPr>
          <a:xfrm>
            <a:off x="746125" y="5078413"/>
            <a:ext cx="792163" cy="8636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/>
              <a:t>a</a:t>
            </a:r>
          </a:p>
        </p:txBody>
      </p:sp>
      <p:sp>
        <p:nvSpPr>
          <p:cNvPr id="11" name="16-Point Star 10"/>
          <p:cNvSpPr/>
          <p:nvPr/>
        </p:nvSpPr>
        <p:spPr>
          <a:xfrm>
            <a:off x="7272338" y="5157788"/>
            <a:ext cx="790575" cy="8636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/>
              <a:t>c</a:t>
            </a:r>
          </a:p>
        </p:txBody>
      </p:sp>
      <p:sp>
        <p:nvSpPr>
          <p:cNvPr id="12" name="16-Point Star 11"/>
          <p:cNvSpPr/>
          <p:nvPr/>
        </p:nvSpPr>
        <p:spPr>
          <a:xfrm>
            <a:off x="4211638" y="5078413"/>
            <a:ext cx="792162" cy="8636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/>
              <a:t>b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648"/>
            <a:ext cx="51475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LISTEN &amp; TICK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635" y="2932217"/>
            <a:ext cx="1800063" cy="15561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0652" y="2915525"/>
            <a:ext cx="1838680" cy="15895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6964" y="2959479"/>
            <a:ext cx="1798742" cy="15550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32-Point Star 8"/>
          <p:cNvSpPr/>
          <p:nvPr/>
        </p:nvSpPr>
        <p:spPr>
          <a:xfrm>
            <a:off x="6659563" y="404813"/>
            <a:ext cx="2016125" cy="158432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6-Point Star 9"/>
          <p:cNvSpPr/>
          <p:nvPr/>
        </p:nvSpPr>
        <p:spPr>
          <a:xfrm>
            <a:off x="746125" y="5078413"/>
            <a:ext cx="792163" cy="8636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/>
              <a:t>a</a:t>
            </a:r>
          </a:p>
        </p:txBody>
      </p:sp>
      <p:sp>
        <p:nvSpPr>
          <p:cNvPr id="11" name="16-Point Star 10"/>
          <p:cNvSpPr/>
          <p:nvPr/>
        </p:nvSpPr>
        <p:spPr>
          <a:xfrm>
            <a:off x="4103688" y="5078413"/>
            <a:ext cx="792162" cy="8636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/>
              <a:t>b</a:t>
            </a:r>
          </a:p>
        </p:txBody>
      </p:sp>
      <p:sp>
        <p:nvSpPr>
          <p:cNvPr id="12" name="16-Point Star 11"/>
          <p:cNvSpPr/>
          <p:nvPr/>
        </p:nvSpPr>
        <p:spPr>
          <a:xfrm>
            <a:off x="7200900" y="5173663"/>
            <a:ext cx="792163" cy="8636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/>
              <a:t>c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-243409"/>
            <a:ext cx="5904656" cy="18549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  <a:cs typeface="+mn-cs"/>
              </a:rPr>
              <a:t>WARM UP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6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648"/>
            <a:ext cx="53014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85900"/>
            <a:ext cx="8856662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747713" y="4797425"/>
            <a:ext cx="8288337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A: What time is it?</a:t>
            </a:r>
          </a:p>
          <a:p>
            <a:pPr eaLnBrk="1" hangingPunct="1"/>
            <a:r>
              <a:rPr lang="en-US" altLang="en-US" sz="4000" b="1">
                <a:sym typeface="Wingdings" pitchFamily="2" charset="2"/>
              </a:rPr>
              <a:t>             B: It’s </a:t>
            </a:r>
            <a:r>
              <a:rPr lang="en-US" altLang="en-US" sz="4000" b="1"/>
              <a:t> </a:t>
            </a:r>
            <a:endParaRPr lang="en-US" altLang="en-US" b="1"/>
          </a:p>
          <a:p>
            <a:pPr eaLnBrk="1" hangingPunct="1"/>
            <a:endParaRPr lang="en-US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67175" y="5424488"/>
            <a:ext cx="4321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four o’clock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32588" y="260350"/>
            <a:ext cx="1847850" cy="1296988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/>
              <a:t>1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648"/>
            <a:ext cx="53014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85900"/>
            <a:ext cx="8856662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747713" y="4797425"/>
            <a:ext cx="8288337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A: What time is it?</a:t>
            </a:r>
          </a:p>
          <a:p>
            <a:pPr eaLnBrk="1" hangingPunct="1"/>
            <a:r>
              <a:rPr lang="en-US" altLang="en-US" sz="4000" b="1">
                <a:sym typeface="Wingdings" pitchFamily="2" charset="2"/>
              </a:rPr>
              <a:t>             B: It’s </a:t>
            </a:r>
            <a:r>
              <a:rPr lang="en-US" altLang="en-US" sz="4000" b="1"/>
              <a:t> </a:t>
            </a:r>
            <a:endParaRPr lang="en-US" altLang="en-US" b="1"/>
          </a:p>
          <a:p>
            <a:pPr eaLnBrk="1" hangingPunct="1"/>
            <a:endParaRPr lang="en-US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67175" y="5424488"/>
            <a:ext cx="4321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four o’clock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32588" y="260350"/>
            <a:ext cx="1847850" cy="1296988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/>
              <a:t>1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648"/>
            <a:ext cx="53014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" y="1485900"/>
            <a:ext cx="8243888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747713" y="4797425"/>
            <a:ext cx="8288337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A: What time is it?</a:t>
            </a:r>
          </a:p>
          <a:p>
            <a:pPr eaLnBrk="1" hangingPunct="1"/>
            <a:r>
              <a:rPr lang="en-US" altLang="en-US" sz="4000" b="1">
                <a:sym typeface="Wingdings" pitchFamily="2" charset="2"/>
              </a:rPr>
              <a:t>             B: It’s </a:t>
            </a:r>
            <a:r>
              <a:rPr lang="en-US" altLang="en-US" sz="4000" b="1"/>
              <a:t> </a:t>
            </a:r>
            <a:endParaRPr lang="en-US" altLang="en-US" b="1"/>
          </a:p>
          <a:p>
            <a:pPr eaLnBrk="1" hangingPunct="1"/>
            <a:endParaRPr lang="en-US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67175" y="5424488"/>
            <a:ext cx="4321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ten twenty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32588" y="260350"/>
            <a:ext cx="1847850" cy="1296988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/>
              <a:t>2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648"/>
            <a:ext cx="53014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2560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" y="1485900"/>
            <a:ext cx="84836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747713" y="4797425"/>
            <a:ext cx="8288337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A: What time is it?</a:t>
            </a:r>
          </a:p>
          <a:p>
            <a:pPr eaLnBrk="1" hangingPunct="1"/>
            <a:r>
              <a:rPr lang="en-US" altLang="en-US" sz="4000" b="1">
                <a:sym typeface="Wingdings" pitchFamily="2" charset="2"/>
              </a:rPr>
              <a:t>             B: It’s </a:t>
            </a:r>
            <a:r>
              <a:rPr lang="en-US" altLang="en-US" sz="4000" b="1"/>
              <a:t> </a:t>
            </a:r>
            <a:endParaRPr lang="en-US" altLang="en-US" b="1"/>
          </a:p>
          <a:p>
            <a:pPr eaLnBrk="1" hangingPunct="1"/>
            <a:endParaRPr lang="en-US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67175" y="5424488"/>
            <a:ext cx="4321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ten thirty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32588" y="260350"/>
            <a:ext cx="1847850" cy="1296988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/>
              <a:t>3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648"/>
            <a:ext cx="53014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2662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" y="1485900"/>
            <a:ext cx="80518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747713" y="4797425"/>
            <a:ext cx="8288337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/>
              <a:t>A: What time is it?</a:t>
            </a:r>
          </a:p>
          <a:p>
            <a:pPr eaLnBrk="1" hangingPunct="1"/>
            <a:r>
              <a:rPr lang="en-US" altLang="en-US" sz="4000" b="1">
                <a:sym typeface="Wingdings" pitchFamily="2" charset="2"/>
              </a:rPr>
              <a:t>             B: It’s </a:t>
            </a:r>
            <a:r>
              <a:rPr lang="en-US" altLang="en-US" sz="4000" b="1"/>
              <a:t> </a:t>
            </a:r>
            <a:endParaRPr lang="en-US" altLang="en-US" b="1"/>
          </a:p>
          <a:p>
            <a:pPr eaLnBrk="1" hangingPunct="1"/>
            <a:endParaRPr lang="en-US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67175" y="5424488"/>
            <a:ext cx="4321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eleven fifty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32588" y="260350"/>
            <a:ext cx="1847850" cy="1296988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/>
              <a:t>4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1052513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8038" y="3068638"/>
            <a:ext cx="8636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73938" y="4652963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9113" y="38608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5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5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2" name="Straight Connector 141"/>
          <p:cNvCxnSpPr/>
          <p:nvPr/>
        </p:nvCxnSpPr>
        <p:spPr>
          <a:xfrm rot="2160000">
            <a:off x="4557713" y="1135063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64063" y="1128713"/>
            <a:ext cx="0" cy="4572000"/>
          </a:xfrm>
          <a:prstGeom prst="line">
            <a:avLst/>
          </a:prstGeom>
          <a:ln w="85725">
            <a:solidFill>
              <a:schemeClr val="tx1">
                <a:alpha val="3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4562476" y="1133475"/>
            <a:ext cx="0" cy="4600575"/>
          </a:xfrm>
          <a:prstGeom prst="line">
            <a:avLst/>
          </a:prstGeom>
          <a:ln w="85725">
            <a:solidFill>
              <a:schemeClr val="tx1">
                <a:alpha val="3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800000">
            <a:off x="4567238" y="1138238"/>
            <a:ext cx="0" cy="4600575"/>
          </a:xfrm>
          <a:prstGeom prst="line">
            <a:avLst/>
          </a:prstGeom>
          <a:ln w="85725">
            <a:solidFill>
              <a:schemeClr val="tx1">
                <a:alpha val="3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3600000">
            <a:off x="4572001" y="1143000"/>
            <a:ext cx="0" cy="4600575"/>
          </a:xfrm>
          <a:prstGeom prst="line">
            <a:avLst/>
          </a:prstGeom>
          <a:ln w="85725">
            <a:solidFill>
              <a:schemeClr val="tx1">
                <a:alpha val="3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-3600000">
            <a:off x="4562476" y="1133475"/>
            <a:ext cx="0" cy="4600575"/>
          </a:xfrm>
          <a:prstGeom prst="line">
            <a:avLst/>
          </a:prstGeom>
          <a:ln w="85725">
            <a:solidFill>
              <a:schemeClr val="tx1">
                <a:alpha val="3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-1800000">
            <a:off x="4552950" y="1123950"/>
            <a:ext cx="0" cy="4600575"/>
          </a:xfrm>
          <a:prstGeom prst="line">
            <a:avLst/>
          </a:prstGeom>
          <a:ln w="85725">
            <a:solidFill>
              <a:schemeClr val="tx1">
                <a:alpha val="3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360000">
            <a:off x="4554538" y="1152525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720000">
            <a:off x="4559300" y="1143000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">
            <a:off x="4564063" y="1128713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440000">
            <a:off x="4554538" y="1119188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3240000">
            <a:off x="4564063" y="1128713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2520000">
            <a:off x="4568825" y="1133475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2880000">
            <a:off x="4559300" y="1138238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3960000">
            <a:off x="4554538" y="1133475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4320000">
            <a:off x="4559300" y="1138238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4680000">
            <a:off x="4564063" y="1128713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040000">
            <a:off x="4554538" y="1133475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760000">
            <a:off x="4559300" y="1143000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6120000">
            <a:off x="4549775" y="1131888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6480000">
            <a:off x="4554538" y="1138238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6840000">
            <a:off x="4557713" y="1147763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7560000">
            <a:off x="4532313" y="1152525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7920000">
            <a:off x="4537075" y="1143000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8280000">
            <a:off x="4557713" y="1131888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8640000">
            <a:off x="4562475" y="1138238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9360000">
            <a:off x="4552950" y="1143000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9720000">
            <a:off x="4557713" y="1147763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0080000">
            <a:off x="4548188" y="1138238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440000">
            <a:off x="4552950" y="1143000"/>
            <a:ext cx="0" cy="4572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2093913" y="944563"/>
            <a:ext cx="4938712" cy="4937125"/>
          </a:xfrm>
          <a:prstGeom prst="ellipse">
            <a:avLst/>
          </a:prstGeom>
          <a:solidFill>
            <a:schemeClr val="bg1">
              <a:alpha val="0"/>
            </a:schemeClr>
          </a:solidFill>
          <a:ln w="457200">
            <a:solidFill>
              <a:schemeClr val="tx1">
                <a:lumMod val="75000"/>
                <a:lumOff val="25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2700338" y="1566863"/>
            <a:ext cx="3748087" cy="3748087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5" name="Picture 64" descr="12sp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FE">
                  <a:alpha val="39216"/>
                </a:srgbClr>
              </a:clrFrom>
              <a:clrTo>
                <a:srgbClr val="0000FE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981450" y="0"/>
            <a:ext cx="118903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65" descr="11sp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FE">
                  <a:alpha val="39216"/>
                </a:srgbClr>
              </a:clrFrom>
              <a:clrTo>
                <a:srgbClr val="0000FE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59050" y="384175"/>
            <a:ext cx="11890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66" descr="10sp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FE">
                  <a:alpha val="39216"/>
                </a:srgbClr>
              </a:clrFrom>
              <a:clrTo>
                <a:srgbClr val="0000FE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84313" y="1460500"/>
            <a:ext cx="118903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7" descr="9sp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FE">
                  <a:alpha val="39216"/>
                </a:srgbClr>
              </a:clrFrom>
              <a:clrTo>
                <a:srgbClr val="0000FE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47763" y="2836863"/>
            <a:ext cx="1189037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68" descr="8sp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FE">
                  <a:alpha val="39216"/>
                </a:srgbClr>
              </a:clrFrom>
              <a:clrTo>
                <a:srgbClr val="0000FE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77975" y="4289425"/>
            <a:ext cx="118903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9" descr="7sp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FE">
                  <a:alpha val="39216"/>
                </a:srgbClr>
              </a:clrFrom>
              <a:clrTo>
                <a:srgbClr val="0000FE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13013" y="5230813"/>
            <a:ext cx="1189037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70" descr="6sp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FE">
                  <a:alpha val="39216"/>
                </a:srgbClr>
              </a:clrFrom>
              <a:clrTo>
                <a:srgbClr val="0000FE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957638" y="5599113"/>
            <a:ext cx="1189037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71" descr="5sp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FE">
                  <a:alpha val="39216"/>
                </a:srgbClr>
              </a:clrFrom>
              <a:clrTo>
                <a:srgbClr val="0000FE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46700" y="5245100"/>
            <a:ext cx="118903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72" descr="4sp.pn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FE">
                  <a:alpha val="39216"/>
                </a:srgbClr>
              </a:clrFrom>
              <a:clrTo>
                <a:srgbClr val="0000FE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7150" y="4183063"/>
            <a:ext cx="118903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73" descr="3sp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FE">
                  <a:alpha val="39216"/>
                </a:srgbClr>
              </a:clrFrom>
              <a:clrTo>
                <a:srgbClr val="0000FE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64338" y="2825750"/>
            <a:ext cx="118903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74" descr="2sp.pn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0000FE">
                  <a:alpha val="39216"/>
                </a:srgbClr>
              </a:clrFrom>
              <a:clrTo>
                <a:srgbClr val="0000FE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40488" y="1479550"/>
            <a:ext cx="118903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75" descr="1 sp.pn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0000FE">
                  <a:alpha val="39216"/>
                </a:srgbClr>
              </a:clrFrom>
              <a:clrTo>
                <a:srgbClr val="0000FE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427663" y="423863"/>
            <a:ext cx="11874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Oval 77"/>
          <p:cNvSpPr/>
          <p:nvPr/>
        </p:nvSpPr>
        <p:spPr>
          <a:xfrm>
            <a:off x="3495675" y="1755775"/>
            <a:ext cx="547688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55</a:t>
            </a:r>
          </a:p>
        </p:txBody>
      </p:sp>
      <p:sp>
        <p:nvSpPr>
          <p:cNvPr id="79" name="Oval 78"/>
          <p:cNvSpPr/>
          <p:nvPr/>
        </p:nvSpPr>
        <p:spPr>
          <a:xfrm>
            <a:off x="2881313" y="2379663"/>
            <a:ext cx="547687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80" name="Oval 79"/>
          <p:cNvSpPr/>
          <p:nvPr/>
        </p:nvSpPr>
        <p:spPr>
          <a:xfrm>
            <a:off x="2679700" y="3200400"/>
            <a:ext cx="547688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45</a:t>
            </a:r>
          </a:p>
        </p:txBody>
      </p:sp>
      <p:sp>
        <p:nvSpPr>
          <p:cNvPr id="81" name="Oval 80"/>
          <p:cNvSpPr/>
          <p:nvPr/>
        </p:nvSpPr>
        <p:spPr>
          <a:xfrm>
            <a:off x="2871788" y="4035425"/>
            <a:ext cx="547687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82" name="Oval 81"/>
          <p:cNvSpPr/>
          <p:nvPr/>
        </p:nvSpPr>
        <p:spPr>
          <a:xfrm>
            <a:off x="3519488" y="4640263"/>
            <a:ext cx="54927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83" name="Oval 82"/>
          <p:cNvSpPr/>
          <p:nvPr/>
        </p:nvSpPr>
        <p:spPr>
          <a:xfrm>
            <a:off x="5097463" y="1749425"/>
            <a:ext cx="54927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4" name="Oval 83"/>
          <p:cNvSpPr/>
          <p:nvPr/>
        </p:nvSpPr>
        <p:spPr>
          <a:xfrm>
            <a:off x="5673725" y="2384425"/>
            <a:ext cx="547688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85" name="Oval 84"/>
          <p:cNvSpPr/>
          <p:nvPr/>
        </p:nvSpPr>
        <p:spPr>
          <a:xfrm>
            <a:off x="5864225" y="3200400"/>
            <a:ext cx="54927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86" name="Oval 85"/>
          <p:cNvSpPr/>
          <p:nvPr/>
        </p:nvSpPr>
        <p:spPr>
          <a:xfrm>
            <a:off x="5616575" y="4021138"/>
            <a:ext cx="547688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87" name="Oval 86"/>
          <p:cNvSpPr/>
          <p:nvPr/>
        </p:nvSpPr>
        <p:spPr>
          <a:xfrm>
            <a:off x="5083175" y="4595813"/>
            <a:ext cx="54927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88" name="Oval 87"/>
          <p:cNvSpPr/>
          <p:nvPr/>
        </p:nvSpPr>
        <p:spPr>
          <a:xfrm>
            <a:off x="4297363" y="4787900"/>
            <a:ext cx="54927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1015663" y="808038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Algerian" pitchFamily="82" charset="0"/>
              </a:rPr>
              <a:t>1</a:t>
            </a:r>
          </a:p>
        </p:txBody>
      </p:sp>
      <p:sp>
        <p:nvSpPr>
          <p:cNvPr id="91" name="Rectangle 90"/>
          <p:cNvSpPr/>
          <p:nvPr/>
        </p:nvSpPr>
        <p:spPr>
          <a:xfrm>
            <a:off x="11553825" y="1165225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Algerian" pitchFamily="82" charset="0"/>
              </a:rPr>
              <a:t>2</a:t>
            </a:r>
          </a:p>
        </p:txBody>
      </p:sp>
      <p:sp>
        <p:nvSpPr>
          <p:cNvPr id="92" name="Rectangle 91"/>
          <p:cNvSpPr/>
          <p:nvPr/>
        </p:nvSpPr>
        <p:spPr>
          <a:xfrm>
            <a:off x="10934700" y="1862138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Algerian" pitchFamily="82" charset="0"/>
              </a:rPr>
              <a:t>3</a:t>
            </a:r>
          </a:p>
        </p:txBody>
      </p:sp>
      <p:sp>
        <p:nvSpPr>
          <p:cNvPr id="93" name="Rectangle 92"/>
          <p:cNvSpPr/>
          <p:nvPr/>
        </p:nvSpPr>
        <p:spPr>
          <a:xfrm>
            <a:off x="11696700" y="1862138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Algerian" pitchFamily="82" charset="0"/>
              </a:rPr>
              <a:t>4</a:t>
            </a:r>
          </a:p>
        </p:txBody>
      </p:sp>
      <p:sp>
        <p:nvSpPr>
          <p:cNvPr id="94" name="Rectangle 93"/>
          <p:cNvSpPr/>
          <p:nvPr/>
        </p:nvSpPr>
        <p:spPr>
          <a:xfrm>
            <a:off x="12306300" y="1862138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Algerian" pitchFamily="82" charset="0"/>
              </a:rPr>
              <a:t>5</a:t>
            </a:r>
          </a:p>
        </p:txBody>
      </p:sp>
      <p:sp>
        <p:nvSpPr>
          <p:cNvPr id="95" name="Rectangle 94"/>
          <p:cNvSpPr/>
          <p:nvPr/>
        </p:nvSpPr>
        <p:spPr>
          <a:xfrm>
            <a:off x="12839700" y="1862138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Algerian" pitchFamily="82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>
          <a:xfrm>
            <a:off x="13373100" y="1862138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Algerian" pitchFamily="82" charset="0"/>
              </a:rPr>
              <a:t>7</a:t>
            </a:r>
          </a:p>
        </p:txBody>
      </p:sp>
      <p:sp>
        <p:nvSpPr>
          <p:cNvPr id="97" name="Rectangle 96"/>
          <p:cNvSpPr/>
          <p:nvPr/>
        </p:nvSpPr>
        <p:spPr>
          <a:xfrm>
            <a:off x="13982700" y="1862138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Algerian" pitchFamily="82" charset="0"/>
              </a:rPr>
              <a:t>8</a:t>
            </a:r>
          </a:p>
        </p:txBody>
      </p:sp>
      <p:sp>
        <p:nvSpPr>
          <p:cNvPr id="98" name="Rectangle 97"/>
          <p:cNvSpPr/>
          <p:nvPr/>
        </p:nvSpPr>
        <p:spPr>
          <a:xfrm>
            <a:off x="14744700" y="1862138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Algerian" pitchFamily="82" charset="0"/>
              </a:rPr>
              <a:t>9</a:t>
            </a:r>
          </a:p>
        </p:txBody>
      </p:sp>
      <p:sp>
        <p:nvSpPr>
          <p:cNvPr id="99" name="Rectangle 98"/>
          <p:cNvSpPr/>
          <p:nvPr/>
        </p:nvSpPr>
        <p:spPr>
          <a:xfrm>
            <a:off x="10439400" y="-179388"/>
            <a:ext cx="533400" cy="533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  <a:latin typeface="Algerian" pitchFamily="82" charset="0"/>
              </a:rPr>
              <a:t>1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1015663" y="88900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  <a:latin typeface="Algerian" pitchFamily="82" charset="0"/>
              </a:rPr>
              <a:t>2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1707813" y="12700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  <a:latin typeface="Algerian" pitchFamily="82" charset="0"/>
              </a:rPr>
              <a:t>3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12322175" y="541338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  <a:latin typeface="Algerian" pitchFamily="82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13088938" y="541338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  <a:latin typeface="Algerian" pitchFamily="82" charset="0"/>
              </a:rPr>
              <a:t>5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14127163" y="541338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  <a:latin typeface="Algerian" pitchFamily="82" charset="0"/>
              </a:rPr>
              <a:t>6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14933613" y="1165225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  <a:latin typeface="Algerian" pitchFamily="82" charset="0"/>
              </a:rPr>
              <a:t>7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15778163" y="1357313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  <a:latin typeface="Algerian" pitchFamily="82" charset="0"/>
              </a:rPr>
              <a:t>8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16508413" y="1587500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  <a:latin typeface="Algerian" pitchFamily="82" charset="0"/>
              </a:rPr>
              <a:t>9</a:t>
            </a:r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-11113" y="1551780"/>
            <a:ext cx="1463675" cy="1463675"/>
          </a:xfrm>
          <a:prstGeom prst="ellipse">
            <a:avLst/>
          </a:prstGeom>
          <a:solidFill>
            <a:srgbClr val="99FF66">
              <a:alpha val="50000"/>
            </a:srgb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482600" h="298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Team 1 Score</a:t>
            </a:r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651537" y="1547734"/>
            <a:ext cx="1463675" cy="1463675"/>
          </a:xfrm>
          <a:prstGeom prst="ellipse">
            <a:avLst/>
          </a:prstGeom>
          <a:solidFill>
            <a:srgbClr val="FF0000">
              <a:alpha val="50000"/>
            </a:srgb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482600" h="298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Team 2 Score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10823575" y="3419475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C00000"/>
                </a:solidFill>
                <a:latin typeface="Algerian" pitchFamily="82" charset="0"/>
              </a:rPr>
              <a:t>1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11361738" y="3776663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C00000"/>
                </a:solidFill>
                <a:latin typeface="Algerian" pitchFamily="82" charset="0"/>
              </a:rPr>
              <a:t>2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10742613" y="4473575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C00000"/>
                </a:solidFill>
                <a:latin typeface="Algerian" pitchFamily="82" charset="0"/>
              </a:rPr>
              <a:t>3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1504613" y="4473575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C00000"/>
                </a:solidFill>
                <a:latin typeface="Algerian" pitchFamily="82" charset="0"/>
              </a:rPr>
              <a:t>4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12114213" y="4473575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C00000"/>
                </a:solidFill>
                <a:latin typeface="Algerian" pitchFamily="82" charset="0"/>
              </a:rPr>
              <a:t>5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12647613" y="4473575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C00000"/>
                </a:solidFill>
                <a:latin typeface="Algerian" pitchFamily="82" charset="0"/>
              </a:rPr>
              <a:t>6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13181013" y="4473575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C00000"/>
                </a:solidFill>
                <a:latin typeface="Algerian" pitchFamily="82" charset="0"/>
              </a:rPr>
              <a:t>7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13790613" y="4473575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C00000"/>
                </a:solidFill>
                <a:latin typeface="Algerian" pitchFamily="82" charset="0"/>
              </a:rPr>
              <a:t>8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4552613" y="4473575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C00000"/>
                </a:solidFill>
                <a:latin typeface="Algerian" pitchFamily="82" charset="0"/>
              </a:rPr>
              <a:t>9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0247313" y="2432050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7030A0"/>
                </a:solidFill>
                <a:latin typeface="Algerian" pitchFamily="82" charset="0"/>
              </a:rPr>
              <a:t>1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0823575" y="2700338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7030A0"/>
                </a:solidFill>
                <a:latin typeface="Algerian" pitchFamily="82" charset="0"/>
              </a:rPr>
              <a:t>2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11515725" y="2624138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7030A0"/>
                </a:solidFill>
                <a:latin typeface="Algerian" pitchFamily="82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12130088" y="3152775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7030A0"/>
                </a:solidFill>
                <a:latin typeface="Algerian" pitchFamily="82" charset="0"/>
              </a:rPr>
              <a:t>4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2898438" y="3152775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7030A0"/>
                </a:solidFill>
                <a:latin typeface="Algerian" pitchFamily="82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13935075" y="3152775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7030A0"/>
                </a:solidFill>
                <a:latin typeface="Algerian" pitchFamily="82" charset="0"/>
              </a:rPr>
              <a:t>6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14741525" y="3776663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7030A0"/>
                </a:solidFill>
                <a:latin typeface="Algerian" pitchFamily="82" charset="0"/>
              </a:rPr>
              <a:t>7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15586075" y="3968750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7030A0"/>
                </a:solidFill>
                <a:latin typeface="Algerian" pitchFamily="82" charset="0"/>
              </a:rPr>
              <a:t>8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16316325" y="4198938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7030A0"/>
                </a:solidFill>
                <a:latin typeface="Algerian" pitchFamily="82" charset="0"/>
              </a:rPr>
              <a:t>9</a:t>
            </a:r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-537" y="3784398"/>
            <a:ext cx="1463675" cy="1462087"/>
          </a:xfrm>
          <a:prstGeom prst="ellipse">
            <a:avLst/>
          </a:prstGeom>
          <a:solidFill>
            <a:srgbClr val="00B0F0">
              <a:alpha val="50000"/>
            </a:srgb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482600" h="298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</a:rPr>
              <a:t>Team 3 Score</a:t>
            </a:r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656300" y="3770083"/>
            <a:ext cx="1462087" cy="1462087"/>
          </a:xfrm>
          <a:prstGeom prst="ellipse">
            <a:avLst/>
          </a:prstGeom>
          <a:solidFill>
            <a:srgbClr val="FFC000">
              <a:alpha val="50000"/>
            </a:srgb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482600" h="298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</a:rPr>
              <a:t>Team 4 Score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454025" y="3021013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Algerian" pitchFamily="82" charset="0"/>
              </a:rPr>
              <a:t>0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8108950" y="3070225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  <a:latin typeface="Algerian" pitchFamily="82" charset="0"/>
              </a:rPr>
              <a:t>0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79425" y="5300663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C00000"/>
                </a:solidFill>
                <a:latin typeface="Algerian" pitchFamily="82" charset="0"/>
              </a:rPr>
              <a:t>0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8108950" y="5287963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7030A0"/>
                </a:solidFill>
                <a:latin typeface="Algerian" pitchFamily="82" charset="0"/>
              </a:rPr>
              <a:t>0</a:t>
            </a:r>
          </a:p>
        </p:txBody>
      </p:sp>
      <p:pic>
        <p:nvPicPr>
          <p:cNvPr id="141" name="Picture 140" descr="hour hand r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501900" y="13589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Picture 139" descr="minute hand 1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022475" y="914400"/>
            <a:ext cx="502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Oval 58"/>
          <p:cNvSpPr/>
          <p:nvPr/>
        </p:nvSpPr>
        <p:spPr>
          <a:xfrm>
            <a:off x="4097338" y="297180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4" name="Picture 43" descr="spin and stop.gif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971925" y="2824163"/>
            <a:ext cx="12001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6441 0.32192 L -1.15677 0.32192 " pathEditMode="fixed" rAng="0" ptsTypes="AA">
                                      <p:cBhvr>
                                        <p:cTn id="10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8715 0.36494 L -1.21563 0.26989 " pathEditMode="fixed" rAng="0" ptsTypes="AA">
                                      <p:cBhvr>
                                        <p:cTn id="1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-48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46 0.0183 L 0.06379 0.59601 " pathEditMode="fixed" rAng="0" ptsTypes="AA">
                                      <p:cBhvr>
                                        <p:cTn id="1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4531 0.31383 L -1.14531 0.16859 " pathEditMode="fixed" rAng="0" ptsTypes="AA">
                                      <p:cBhvr>
                                        <p:cTn id="1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111 0.05576 L 0.05944 0.63347 " pathEditMode="fixed" rAng="0" ptsTypes="AA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618 0.03978 L -1.22968 0.16859 " pathEditMode="fixed" rAng="0" ptsTypes="AA">
                                      <p:cBhvr>
                                        <p:cTn id="1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4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81 -0.09965 L 0.10615 0.47806 " pathEditMode="fixed" rAng="0" ptsTypes="AA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6024 0.26341 L -1.29792 0.16859 " pathEditMode="fixed" rAng="0" ptsTypes="AA">
                                      <p:cBhvr>
                                        <p:cTn id="13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-47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42 -0.01778 L -0.16625 0.55993 " pathEditMode="fixed" rAng="0" ptsTypes="AA">
                                      <p:cBhvr>
                                        <p:cTn id="13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1007 0.21323 L -1.35625 0.16836 " pathEditMode="fixed" rAng="0" ptsTypes="AA">
                                      <p:cBhvr>
                                        <p:cTn id="1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-2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11 -0.07374 L -0.16555 0.50396 " pathEditMode="fixed" rAng="0" ptsTypes="AA">
                                      <p:cBhvr>
                                        <p:cTn id="1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3664 0.10129 L -1.41302 0.16859 " pathEditMode="fixed" rAng="0" ptsTypes="AA">
                                      <p:cBhvr>
                                        <p:cTn id="14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34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46 -0.01223 L -0.1652 0.56548 " pathEditMode="fixed" rAng="0" ptsTypes="AA">
                                      <p:cBhvr>
                                        <p:cTn id="14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9809 0.03423 L -1.48125 0.16859 " pathEditMode="fixed" rAng="0" ptsTypes="AA">
                                      <p:cBhvr>
                                        <p:cTn id="14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67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64 0.04374 L -0.17302 0.62145 " pathEditMode="fixed" rAng="0" ptsTypes="AA">
                                      <p:cBhvr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5018 0.05666 L -1.56216 0.16859 " pathEditMode="fixed" rAng="0" ptsTypes="AA">
                                      <p:cBhvr>
                                        <p:cTn id="15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 wave to downsize-autoname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9 -0.02333 L -0.11798 0.55438 " pathEditMode="fixed" rAng="0" ptsTypes="AA">
                                      <p:cBhvr>
                                        <p:cTn id="1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05 0.15012 L -0.10462 0.72783 " pathEditMode="fixed" rAng="0" ptsTypes="AA">
                                      <p:cBhvr>
                                        <p:cTn id="16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 nodeType="clickPar">
                      <p:stCondLst>
                        <p:cond delay="0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389 0.31614 L -0.25625 0.47826 " pathEditMode="fixed" rAng="0" ptsTypes="AA">
                                      <p:cBhvr>
                                        <p:cTn id="16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81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993 0.534 L -0.3151 0.43918 " pathEditMode="fixed" rAng="0" ptsTypes="AA">
                                      <p:cBhvr>
                                        <p:cTn id="17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47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566 0.16215 L 0.194 0.73986 " pathEditMode="fixed" rAng="0" ptsTypes="AA">
                                      <p:cBhvr>
                                        <p:cTn id="1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78 0.5451 L -0.39497 0.44704 " pathEditMode="fixed" rAng="0" ptsTypes="AA">
                                      <p:cBhvr>
                                        <p:cTn id="17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-49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23 0.25164 L -0.10843 0.82935 " pathEditMode="fixed" rAng="0" ptsTypes="AA">
                                      <p:cBhvr>
                                        <p:cTn id="1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914 0.35083 L -0.46216 0.36771 " pathEditMode="fixed" rAng="0" ptsTypes="AA">
                                      <p:cBhvr>
                                        <p:cTn id="1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8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03 0.28518 L -0.17163 0.86288 " pathEditMode="fixed" rAng="0" ptsTypes="AA">
                                      <p:cBhvr>
                                        <p:cTn id="18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319 0.30596 L -0.54184 0.37002 " pathEditMode="fixed" rAng="0" ptsTypes="AA">
                                      <p:cBhvr>
                                        <p:cTn id="19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32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86 0.30345 L -0.2178 0.88115 " pathEditMode="fixed" rAng="0" ptsTypes="AA">
                                      <p:cBhvr>
                                        <p:cTn id="19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84 0.43478 L -0.65955 0.36771 " pathEditMode="fixed" rAng="0" ptsTypes="AA">
                                      <p:cBhvr>
                                        <p:cTn id="19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-34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36 0.30345 L -0.2093 0.88115 " pathEditMode="fixed" rAng="0" ptsTypes="AA">
                                      <p:cBhvr>
                                        <p:cTn id="19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191 0.12581 L -0.74445 0.27683 " pathEditMode="fixed" rAng="0" ptsTypes="AA">
                                      <p:cBhvr>
                                        <p:cTn id="2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75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84 0.30345 L -0.25981 0.88115 " pathEditMode="fixed" rAng="0" ptsTypes="AA">
                                      <p:cBhvr>
                                        <p:cTn id="20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156 0.40541 L -0.83629 0.24907 " pathEditMode="fixed" rAng="0" ptsTypes="AA">
                                      <p:cBhvr>
                                        <p:cTn id="2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-78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5 0.21257 L -0.23031 0.79027 " pathEditMode="fixed" rAng="0" ptsTypes="AA">
                                      <p:cBhvr>
                                        <p:cTn id="21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8976 0.08673 L -0.9158 0.22109 " pathEditMode="fixed" rAng="0" ptsTypes="AA">
                                      <p:cBhvr>
                                        <p:cTn id="2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 wave to downsize-autoname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52 0.18458 L -0.24714 0.76228 " pathEditMode="fixed" rAng="0" ptsTypes="AA">
                                      <p:cBhvr>
                                        <p:cTn id="2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691 0.37538 L -0.47858 0.95308 " pathEditMode="fixed" rAng="0" ptsTypes="AA">
                                      <p:cBhvr>
                                        <p:cTn id="2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 nodeType="clickPar">
                      <p:stCondLst>
                        <p:cond delay="0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3993 0.27244 L -1.13229 0.27244 " pathEditMode="relative" rAng="0" ptsTypes="AA">
                                      <p:cBhvr>
                                        <p:cTn id="22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6267 0.31545 L -1.19114 0.2204 " pathEditMode="relative" rAng="0" ptsTypes="AA">
                                      <p:cBhvr>
                                        <p:cTn id="23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-48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508 0.15842 L 0.19341 0.73613 " pathEditMode="relative" rAng="0" ptsTypes="AA">
                                      <p:cBhvr>
                                        <p:cTn id="23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927 0.26434 L -1.11927 0.11911 " pathEditMode="relative" rAng="0" ptsTypes="AA">
                                      <p:cBhvr>
                                        <p:cTn id="23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074 0.19588 L 0.18907 0.77359 " pathEditMode="relative" rAng="0" ptsTypes="AA">
                                      <p:cBhvr>
                                        <p:cTn id="23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7327 -0.00971 L -1.20677 0.11911 " pathEditMode="relative" rAng="0" ptsTypes="AA">
                                      <p:cBhvr>
                                        <p:cTn id="2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4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743 0.04047 L 0.23577 0.61818 " pathEditMode="relative" rAng="0" ptsTypes="AA">
                                      <p:cBhvr>
                                        <p:cTn id="2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 nodeType="clickPar">
                      <p:stCondLst>
                        <p:cond delay="indefinite"/>
                      </p:stCondLst>
                      <p:childTnLst>
                        <p:par>
                          <p:cTn id="2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576 0.21393 L -1.27343 0.11911 " pathEditMode="relative" rAng="0" ptsTypes="AA">
                                      <p:cBhvr>
                                        <p:cTn id="2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-47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04 0.12234 L -0.03663 0.70005 " pathEditMode="relative" rAng="0" ptsTypes="AA">
                                      <p:cBhvr>
                                        <p:cTn id="25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 nodeType="clickPar">
                      <p:stCondLst>
                        <p:cond delay="indefinite"/>
                      </p:stCondLst>
                      <p:childTnLst>
                        <p:par>
                          <p:cTn id="2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8559 0.16374 L -1.33177 0.11888 " pathEditMode="relative" rAng="0" ptsTypes="AA">
                                      <p:cBhvr>
                                        <p:cTn id="25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-22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0.06638 L -0.03593 0.64408 " pathEditMode="relative" rAng="0" ptsTypes="AA">
                                      <p:cBhvr>
                                        <p:cTn id="25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1372 0.05181 L -1.3901 0.11911 " pathEditMode="relative" rAng="0" ptsTypes="AA">
                                      <p:cBhvr>
                                        <p:cTn id="26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34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08 0.12789 L -0.03558 0.7056 " pathEditMode="relative" rAng="0" ptsTypes="AA">
                                      <p:cBhvr>
                                        <p:cTn id="26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 nodeType="clickPar">
                      <p:stCondLst>
                        <p:cond delay="indefinite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7361 -0.01526 L -1.45677 0.11911 " pathEditMode="relative" rAng="0" ptsTypes="AA">
                                      <p:cBhvr>
                                        <p:cTn id="26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67"/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26 0.18386 L -0.0434 0.76157 " pathEditMode="relative" rAng="0" ptsTypes="AA">
                                      <p:cBhvr>
                                        <p:cTn id="26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 nodeType="clickPar">
                      <p:stCondLst>
                        <p:cond delay="indefinite"/>
                      </p:stCondLst>
                      <p:childTnLst>
                        <p:par>
                          <p:cTn id="2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2413 0.00717 L -1.53611 0.11911 " pathEditMode="relative" rAng="0" ptsTypes="AA">
                                      <p:cBhvr>
                                        <p:cTn id="27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 wave to downsize-autoname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31 0.11679 L 0.01164 0.6945 " pathEditMode="relative" rAng="0" ptsTypes="AA">
                                      <p:cBhvr>
                                        <p:cTn id="2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 nodeType="clickPar">
                      <p:stCondLst>
                        <p:cond delay="indefinite"/>
                      </p:stCondLst>
                      <p:childTnLst>
                        <p:par>
                          <p:cTn id="2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7 0.29024 L 0.025 0.86795 " pathEditMode="relative" rAng="0" ptsTypes="AA">
                                      <p:cBhvr>
                                        <p:cTn id="27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 nodeType="clickPar">
                      <p:stCondLst>
                        <p:cond delay="0"/>
                      </p:stCondLst>
                      <p:childTnLst>
                        <p:par>
                          <p:cTn id="2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41 0.25833 L -0.23646 0.42045 " pathEditMode="relative" rAng="0" ptsTypes="AA">
                                      <p:cBhvr>
                                        <p:cTn id="28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81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 nodeType="clickPar">
                      <p:stCondLst>
                        <p:cond delay="indefinite"/>
                      </p:stCondLst>
                      <p:childTnLst>
                        <p:par>
                          <p:cTn id="2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14 0.47618 L -0.29532 0.3813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47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528 0.30227 L 0.32362 0.87998 " pathEditMode="relative" rAng="0" ptsTypes="AA">
                                      <p:cBhvr>
                                        <p:cTn id="29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 nodeType="clickPar">
                      <p:stCondLst>
                        <p:cond delay="indefinite"/>
                      </p:stCondLst>
                      <p:childTnLst>
                        <p:par>
                          <p:cTn id="2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98 0.48728 L -0.37517 0.38922 " pathEditMode="relative" rAng="0" ptsTypes="AA">
                                      <p:cBhvr>
                                        <p:cTn id="2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-49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85 0.39176 L 0.02119 0.96947 " pathEditMode="relative" rAng="0" ptsTypes="AA">
                                      <p:cBhvr>
                                        <p:cTn id="29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 nodeType="clickPar">
                      <p:stCondLst>
                        <p:cond delay="indefinite"/>
                      </p:stCondLst>
                      <p:childTnLst>
                        <p:par>
                          <p:cTn id="3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34 0.29302 L -0.44236 0.3099 " pathEditMode="relative" rAng="0" ptsTypes="AA">
                                      <p:cBhvr>
                                        <p:cTn id="30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8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66 0.4253 L -0.042 1.003 " pathEditMode="relative" rAng="0" ptsTypes="AA">
                                      <p:cBhvr>
                                        <p:cTn id="30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 nodeType="clickPar">
                      <p:stCondLst>
                        <p:cond delay="indefinite"/>
                      </p:stCondLst>
                      <p:childTnLst>
                        <p:par>
                          <p:cTn id="3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341 0.24815 L -0.52205 0.31221 " pathEditMode="relative" rAng="0" ptsTypes="AA">
                                      <p:cBhvr>
                                        <p:cTn id="30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32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49 0.44357 L -0.08817 1.02127 " pathEditMode="relative" rAng="0" ptsTypes="AA">
                                      <p:cBhvr>
                                        <p:cTn id="3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 nodeType="clickPar">
                      <p:stCondLst>
                        <p:cond delay="indefinite"/>
                      </p:stCondLst>
                      <p:childTnLst>
                        <p:par>
                          <p:cTn id="3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862 0.37697 L -0.63976 0.3099 " pathEditMode="relative" rAng="0" ptsTypes="AA">
                                      <p:cBhvr>
                                        <p:cTn id="31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-34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98 0.44357 L -0.07968 1.02127 " pathEditMode="relative" rAng="0" ptsTypes="AA">
                                      <p:cBhvr>
                                        <p:cTn id="3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 nodeType="clickPar">
                      <p:stCondLst>
                        <p:cond delay="indefinite"/>
                      </p:stCondLst>
                      <p:childTnLst>
                        <p:par>
                          <p:cTn id="3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212 0.06799 L -0.72465 0.21901 " pathEditMode="relative" rAng="0" ptsTypes="AA">
                                      <p:cBhvr>
                                        <p:cTn id="32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75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47 0.44357 L -0.13019 1.02127 " pathEditMode="relative" rAng="0" ptsTypes="AA">
                                      <p:cBhvr>
                                        <p:cTn id="32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 nodeType="clickPar">
                      <p:stCondLst>
                        <p:cond delay="indefinite"/>
                      </p:stCondLst>
                      <p:childTnLst>
                        <p:par>
                          <p:cTn id="3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177 0.3476 L -0.81649 0.19126 " pathEditMode="relative" rAng="0" ptsTypes="AA">
                                      <p:cBhvr>
                                        <p:cTn id="32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-78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98 0.35269 L -0.10068 0.93039 " pathEditMode="relative" rAng="0" ptsTypes="AA">
                                      <p:cBhvr>
                                        <p:cTn id="32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 nodeType="clickPar">
                      <p:stCondLst>
                        <p:cond delay="indefinite"/>
                      </p:stCondLst>
                      <p:childTnLst>
                        <p:par>
                          <p:cTn id="3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996 0.0289 L -0.89601 0.16327 " pathEditMode="relative" rAng="0" ptsTypes="AA">
                                      <p:cBhvr>
                                        <p:cTn id="3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 wave to downsize-autoname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15 0.3247 L -0.11751 0.9024 " pathEditMode="relative" rAng="0" ptsTypes="AA">
                                      <p:cBhvr>
                                        <p:cTn id="33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 nodeType="clickPar">
                      <p:stCondLst>
                        <p:cond delay="indefinite"/>
                      </p:stCondLst>
                      <p:childTnLst>
                        <p:par>
                          <p:cTn id="3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8 0.5155 L -0.34895 1.0932 " pathEditMode="relative" rAng="0" ptsTypes="AA">
                                      <p:cBhvr>
                                        <p:cTn id="33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 nodeType="clickPar">
                      <p:stCondLst>
                        <p:cond delay="0"/>
                      </p:stCondLst>
                      <p:childTnLst>
                        <p:par>
                          <p:cTn id="3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3" dur="1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5" dur="12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 nodeType="clickPar">
                      <p:stCondLst>
                        <p:cond delay="indefinite"/>
                      </p:stCondLst>
                      <p:childTnLst>
                        <p:par>
                          <p:cTn id="3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9" dur="1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1" dur="12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27" grpId="0"/>
      <p:bldP spid="127" grpId="1"/>
      <p:bldP spid="130" grpId="0"/>
      <p:bldP spid="131" grpId="0"/>
      <p:bldP spid="132" grpId="0"/>
      <p:bldP spid="1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6369739" y="5877272"/>
            <a:ext cx="2646879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CLOCK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1"/>
          <p:cNvSpPr>
            <a:spLocks noChangeArrowheads="1"/>
          </p:cNvSpPr>
          <p:nvPr/>
        </p:nvSpPr>
        <p:spPr bwMode="auto">
          <a:xfrm>
            <a:off x="4787900" y="3933825"/>
            <a:ext cx="2425700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 err="1">
                <a:latin typeface="Comic Sans MS" pitchFamily="66" charset="0"/>
              </a:rPr>
              <a:t>seven</a:t>
            </a:r>
            <a:endParaRPr lang="es-ES" sz="6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3529013" y="23813"/>
            <a:ext cx="5476875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 err="1">
                <a:latin typeface="Comic Sans MS" pitchFamily="66" charset="0"/>
              </a:rPr>
              <a:t>Seven</a:t>
            </a:r>
            <a:r>
              <a:rPr lang="es-ES" sz="6000" b="1" dirty="0">
                <a:latin typeface="Comic Sans MS" pitchFamily="66" charset="0"/>
              </a:rPr>
              <a:t> </a:t>
            </a:r>
            <a:r>
              <a:rPr lang="es-ES" sz="6000" b="1" dirty="0" err="1">
                <a:latin typeface="Comic Sans MS" pitchFamily="66" charset="0"/>
              </a:rPr>
              <a:t>fifteen</a:t>
            </a:r>
            <a:endParaRPr lang="es-ES" sz="6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1931988" y="5994400"/>
            <a:ext cx="7156450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 err="1">
                <a:latin typeface="Comic Sans MS" pitchFamily="66" charset="0"/>
              </a:rPr>
              <a:t>Seven</a:t>
            </a:r>
            <a:r>
              <a:rPr lang="es-ES" sz="6000" b="1" dirty="0">
                <a:latin typeface="Comic Sans MS" pitchFamily="66" charset="0"/>
              </a:rPr>
              <a:t> </a:t>
            </a:r>
            <a:r>
              <a:rPr lang="es-ES" sz="6000" b="1" dirty="0" err="1">
                <a:latin typeface="Comic Sans MS" pitchFamily="66" charset="0"/>
              </a:rPr>
              <a:t>twenty-five</a:t>
            </a:r>
            <a:endParaRPr lang="es-ES" sz="6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4386263" y="6021388"/>
            <a:ext cx="4730750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 err="1">
                <a:latin typeface="Comic Sans MS" pitchFamily="66" charset="0"/>
              </a:rPr>
              <a:t>Seven</a:t>
            </a:r>
            <a:r>
              <a:rPr lang="es-ES" sz="6000" b="1" dirty="0">
                <a:latin typeface="Comic Sans MS" pitchFamily="66" charset="0"/>
              </a:rPr>
              <a:t> </a:t>
            </a:r>
            <a:r>
              <a:rPr lang="es-ES" sz="6000" b="1" dirty="0" err="1">
                <a:latin typeface="Comic Sans MS" pitchFamily="66" charset="0"/>
              </a:rPr>
              <a:t>thirty</a:t>
            </a:r>
            <a:endParaRPr lang="es-ES" sz="6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1"/>
          <p:cNvSpPr>
            <a:spLocks noChangeArrowheads="1"/>
          </p:cNvSpPr>
          <p:nvPr/>
        </p:nvSpPr>
        <p:spPr bwMode="auto">
          <a:xfrm>
            <a:off x="3563938" y="6022975"/>
            <a:ext cx="5400675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4800" b="1" dirty="0" err="1">
                <a:latin typeface="Comic Sans MS" pitchFamily="66" charset="0"/>
              </a:rPr>
              <a:t>Seven</a:t>
            </a:r>
            <a:r>
              <a:rPr lang="es-ES" sz="4800" b="1" dirty="0">
                <a:latin typeface="Comic Sans MS" pitchFamily="66" charset="0"/>
              </a:rPr>
              <a:t> </a:t>
            </a:r>
            <a:r>
              <a:rPr lang="es-ES" sz="4800" b="1" dirty="0" err="1">
                <a:latin typeface="Comic Sans MS" pitchFamily="66" charset="0"/>
              </a:rPr>
              <a:t>forty-five</a:t>
            </a:r>
            <a:endParaRPr lang="es-ES" sz="48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16463" y="69215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00113" y="692150"/>
            <a:ext cx="5873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7725" y="1125538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8000" y="3716338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08625" y="607536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68825" y="3716338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-99392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3225</TotalTime>
  <Words>277</Words>
  <Application>Microsoft Office PowerPoint</Application>
  <PresentationFormat>On-screen Show (4:3)</PresentationFormat>
  <Paragraphs>137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Jokerman</vt:lpstr>
      <vt:lpstr>Comic Sans MS</vt:lpstr>
      <vt:lpstr>Wingdings</vt:lpstr>
      <vt:lpstr>Algerian</vt:lpstr>
      <vt:lpstr>Diseño predeterminado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E4-U11-L1-JESS</dc:title>
  <dc:creator>JESSICA</dc:creator>
  <cp:lastModifiedBy>Windows User</cp:lastModifiedBy>
  <cp:revision>248</cp:revision>
  <dcterms:created xsi:type="dcterms:W3CDTF">2012-02-21T22:04:44Z</dcterms:created>
  <dcterms:modified xsi:type="dcterms:W3CDTF">2022-01-16T16:33:45Z</dcterms:modified>
</cp:coreProperties>
</file>