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67"/>
  </p:notesMasterIdLst>
  <p:sldIdLst>
    <p:sldId id="409" r:id="rId2"/>
    <p:sldId id="755" r:id="rId3"/>
    <p:sldId id="757" r:id="rId4"/>
    <p:sldId id="758" r:id="rId5"/>
    <p:sldId id="756" r:id="rId6"/>
    <p:sldId id="760" r:id="rId7"/>
    <p:sldId id="761" r:id="rId8"/>
    <p:sldId id="762" r:id="rId9"/>
    <p:sldId id="763" r:id="rId10"/>
    <p:sldId id="764" r:id="rId11"/>
    <p:sldId id="765" r:id="rId12"/>
    <p:sldId id="766" r:id="rId13"/>
    <p:sldId id="767" r:id="rId14"/>
    <p:sldId id="759" r:id="rId15"/>
    <p:sldId id="541" r:id="rId16"/>
    <p:sldId id="638" r:id="rId17"/>
    <p:sldId id="667" r:id="rId18"/>
    <p:sldId id="668" r:id="rId19"/>
    <p:sldId id="636" r:id="rId20"/>
    <p:sldId id="650" r:id="rId21"/>
    <p:sldId id="651" r:id="rId22"/>
    <p:sldId id="714" r:id="rId23"/>
    <p:sldId id="715" r:id="rId24"/>
    <p:sldId id="674" r:id="rId25"/>
    <p:sldId id="420" r:id="rId26"/>
    <p:sldId id="654" r:id="rId27"/>
    <p:sldId id="663" r:id="rId28"/>
    <p:sldId id="716" r:id="rId29"/>
    <p:sldId id="717" r:id="rId30"/>
    <p:sldId id="513" r:id="rId31"/>
    <p:sldId id="678" r:id="rId32"/>
    <p:sldId id="718" r:id="rId33"/>
    <p:sldId id="719" r:id="rId34"/>
    <p:sldId id="720" r:id="rId35"/>
    <p:sldId id="721" r:id="rId36"/>
    <p:sldId id="722" r:id="rId37"/>
    <p:sldId id="723" r:id="rId38"/>
    <p:sldId id="724" r:id="rId39"/>
    <p:sldId id="725" r:id="rId40"/>
    <p:sldId id="726" r:id="rId41"/>
    <p:sldId id="727" r:id="rId42"/>
    <p:sldId id="728" r:id="rId43"/>
    <p:sldId id="729" r:id="rId44"/>
    <p:sldId id="730" r:id="rId45"/>
    <p:sldId id="768" r:id="rId46"/>
    <p:sldId id="731" r:id="rId47"/>
    <p:sldId id="733" r:id="rId48"/>
    <p:sldId id="734" r:id="rId49"/>
    <p:sldId id="735" r:id="rId50"/>
    <p:sldId id="736" r:id="rId51"/>
    <p:sldId id="739" r:id="rId52"/>
    <p:sldId id="740" r:id="rId53"/>
    <p:sldId id="741" r:id="rId54"/>
    <p:sldId id="743" r:id="rId55"/>
    <p:sldId id="744" r:id="rId56"/>
    <p:sldId id="745" r:id="rId57"/>
    <p:sldId id="746" r:id="rId58"/>
    <p:sldId id="747" r:id="rId59"/>
    <p:sldId id="748" r:id="rId60"/>
    <p:sldId id="749" r:id="rId61"/>
    <p:sldId id="750" r:id="rId62"/>
    <p:sldId id="751" r:id="rId63"/>
    <p:sldId id="752" r:id="rId64"/>
    <p:sldId id="753" r:id="rId65"/>
    <p:sldId id="754" r:id="rId66"/>
  </p:sldIdLst>
  <p:sldSz cx="9144000" cy="6858000" type="screen4x3"/>
  <p:notesSz cx="6858000" cy="9144000"/>
  <p:embeddedFontLst>
    <p:embeddedFont>
      <p:font typeface="Jokerman" pitchFamily="82" charset="0"/>
      <p:regular r:id="rId68"/>
    </p:embeddedFont>
    <p:embeddedFont>
      <p:font typeface="Comic Sans MS" pitchFamily="66" charset="0"/>
      <p:regular r:id="rId69"/>
      <p:bold r:id="rId70"/>
      <p:italic r:id="rId71"/>
      <p:boldItalic r:id="rId72"/>
    </p:embeddedFont>
    <p:embeddedFont>
      <p:font typeface="Aharoni" pitchFamily="2" charset="-79"/>
      <p:bold r:id="rId73"/>
    </p:embeddedFont>
    <p:embeddedFont>
      <p:font typeface="Blackadder ITC" pitchFamily="82" charset="0"/>
      <p:regular r:id="rId74"/>
    </p:embeddedFont>
    <p:embeddedFont>
      <p:font typeface="Algerian" pitchFamily="82" charset="0"/>
      <p:regular r:id="rId75"/>
    </p:embeddedFont>
    <p:embeddedFont>
      <p:font typeface="Calibri" pitchFamily="34" charset="0"/>
      <p:regular r:id="rId76"/>
      <p:bold r:id="rId77"/>
      <p:italic r:id="rId78"/>
      <p:boldItalic r:id="rId79"/>
    </p:embeddedFont>
    <p:embeddedFont>
      <p:font typeface="Broadway" pitchFamily="82" charset="0"/>
      <p:regular r:id="rId80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FFD04B"/>
    <a:srgbClr val="FF9900"/>
    <a:srgbClr val="009900"/>
    <a:srgbClr val="F8F8F8"/>
    <a:srgbClr val="CC6600"/>
    <a:srgbClr val="0066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625191A-4158-4073-8E2A-5BAE8295765E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8897A-4DD6-48BF-A683-27F4467A1B23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D3613-F268-4C8A-8EB1-5ED13BF833D5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470B6-D961-4D8E-8161-6D494A3A8EE9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84779-7728-4081-A874-9E61AA616DAC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A2509-CE35-4373-93ED-3243867205FC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D141D-3D9F-44E0-93F0-781AE022E93F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C2AB4-3DC3-4A8A-A945-9AD799599845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28939-B067-4212-8D39-FDAC28B3923D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8E1D3-FC7E-44AA-B62B-5B041F883B78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E9375-8907-44A3-AFED-E93F3668347B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9EF20-2192-4F62-9293-F644555CA600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vi-VN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vi-VN" smtClean="0"/>
              <a:t>Haga clic para modificar el estilo de texto del patrón</a:t>
            </a:r>
          </a:p>
          <a:p>
            <a:pPr lvl="1"/>
            <a:r>
              <a:rPr lang="es-ES" altLang="vi-VN" smtClean="0"/>
              <a:t>Segundo nivel</a:t>
            </a:r>
          </a:p>
          <a:p>
            <a:pPr lvl="2"/>
            <a:r>
              <a:rPr lang="es-ES" altLang="vi-VN" smtClean="0"/>
              <a:t>Tercer nivel</a:t>
            </a:r>
          </a:p>
          <a:p>
            <a:pPr lvl="3"/>
            <a:r>
              <a:rPr lang="es-ES" altLang="vi-VN" smtClean="0"/>
              <a:t>Cuarto nivel</a:t>
            </a:r>
          </a:p>
          <a:p>
            <a:pPr lvl="4"/>
            <a:r>
              <a:rPr lang="es-ES" altLang="vi-VN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584600-4329-418C-84ED-44592571B24D}" type="slidenum">
              <a:rPr lang="es-ES" altLang="vi-VN"/>
              <a:pPr/>
              <a:t>‹#›</a:t>
            </a:fld>
            <a:endParaRPr lang="es-E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1.wav"/><Relationship Id="rId7" Type="http://schemas.openxmlformats.org/officeDocument/2006/relationships/image" Target="../media/image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audio" Target="../media/audio12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Pelmanism.mp4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46.png"/><Relationship Id="rId5" Type="http://schemas.openxmlformats.org/officeDocument/2006/relationships/slide" Target="slide13.xml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58.png"/><Relationship Id="rId18" Type="http://schemas.openxmlformats.org/officeDocument/2006/relationships/slide" Target="slide38.xml"/><Relationship Id="rId26" Type="http://schemas.openxmlformats.org/officeDocument/2006/relationships/image" Target="../media/image65.png"/><Relationship Id="rId3" Type="http://schemas.openxmlformats.org/officeDocument/2006/relationships/image" Target="../media/image51.png"/><Relationship Id="rId21" Type="http://schemas.openxmlformats.org/officeDocument/2006/relationships/image" Target="../media/image62.png"/><Relationship Id="rId7" Type="http://schemas.openxmlformats.org/officeDocument/2006/relationships/image" Target="../media/image55.png"/><Relationship Id="rId12" Type="http://schemas.openxmlformats.org/officeDocument/2006/relationships/slide" Target="slide36.xml"/><Relationship Id="rId17" Type="http://schemas.openxmlformats.org/officeDocument/2006/relationships/image" Target="../media/image60.png"/><Relationship Id="rId25" Type="http://schemas.openxmlformats.org/officeDocument/2006/relationships/slide" Target="slide40.xml"/><Relationship Id="rId2" Type="http://schemas.openxmlformats.org/officeDocument/2006/relationships/image" Target="../media/image44.jpeg"/><Relationship Id="rId16" Type="http://schemas.openxmlformats.org/officeDocument/2006/relationships/slide" Target="slide35.xml"/><Relationship Id="rId20" Type="http://schemas.openxmlformats.org/officeDocument/2006/relationships/slide" Target="slide34.xml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24" Type="http://schemas.openxmlformats.org/officeDocument/2006/relationships/image" Target="../media/image64.png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openxmlformats.org/officeDocument/2006/relationships/image" Target="../media/image66.png"/><Relationship Id="rId10" Type="http://schemas.openxmlformats.org/officeDocument/2006/relationships/slide" Target="slide37.xml"/><Relationship Id="rId19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slide" Target="slide42.xml"/><Relationship Id="rId22" Type="http://schemas.openxmlformats.org/officeDocument/2006/relationships/slide" Target="slide41.xml"/><Relationship Id="rId27" Type="http://schemas.openxmlformats.org/officeDocument/2006/relationships/slide" Target="slide43.xml"/><Relationship Id="rId30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8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14.wav"/><Relationship Id="rId7" Type="http://schemas.openxmlformats.org/officeDocument/2006/relationships/image" Target="../media/image7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70.jpeg"/><Relationship Id="rId4" Type="http://schemas.openxmlformats.org/officeDocument/2006/relationships/image" Target="../media/image44.jpe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72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73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74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6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8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24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6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7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4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Where%20Were%20You%20Yesterday-%20-%20Learn%20English%20for%20Kids%20Song%20by%20Little%20Fox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What%20Did%20You%20Do%20Song.mp4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13.xml"/><Relationship Id="rId9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2.xml"/><Relationship Id="rId18" Type="http://schemas.openxmlformats.org/officeDocument/2006/relationships/image" Target="../media/image61.png"/><Relationship Id="rId26" Type="http://schemas.openxmlformats.org/officeDocument/2006/relationships/image" Target="../media/image65.png"/><Relationship Id="rId3" Type="http://schemas.openxmlformats.org/officeDocument/2006/relationships/image" Target="../media/image52.png"/><Relationship Id="rId21" Type="http://schemas.openxmlformats.org/officeDocument/2006/relationships/slide" Target="slide20.xml"/><Relationship Id="rId7" Type="http://schemas.openxmlformats.org/officeDocument/2006/relationships/slide" Target="slide25.xml"/><Relationship Id="rId12" Type="http://schemas.openxmlformats.org/officeDocument/2006/relationships/image" Target="../media/image58.png"/><Relationship Id="rId17" Type="http://schemas.openxmlformats.org/officeDocument/2006/relationships/slide" Target="slide19.xml"/><Relationship Id="rId25" Type="http://schemas.openxmlformats.org/officeDocument/2006/relationships/slide" Target="slide21.xml"/><Relationship Id="rId2" Type="http://schemas.openxmlformats.org/officeDocument/2006/relationships/image" Target="../media/image51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slide" Target="slide17.xml"/><Relationship Id="rId24" Type="http://schemas.openxmlformats.org/officeDocument/2006/relationships/image" Target="../media/image64.png"/><Relationship Id="rId5" Type="http://schemas.openxmlformats.org/officeDocument/2006/relationships/image" Target="../media/image54.png"/><Relationship Id="rId15" Type="http://schemas.openxmlformats.org/officeDocument/2006/relationships/slide" Target="slide16.xml"/><Relationship Id="rId23" Type="http://schemas.openxmlformats.org/officeDocument/2006/relationships/slide" Target="slide23.xml"/><Relationship Id="rId28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openxmlformats.org/officeDocument/2006/relationships/slide" Target="slide15.xml"/><Relationship Id="rId4" Type="http://schemas.openxmlformats.org/officeDocument/2006/relationships/image" Target="../media/image53.png"/><Relationship Id="rId9" Type="http://schemas.openxmlformats.org/officeDocument/2006/relationships/slide" Target="slide18.xml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slide" Target="slide24.xml"/><Relationship Id="rId30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4.wav"/><Relationship Id="rId7" Type="http://schemas.openxmlformats.org/officeDocument/2006/relationships/slide" Target="slide14.xm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26.xml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1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634" y="25946"/>
            <a:ext cx="8670963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10. WHERE WERE YOU YESTERDAY?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1</a:t>
            </a:r>
            <a:endParaRPr lang="en-US" sz="40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213" y="1303338"/>
            <a:ext cx="388778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137150"/>
            <a:ext cx="65532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Where were you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2771775" y="3090863"/>
            <a:ext cx="107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30575" y="3063875"/>
            <a:ext cx="3776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was at the zoo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4349750"/>
            <a:ext cx="3311525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Where were you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2771775" y="3090863"/>
            <a:ext cx="107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203575" y="3063875"/>
            <a:ext cx="5057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was on the beach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4156075"/>
            <a:ext cx="367188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Where were you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819150" y="2276475"/>
            <a:ext cx="8324850" cy="1925638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1262063" y="2884488"/>
            <a:ext cx="107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We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631950" y="2884488"/>
            <a:ext cx="7531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were in the school 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4202113"/>
            <a:ext cx="3570288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404813"/>
            <a:ext cx="8642350" cy="6554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January 4</a:t>
            </a:r>
            <a:r>
              <a:rPr lang="en-US" sz="3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eaLnBrk="1" hangingPunct="1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 Where were you yesterday ? </a:t>
            </a:r>
          </a:p>
          <a:p>
            <a:pPr algn="ctr" eaLnBrk="1" hangingPunct="1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  <a:p>
            <a:pPr eaLnBrk="1" hangingPunct="1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eaLnBrk="1" hangingPunct="1">
              <a:buFontTx/>
              <a:buAutoNum type="romanUcPeriod"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zoo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home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beach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school library</a:t>
            </a:r>
          </a:p>
          <a:p>
            <a:pPr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Model sentences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were you yesterday ? </a:t>
            </a:r>
          </a:p>
          <a:p>
            <a:pPr eaLnBrk="1" hangingPunct="1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on the beach.</a:t>
            </a:r>
          </a:p>
          <a:p>
            <a:pPr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634" y="25946"/>
            <a:ext cx="8670963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10. WHERE WERE YOU YESTERDAY?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2</a:t>
            </a:r>
            <a:endParaRPr lang="en-US" sz="40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13" y="1303338"/>
            <a:ext cx="388778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37150"/>
            <a:ext cx="65532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3419475" y="5805488"/>
            <a:ext cx="5545138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Played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chess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1985963" y="188913"/>
            <a:ext cx="70929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Watched</a:t>
            </a:r>
            <a:r>
              <a:rPr lang="es-ES" sz="6000" b="1" dirty="0">
                <a:latin typeface="Comic Sans MS" pitchFamily="66" charset="0"/>
              </a:rPr>
              <a:t> TV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1763713" y="5732463"/>
            <a:ext cx="70929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Played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badminton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1258888" y="5732463"/>
            <a:ext cx="759777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painted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picture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1475" y="148431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4663" y="687388"/>
            <a:ext cx="6604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475" y="722313"/>
            <a:ext cx="5889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475" y="362902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10263" y="61531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1050" y="60753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80063" y="3068638"/>
            <a:ext cx="6604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99000" y="3695700"/>
            <a:ext cx="660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-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-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-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-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-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-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-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-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0" y="5805488"/>
            <a:ext cx="8964613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>
                <a:latin typeface="Comic Sans MS" pitchFamily="66" charset="0"/>
              </a:rPr>
              <a:t>In </a:t>
            </a:r>
            <a:r>
              <a:rPr lang="es-ES" sz="6000" b="1" dirty="0" err="1">
                <a:latin typeface="Comic Sans MS" pitchFamily="66" charset="0"/>
              </a:rPr>
              <a:t>the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school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library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938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160" y="4106563"/>
            <a:ext cx="2627313" cy="23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What did you do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2771775" y="3090863"/>
            <a:ext cx="107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073400" y="3090863"/>
            <a:ext cx="506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played badminton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160" y="4509701"/>
            <a:ext cx="2627313" cy="154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What did you do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3059113" y="3090863"/>
            <a:ext cx="1008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276600" y="3063875"/>
            <a:ext cx="5065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painted a picture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470" y="3933056"/>
            <a:ext cx="2627313" cy="22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What did you do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3203575" y="3063875"/>
            <a:ext cx="792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851275" y="3063875"/>
            <a:ext cx="506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watered the flowers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4388" y="188913"/>
            <a:ext cx="6365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90563" y="1412875"/>
            <a:ext cx="77438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vi-VN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- played chess</a:t>
            </a: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- watched TV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- played badminton</a:t>
            </a: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- painted a picture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- watered the flowers</a:t>
            </a:r>
          </a:p>
          <a:p>
            <a:pPr eaLnBrk="1" hangingPunct="1">
              <a:lnSpc>
                <a:spcPct val="150000"/>
              </a:lnSpc>
            </a:pPr>
            <a:endParaRPr lang="en-US" altLang="vi-VN" sz="2800"/>
          </a:p>
          <a:p>
            <a:pPr eaLnBrk="1" hangingPunct="1">
              <a:lnSpc>
                <a:spcPct val="150000"/>
              </a:lnSpc>
            </a:pPr>
            <a:endParaRPr lang="en-US" altLang="vi-VN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420" y="1676989"/>
            <a:ext cx="1497301" cy="84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7675" y="3109913"/>
            <a:ext cx="1497013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3225" y="1676400"/>
            <a:ext cx="14970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420" y="3179053"/>
            <a:ext cx="1497301" cy="88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78425" y="4583113"/>
            <a:ext cx="158115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4388" y="188913"/>
            <a:ext cx="6365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900113" y="1412875"/>
            <a:ext cx="77438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vi-VN" sz="2800" b="1">
                <a:solidFill>
                  <a:srgbClr val="FF0000"/>
                </a:solidFill>
              </a:rPr>
              <a:t>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What did you do?</a:t>
            </a: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I </a:t>
            </a:r>
            <a:r>
              <a:rPr lang="en-US" altLang="vi-VN" sz="2800">
                <a:solidFill>
                  <a:srgbClr val="FF0000"/>
                </a:solidFill>
              </a:rPr>
              <a:t>played badminton</a:t>
            </a:r>
            <a:r>
              <a:rPr lang="en-US" altLang="vi-VN" sz="2800"/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altLang="vi-VN" sz="2800"/>
          </a:p>
          <a:p>
            <a:pPr eaLnBrk="1" hangingPunct="1">
              <a:lnSpc>
                <a:spcPct val="150000"/>
              </a:lnSpc>
            </a:pPr>
            <a:endParaRPr lang="en-US" altLang="vi-VN" sz="2800"/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What did you do?</a:t>
            </a:r>
            <a:endParaRPr lang="en-US" altLang="vi-VN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vi-VN" sz="2800"/>
              <a:t>I </a:t>
            </a:r>
            <a:r>
              <a:rPr lang="en-US" altLang="vi-VN" sz="2800">
                <a:solidFill>
                  <a:srgbClr val="FF0000"/>
                </a:solidFill>
              </a:rPr>
              <a:t>played chess</a:t>
            </a:r>
            <a:r>
              <a:rPr lang="en-US" altLang="vi-VN" sz="2800"/>
              <a:t>.</a:t>
            </a:r>
          </a:p>
        </p:txBody>
      </p:sp>
      <p:pic>
        <p:nvPicPr>
          <p:cNvPr id="2662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6863" y="1741488"/>
            <a:ext cx="22542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4491038"/>
            <a:ext cx="21066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0488" y="1984375"/>
            <a:ext cx="3257550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067175" y="1949450"/>
            <a:ext cx="3457575" cy="1776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765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488" y="523875"/>
            <a:ext cx="91440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Footer Placeholder 1"/>
          <p:cNvSpPr txBox="1">
            <a:spLocks/>
          </p:cNvSpPr>
          <p:nvPr/>
        </p:nvSpPr>
        <p:spPr bwMode="auto">
          <a:xfrm>
            <a:off x="7856538" y="6484938"/>
            <a:ext cx="1273175" cy="373062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s-ES" altLang="vi-VN" sz="1400"/>
              <a:t>By Jessica </a:t>
            </a: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0" y="0"/>
            <a:ext cx="421957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LISTEN AND NUMBER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109788" y="4643438"/>
            <a:ext cx="4046537" cy="2028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16-Point Star 1"/>
          <p:cNvSpPr/>
          <p:nvPr/>
        </p:nvSpPr>
        <p:spPr>
          <a:xfrm>
            <a:off x="7856538" y="1589088"/>
            <a:ext cx="1030287" cy="1047750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16-Point Star 16"/>
          <p:cNvSpPr/>
          <p:nvPr/>
        </p:nvSpPr>
        <p:spPr>
          <a:xfrm>
            <a:off x="7978775" y="4041775"/>
            <a:ext cx="1028700" cy="1046163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16-Point Star 17"/>
          <p:cNvSpPr/>
          <p:nvPr/>
        </p:nvSpPr>
        <p:spPr>
          <a:xfrm>
            <a:off x="7856538" y="2855913"/>
            <a:ext cx="1030287" cy="1047750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16-Point Star 3"/>
          <p:cNvSpPr/>
          <p:nvPr/>
        </p:nvSpPr>
        <p:spPr>
          <a:xfrm>
            <a:off x="26988" y="1997075"/>
            <a:ext cx="792162" cy="51435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0" name="16-Point Star 19"/>
          <p:cNvSpPr/>
          <p:nvPr/>
        </p:nvSpPr>
        <p:spPr>
          <a:xfrm>
            <a:off x="4186238" y="1979613"/>
            <a:ext cx="792162" cy="514350"/>
          </a:xfrm>
          <a:prstGeom prst="star1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2" name="16-Point Star 21"/>
          <p:cNvSpPr/>
          <p:nvPr/>
        </p:nvSpPr>
        <p:spPr>
          <a:xfrm>
            <a:off x="2322513" y="4702175"/>
            <a:ext cx="792162" cy="511175"/>
          </a:xfrm>
          <a:prstGeom prst="star1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4" grpId="0" animBg="1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63" y="1336675"/>
            <a:ext cx="5868987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98775" y="5238750"/>
            <a:ext cx="2951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in the garden.</a:t>
            </a:r>
            <a:endParaRPr lang="en-US" altLang="vi-VN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656513" y="-603250"/>
            <a:ext cx="576103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679" name="TextBox 1"/>
          <p:cNvSpPr txBox="1">
            <a:spLocks noChangeArrowheads="1"/>
          </p:cNvSpPr>
          <p:nvPr/>
        </p:nvSpPr>
        <p:spPr bwMode="auto">
          <a:xfrm>
            <a:off x="31750" y="4652963"/>
            <a:ext cx="88931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Mai: </a:t>
            </a:r>
            <a:r>
              <a:rPr lang="en-US" altLang="vi-VN" sz="3600"/>
              <a:t>Where was Tom yesterday afternoon?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Tony: </a:t>
            </a:r>
            <a:r>
              <a:rPr lang="en-US" altLang="vi-VN" sz="3600"/>
              <a:t>He was  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Mai: </a:t>
            </a:r>
            <a:r>
              <a:rPr lang="en-US" altLang="vi-VN" sz="3600"/>
              <a:t>What did he do?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Tony: </a:t>
            </a:r>
            <a:r>
              <a:rPr lang="en-US" altLang="vi-VN" sz="3600"/>
              <a:t>He 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58975" y="6376988"/>
            <a:ext cx="4176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watered the flowers</a:t>
            </a:r>
            <a:endParaRPr lang="en-US" altLang="vi-VN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1336675"/>
            <a:ext cx="4811713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98775" y="4440238"/>
            <a:ext cx="2951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was at home</a:t>
            </a:r>
            <a:endParaRPr lang="en-US" altLang="vi-VN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656513" y="-603250"/>
            <a:ext cx="576103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468313" y="3933825"/>
            <a:ext cx="88915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>
                <a:solidFill>
                  <a:srgbClr val="FF0000"/>
                </a:solidFill>
              </a:rPr>
              <a:t>Phong: </a:t>
            </a:r>
            <a:r>
              <a:rPr lang="en-US" altLang="vi-VN" sz="3200"/>
              <a:t>Where was Mai yesterday evening?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Akiko: </a:t>
            </a:r>
            <a:r>
              <a:rPr lang="en-US" altLang="vi-VN" sz="3600"/>
              <a:t>She   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Phong: </a:t>
            </a:r>
            <a:r>
              <a:rPr lang="en-US" altLang="vi-VN" sz="3600"/>
              <a:t>What did he do?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Akiko: </a:t>
            </a:r>
            <a:r>
              <a:rPr lang="en-US" altLang="vi-VN" sz="3600"/>
              <a:t>She 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30513" y="5538788"/>
            <a:ext cx="41767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watched TV</a:t>
            </a:r>
            <a:endParaRPr lang="en-US" altLang="vi-VN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60648"/>
            <a:ext cx="53014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1336675"/>
            <a:ext cx="4811713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86038" y="4492625"/>
            <a:ext cx="3746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were on the beach</a:t>
            </a:r>
            <a:endParaRPr lang="en-US" altLang="vi-VN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260350"/>
            <a:ext cx="1847850" cy="12969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/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656513" y="-603250"/>
            <a:ext cx="5761037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179388" y="3954463"/>
            <a:ext cx="9144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>
                <a:solidFill>
                  <a:srgbClr val="FF0000"/>
                </a:solidFill>
              </a:rPr>
              <a:t>Linda: </a:t>
            </a:r>
            <a:r>
              <a:rPr lang="en-US" altLang="vi-VN" sz="3200"/>
              <a:t>Where were Phong and Nam yesterday?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Quan: </a:t>
            </a:r>
            <a:r>
              <a:rPr lang="en-US" altLang="vi-VN" sz="3600"/>
              <a:t>They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Linda: </a:t>
            </a:r>
            <a:r>
              <a:rPr lang="en-US" altLang="vi-VN" sz="3600"/>
              <a:t>What did he do?</a:t>
            </a:r>
          </a:p>
          <a:p>
            <a:pPr eaLnBrk="1" hangingPunct="1"/>
            <a:r>
              <a:rPr lang="en-US" altLang="vi-VN" sz="3600">
                <a:solidFill>
                  <a:srgbClr val="FF0000"/>
                </a:solidFill>
              </a:rPr>
              <a:t>Quan: </a:t>
            </a:r>
            <a:r>
              <a:rPr lang="en-US" altLang="vi-VN" sz="3600"/>
              <a:t>She 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3175" y="5591175"/>
            <a:ext cx="4176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</a:rPr>
              <a:t>watched TV</a:t>
            </a:r>
            <a:endParaRPr lang="en-US" altLang="vi-VN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1"/>
          <p:cNvSpPr>
            <a:spLocks noChangeArrowheads="1"/>
          </p:cNvSpPr>
          <p:nvPr/>
        </p:nvSpPr>
        <p:spPr bwMode="auto">
          <a:xfrm>
            <a:off x="3419475" y="5805488"/>
            <a:ext cx="5545138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o</a:t>
            </a:r>
            <a:r>
              <a:rPr lang="es-ES" sz="6000" b="1" dirty="0" err="1">
                <a:latin typeface="Comic Sans MS" pitchFamily="66" charset="0"/>
              </a:rPr>
              <a:t>n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the</a:t>
            </a:r>
            <a:r>
              <a:rPr lang="es-ES" sz="6000" b="1" dirty="0">
                <a:latin typeface="Comic Sans MS" pitchFamily="66" charset="0"/>
              </a:rPr>
              <a:t> </a:t>
            </a:r>
            <a:r>
              <a:rPr lang="es-ES" sz="6000" b="1" dirty="0" err="1">
                <a:latin typeface="Comic Sans MS" pitchFamily="66" charset="0"/>
              </a:rPr>
              <a:t>beach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" y="0"/>
            <a:ext cx="309674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LET’S PLAY</a:t>
            </a:r>
          </a:p>
        </p:txBody>
      </p:sp>
      <p:pic>
        <p:nvPicPr>
          <p:cNvPr id="31747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98425"/>
            <a:ext cx="17033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1222375"/>
            <a:ext cx="22034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2075" y="1676400"/>
            <a:ext cx="10191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" y="3352800"/>
            <a:ext cx="21685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953000" y="874713"/>
            <a:ext cx="3276600" cy="301148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Little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Red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942263" y="34925"/>
            <a:ext cx="1219200" cy="609600"/>
            <a:chOff x="7941469" y="35668"/>
            <a:chExt cx="1220365" cy="609600"/>
          </a:xfrm>
        </p:grpSpPr>
        <p:pic>
          <p:nvPicPr>
            <p:cNvPr id="32777" name="Picture 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469" y="35668"/>
              <a:ext cx="122036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hlinkClick r:id="" action="ppaction://hlinkshowjump?jump=nextslide"/>
            </p:cNvPr>
            <p:cNvSpPr/>
            <p:nvPr/>
          </p:nvSpPr>
          <p:spPr>
            <a:xfrm>
              <a:off x="8152054" y="109635"/>
              <a:ext cx="79919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PLAY</a:t>
              </a:r>
            </a:p>
          </p:txBody>
        </p:sp>
      </p:grpSp>
      <p:pic>
        <p:nvPicPr>
          <p:cNvPr id="3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8" y="62214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098925"/>
            <a:ext cx="3352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7850" y="3824288"/>
            <a:ext cx="72866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250" y="29321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0" y="24542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8250" y="24669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7725" y="3375025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41560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475" y="2889250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5663" y="2608263"/>
            <a:ext cx="728662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800" y="4225925"/>
            <a:ext cx="1139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357313"/>
            <a:ext cx="21526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4064000"/>
            <a:ext cx="8064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92850" y="3881438"/>
            <a:ext cx="533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32350" y="2782888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429125" y="4098925"/>
            <a:ext cx="841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99263" y="3203575"/>
            <a:ext cx="5969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55875" y="4156075"/>
            <a:ext cx="20129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935663" y="2984500"/>
            <a:ext cx="46513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75088" y="2901950"/>
            <a:ext cx="4540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365625" y="3316288"/>
            <a:ext cx="4667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1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243013" y="2749550"/>
            <a:ext cx="4556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333625" y="2787650"/>
            <a:ext cx="8556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795588" y="4368800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0213" y="27035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981075" y="2963863"/>
            <a:ext cx="3476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5162 L 0.24132 0.01435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6024 -0.10394 " pathEditMode="relative" rAng="0" ptsTypes="AA">
                                      <p:cBhvr>
                                        <p:cTn id="7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157 L 0.17743 -0.0213 " pathEditMode="relative" rAng="0" ptsTypes="AA">
                                      <p:cBhvr>
                                        <p:cTn id="8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421 L 0.17899 0.15463 " pathEditMode="relative" rAng="0" ptsTypes="AA">
                                      <p:cBhvr>
                                        <p:cTn id="9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4074 L -0.04115 -0.1669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782 L -0.12812 -0.02315 " pathEditMode="relative" rAng="0" ptsTypes="AA">
                                      <p:cBhvr>
                                        <p:cTn id="1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1783 L -0.13924 0.08449 " pathEditMode="relative" rAng="0" ptsTypes="AA">
                                      <p:cBhvr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3727 L 0.0552 -0.06945 " pathEditMode="relative" rAng="0" ptsTypes="AA">
                                      <p:cBhvr>
                                        <p:cTn id="14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62 L -0.10034 -0.01435 " pathEditMode="relative" rAng="0" ptsTypes="AA">
                                      <p:cBhvr>
                                        <p:cTn id="15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25 L -0.09218 0.00996 " pathEditMode="relative" rAng="0" ptsTypes="AA">
                                      <p:cBhvr>
                                        <p:cTn id="165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2639 L -0.23142 0.00834 " pathEditMode="relative" rAng="0" ptsTypes="AA">
                                      <p:cBhvr>
                                        <p:cTn id="17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455667"/>
            <a:ext cx="4349750" cy="3212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457200" y="762000"/>
            <a:ext cx="7088188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/>
              <a:t>Where were you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home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374568"/>
            <a:ext cx="434975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school library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school</a:t>
            </a:r>
          </a:p>
        </p:txBody>
      </p:sp>
      <p:pic>
        <p:nvPicPr>
          <p:cNvPr id="35846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808038"/>
            <a:ext cx="102552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84213" y="914400"/>
            <a:ext cx="8280400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/>
              <a:t>Where were you yesterday?</a:t>
            </a: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61" y="3360407"/>
            <a:ext cx="3402059" cy="2465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592137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Where was Linda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museum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At the zoo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cinema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386164"/>
            <a:ext cx="434975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615632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Where was Tony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museum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04" y="2420888"/>
            <a:ext cx="4038600" cy="3189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home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4800" y="914400"/>
            <a:ext cx="8534400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Where were </a:t>
            </a:r>
            <a:r>
              <a:rPr lang="en-US" sz="3200" b="1" dirty="0" err="1" smtClean="0"/>
              <a:t>Phong</a:t>
            </a:r>
            <a:r>
              <a:rPr lang="en-US" sz="3200" b="1" dirty="0" smtClean="0"/>
              <a:t> and Nam yesterday?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2149475"/>
            <a:ext cx="3591094" cy="341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watched TV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 chess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painted a picture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615632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What did you do yesterday?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1"/>
          <p:cNvSpPr>
            <a:spLocks noChangeArrowheads="1"/>
          </p:cNvSpPr>
          <p:nvPr/>
        </p:nvSpPr>
        <p:spPr bwMode="auto">
          <a:xfrm>
            <a:off x="3419475" y="5732463"/>
            <a:ext cx="5545138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>
                <a:latin typeface="Comic Sans MS" pitchFamily="66" charset="0"/>
              </a:rPr>
              <a:t>at </a:t>
            </a:r>
            <a:r>
              <a:rPr lang="es-ES" sz="6000" b="1" dirty="0" err="1">
                <a:latin typeface="Comic Sans MS" pitchFamily="66" charset="0"/>
              </a:rPr>
              <a:t>the</a:t>
            </a:r>
            <a:r>
              <a:rPr lang="es-ES" sz="6000" b="1" dirty="0">
                <a:latin typeface="Comic Sans MS" pitchFamily="66" charset="0"/>
              </a:rPr>
              <a:t> zoo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2467281"/>
            <a:ext cx="3281660" cy="2892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badminton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watched TV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watered the flowers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23" y="2319569"/>
            <a:ext cx="3472830" cy="3090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708400" y="1905000"/>
            <a:ext cx="4541838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watered the flowers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08400" y="3352800"/>
            <a:ext cx="457517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painted a picture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2863" y="4876800"/>
            <a:ext cx="4397375" cy="9144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watched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2" y="2362200"/>
            <a:ext cx="4076368" cy="3272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chess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watered the flowers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badminton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990562"/>
            <a:ext cx="4038600" cy="3638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chess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25963" y="1744663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badminton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football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9438" y="5318125"/>
            <a:ext cx="9794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VE 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404813"/>
            <a:ext cx="8642350" cy="609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January 4</a:t>
            </a:r>
            <a:r>
              <a:rPr lang="en-US" sz="3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 Where were you yesterday ? </a:t>
            </a: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  <a:p>
            <a:pPr eaLnBrk="1" hangingPunct="1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eaLnBrk="1" hangingPunct="1">
              <a:buFontTx/>
              <a:buAutoNum type="romanUcPeriod"/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 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 badminton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Painted a picture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Watered the flowers</a:t>
            </a:r>
          </a:p>
          <a:p>
            <a:pPr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Model sentences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yesterday ? </a:t>
            </a:r>
          </a:p>
          <a:p>
            <a:pPr eaLnBrk="1" hangingPunct="1">
              <a:defRPr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played badminton</a:t>
            </a:r>
          </a:p>
          <a:p>
            <a:pPr eaLnBrk="1" hangingPunct="1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2115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UNIT 10. WHERE WERE YOU YESTERDAY?</a:t>
            </a:r>
          </a:p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  <a:cs typeface="+mn-cs"/>
              </a:rPr>
              <a:t>LESSON 3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981450" y="509588"/>
            <a:ext cx="4308475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play</a:t>
            </a:r>
            <a:r>
              <a:rPr lang="en-US" sz="6000" b="1" dirty="0">
                <a:solidFill>
                  <a:srgbClr val="FF0000"/>
                </a:solidFill>
              </a:rPr>
              <a:t>ed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81000" y="2971800"/>
            <a:ext cx="8086725" cy="2590800"/>
          </a:xfrm>
          <a:prstGeom prst="cloudCallout">
            <a:avLst>
              <a:gd name="adj1" fmla="val -40145"/>
              <a:gd name="adj2" fmla="val 8195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I play</a:t>
            </a:r>
            <a:r>
              <a:rPr lang="en-US" sz="4000" b="1" dirty="0">
                <a:solidFill>
                  <a:srgbClr val="FF0000"/>
                </a:solidFill>
              </a:rPr>
              <a:t>ed</a:t>
            </a:r>
            <a:r>
              <a:rPr lang="en-US" sz="4000" b="1" dirty="0">
                <a:solidFill>
                  <a:srgbClr val="002060"/>
                </a:solidFill>
              </a:rPr>
              <a:t> badminton yesterday morning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24-Point Star 1"/>
          <p:cNvSpPr/>
          <p:nvPr/>
        </p:nvSpPr>
        <p:spPr>
          <a:xfrm>
            <a:off x="381000" y="228600"/>
            <a:ext cx="2819400" cy="2362200"/>
          </a:xfrm>
          <a:prstGeom prst="star24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600" b="1" i="1" dirty="0">
                <a:solidFill>
                  <a:srgbClr val="FF0000"/>
                </a:solidFill>
              </a:rPr>
              <a:t>/d/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733800" y="609600"/>
            <a:ext cx="4991100" cy="1676400"/>
          </a:xfrm>
          <a:prstGeom prst="cloudCallout">
            <a:avLst>
              <a:gd name="adj1" fmla="val -80832"/>
              <a:gd name="adj2" fmla="val 11651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watch</a:t>
            </a:r>
            <a:r>
              <a:rPr lang="en-US" sz="6000" b="1" dirty="0">
                <a:solidFill>
                  <a:srgbClr val="FF0000"/>
                </a:solidFill>
              </a:rPr>
              <a:t>ed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33400" y="3124200"/>
            <a:ext cx="8458200" cy="2224088"/>
          </a:xfrm>
          <a:prstGeom prst="cloudCallout">
            <a:avLst>
              <a:gd name="adj1" fmla="val -37486"/>
              <a:gd name="adj2" fmla="val 107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I watch</a:t>
            </a:r>
            <a:r>
              <a:rPr lang="en-US" sz="4000" b="1" dirty="0">
                <a:solidFill>
                  <a:srgbClr val="FF0000"/>
                </a:solidFill>
              </a:rPr>
              <a:t>ed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TV yesterday morning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32-Point Star 1"/>
          <p:cNvSpPr/>
          <p:nvPr/>
        </p:nvSpPr>
        <p:spPr>
          <a:xfrm>
            <a:off x="592138" y="457200"/>
            <a:ext cx="2590800" cy="2057400"/>
          </a:xfrm>
          <a:prstGeom prst="star32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i="1" dirty="0">
                <a:solidFill>
                  <a:srgbClr val="FF0000"/>
                </a:solidFill>
              </a:rPr>
              <a:t>/t/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1"/>
          <p:cNvSpPr>
            <a:spLocks noChangeArrowheads="1"/>
          </p:cNvSpPr>
          <p:nvPr/>
        </p:nvSpPr>
        <p:spPr bwMode="auto">
          <a:xfrm>
            <a:off x="5940425" y="5661025"/>
            <a:ext cx="29527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>
                <a:latin typeface="Comic Sans MS" pitchFamily="66" charset="0"/>
              </a:rPr>
              <a:t>a</a:t>
            </a:r>
            <a:r>
              <a:rPr lang="es-ES" sz="6000" b="1" dirty="0">
                <a:latin typeface="Comic Sans MS" pitchFamily="66" charset="0"/>
              </a:rPr>
              <a:t>t home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3733800" y="609600"/>
            <a:ext cx="4991100" cy="1676400"/>
          </a:xfrm>
          <a:prstGeom prst="cloudCallout">
            <a:avLst>
              <a:gd name="adj1" fmla="val -80832"/>
              <a:gd name="adj2" fmla="val 11651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B050"/>
                </a:solidFill>
              </a:rPr>
              <a:t>paint</a:t>
            </a:r>
            <a:r>
              <a:rPr lang="en-US" sz="6000" b="1" dirty="0">
                <a:solidFill>
                  <a:srgbClr val="FF0000"/>
                </a:solidFill>
              </a:rPr>
              <a:t>ed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33400" y="3124200"/>
            <a:ext cx="8458200" cy="2224088"/>
          </a:xfrm>
          <a:prstGeom prst="cloudCallout">
            <a:avLst>
              <a:gd name="adj1" fmla="val -37486"/>
              <a:gd name="adj2" fmla="val 107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</a:rPr>
              <a:t>Mai paint</a:t>
            </a:r>
            <a:r>
              <a:rPr lang="en-US" sz="4000" b="1" dirty="0">
                <a:solidFill>
                  <a:srgbClr val="FF0000"/>
                </a:solidFill>
              </a:rPr>
              <a:t>ed</a:t>
            </a:r>
            <a:r>
              <a:rPr lang="en-US" sz="4000" b="1" dirty="0">
                <a:solidFill>
                  <a:srgbClr val="002060"/>
                </a:solidFill>
              </a:rPr>
              <a:t> a big picture last weekend.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32-Point Star 1"/>
          <p:cNvSpPr/>
          <p:nvPr/>
        </p:nvSpPr>
        <p:spPr>
          <a:xfrm>
            <a:off x="592138" y="457200"/>
            <a:ext cx="2836862" cy="2362200"/>
          </a:xfrm>
          <a:prstGeom prst="star32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i="1" dirty="0">
                <a:solidFill>
                  <a:srgbClr val="FF0000"/>
                </a:solidFill>
              </a:rPr>
              <a:t>/id/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2295525" y="896938"/>
            <a:ext cx="6848475" cy="193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400">
                <a:latin typeface="Calibri" pitchFamily="34" charset="0"/>
              </a:rPr>
              <a:t>Hello everyone. It was Sunday yesterday and it was very cold. I was at home. In the morning, I watered the flowers in the garden. In the afternoon, I played chess with my father. After dinner, I watched TV. I was happy.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4413" y="888832"/>
            <a:ext cx="1876631" cy="1947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907" y="0"/>
            <a:ext cx="5065041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READ &amp; COMPLETE</a:t>
            </a:r>
          </a:p>
        </p:txBody>
      </p:sp>
      <p:sp>
        <p:nvSpPr>
          <p:cNvPr id="51205" name="TextBox 3"/>
          <p:cNvSpPr txBox="1">
            <a:spLocks noChangeArrowheads="1"/>
          </p:cNvSpPr>
          <p:nvPr/>
        </p:nvSpPr>
        <p:spPr bwMode="auto">
          <a:xfrm>
            <a:off x="0" y="3505200"/>
            <a:ext cx="9144000" cy="3170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vi-VN" sz="2800">
              <a:latin typeface="Calibri" pitchFamily="34" charset="0"/>
            </a:endParaRPr>
          </a:p>
          <a:p>
            <a:pPr eaLnBrk="1" hangingPunct="1"/>
            <a:r>
              <a:rPr lang="en-US" altLang="vi-VN" sz="2800">
                <a:latin typeface="Calibri" pitchFamily="34" charset="0"/>
              </a:rPr>
              <a:t>1.Linda                                                         yesterday morning.</a:t>
            </a:r>
          </a:p>
          <a:p>
            <a:pPr eaLnBrk="1" hangingPunct="1"/>
            <a:endParaRPr lang="en-US" altLang="vi-VN" sz="2800">
              <a:latin typeface="Calibri" pitchFamily="34" charset="0"/>
            </a:endParaRPr>
          </a:p>
          <a:p>
            <a:pPr eaLnBrk="1" hangingPunct="1"/>
            <a:r>
              <a:rPr lang="en-US" altLang="vi-VN" sz="2800">
                <a:latin typeface="Calibri" pitchFamily="34" charset="0"/>
              </a:rPr>
              <a:t>2.She                                                        yesterday afternoon.</a:t>
            </a:r>
          </a:p>
          <a:p>
            <a:pPr eaLnBrk="1" hangingPunct="1"/>
            <a:endParaRPr lang="en-US" altLang="vi-VN" sz="2800">
              <a:latin typeface="Calibri" pitchFamily="34" charset="0"/>
            </a:endParaRPr>
          </a:p>
          <a:p>
            <a:pPr eaLnBrk="1" hangingPunct="1"/>
            <a:r>
              <a:rPr lang="en-US" altLang="vi-VN" sz="2800">
                <a:latin typeface="Calibri" pitchFamily="34" charset="0"/>
              </a:rPr>
              <a:t>3.She                        yesterday evening.</a:t>
            </a:r>
          </a:p>
          <a:p>
            <a:pPr eaLnBrk="1" hangingPunct="1"/>
            <a:endParaRPr lang="en-US" altLang="vi-VN" sz="32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98563" y="3962400"/>
            <a:ext cx="541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>
                <a:solidFill>
                  <a:srgbClr val="FF0000"/>
                </a:solidFill>
                <a:latin typeface="Calibri" pitchFamily="34" charset="0"/>
              </a:rPr>
              <a:t>watered the flowers  in the garden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" y="4779963"/>
            <a:ext cx="541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Calibri" pitchFamily="34" charset="0"/>
              </a:rPr>
              <a:t>played chess with her father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09638" y="5638800"/>
            <a:ext cx="1931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b="1">
                <a:solidFill>
                  <a:srgbClr val="FF0000"/>
                </a:solidFill>
                <a:latin typeface="Calibri" pitchFamily="34" charset="0"/>
              </a:rPr>
              <a:t>watched TV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771728"/>
            <a:ext cx="70714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ABOUT YOU</a:t>
            </a: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801688" y="1828800"/>
            <a:ext cx="7467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vi-VN" sz="2800">
                <a:latin typeface="Calibri" pitchFamily="34" charset="0"/>
              </a:rPr>
              <a:t>yesterday, I was                     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>
                <a:latin typeface="Calibri" pitchFamily="34" charset="0"/>
              </a:rPr>
              <a:t>In the morning, I                                                 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>
                <a:latin typeface="Calibri" pitchFamily="34" charset="0"/>
              </a:rPr>
              <a:t>In the afternoon, I                                       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vi-VN" sz="2800">
                <a:latin typeface="Calibri" pitchFamily="34" charset="0"/>
              </a:rPr>
              <a:t>In the evening, I                           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0563" y="19812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  <a:latin typeface="Calibri" pitchFamily="34" charset="0"/>
              </a:rPr>
              <a:t>at home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29000" y="2611438"/>
            <a:ext cx="44592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  <a:latin typeface="Calibri" pitchFamily="34" charset="0"/>
              </a:rPr>
              <a:t>watered  the flowers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63925" y="3228975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  <a:latin typeface="Calibri" pitchFamily="34" charset="0"/>
              </a:rPr>
              <a:t>played badminton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30563" y="3884613"/>
            <a:ext cx="220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3200" b="1">
                <a:solidFill>
                  <a:srgbClr val="FF0000"/>
                </a:solidFill>
                <a:latin typeface="Calibri" pitchFamily="34" charset="0"/>
              </a:rPr>
              <a:t>watched TV</a:t>
            </a:r>
          </a:p>
        </p:txBody>
      </p:sp>
      <p:pic>
        <p:nvPicPr>
          <p:cNvPr id="52232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724400"/>
            <a:ext cx="18589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713" y="4508500"/>
            <a:ext cx="12160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425" y="4127500"/>
            <a:ext cx="183356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2925" y="3309938"/>
            <a:ext cx="173513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75641" y="5897381"/>
            <a:ext cx="2668359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PROJECT</a:t>
            </a:r>
          </a:p>
        </p:txBody>
      </p:sp>
      <p:pic>
        <p:nvPicPr>
          <p:cNvPr id="53251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5749925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50" y="575786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15438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222375"/>
            <a:ext cx="22034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2075" y="1676400"/>
            <a:ext cx="10191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" y="3352800"/>
            <a:ext cx="21685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953000" y="874713"/>
            <a:ext cx="3276600" cy="301148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Little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Red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942263" y="34925"/>
            <a:ext cx="1219200" cy="609600"/>
            <a:chOff x="7941469" y="35668"/>
            <a:chExt cx="1220365" cy="609600"/>
          </a:xfrm>
        </p:grpSpPr>
        <p:pic>
          <p:nvPicPr>
            <p:cNvPr id="54281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41469" y="35668"/>
              <a:ext cx="122036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>
              <a:hlinkClick r:id="" action="ppaction://hlinkshowjump?jump=nextslide"/>
            </p:cNvPr>
            <p:cNvSpPr/>
            <p:nvPr/>
          </p:nvSpPr>
          <p:spPr>
            <a:xfrm>
              <a:off x="8152054" y="109635"/>
              <a:ext cx="79919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PLAY</a:t>
              </a:r>
            </a:p>
          </p:txBody>
        </p:sp>
      </p:grpSp>
      <p:pic>
        <p:nvPicPr>
          <p:cNvPr id="3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622141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098925"/>
            <a:ext cx="3352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850" y="3824288"/>
            <a:ext cx="72866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0" y="29321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1450" y="24542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250" y="24669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7725" y="3375025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7925" y="4156075"/>
            <a:ext cx="7286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889250"/>
            <a:ext cx="7302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5663" y="2608263"/>
            <a:ext cx="728662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800" y="4225925"/>
            <a:ext cx="1139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357313"/>
            <a:ext cx="21526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77200" y="4064000"/>
            <a:ext cx="8064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92850" y="3881438"/>
            <a:ext cx="533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32350" y="2782888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429125" y="4098925"/>
            <a:ext cx="841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799263" y="3203575"/>
            <a:ext cx="5969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555875" y="4156075"/>
            <a:ext cx="20129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935663" y="2984500"/>
            <a:ext cx="46513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75088" y="2901950"/>
            <a:ext cx="4540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365625" y="3316288"/>
            <a:ext cx="4667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8" name="Picture 1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243013" y="2749550"/>
            <a:ext cx="45561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333625" y="2787650"/>
            <a:ext cx="8556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795588" y="4368800"/>
            <a:ext cx="10795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0213" y="2703513"/>
            <a:ext cx="730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981075" y="2963863"/>
            <a:ext cx="3476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5162 L 0.24132 0.01435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6024 -0.10394 " pathEditMode="relative" rAng="0" ptsTypes="AA">
                                      <p:cBhvr>
                                        <p:cTn id="7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157 L 0.17743 -0.0213 " pathEditMode="relative" rAng="0" ptsTypes="AA">
                                      <p:cBhvr>
                                        <p:cTn id="8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421 L 0.17899 0.15463 " pathEditMode="relative" rAng="0" ptsTypes="AA">
                                      <p:cBhvr>
                                        <p:cTn id="9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4074 L -0.04115 -0.1669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782 L -0.12812 -0.02315 " pathEditMode="relative" rAng="0" ptsTypes="AA">
                                      <p:cBhvr>
                                        <p:cTn id="1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1783 L -0.13924 0.08449 " pathEditMode="relative" rAng="0" ptsTypes="AA">
                                      <p:cBhvr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3727 L 0.0552 -0.06945 " pathEditMode="relative" rAng="0" ptsTypes="AA">
                                      <p:cBhvr>
                                        <p:cTn id="14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62 L -0.10034 -0.01435 " pathEditMode="relative" rAng="0" ptsTypes="AA">
                                      <p:cBhvr>
                                        <p:cTn id="15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25 L -0.09218 0.00996 " pathEditMode="relative" rAng="0" ptsTypes="AA">
                                      <p:cBhvr>
                                        <p:cTn id="165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2639 L -0.23142 0.00834 " pathEditMode="relative" rAng="0" ptsTypes="AA">
                                      <p:cBhvr>
                                        <p:cTn id="17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455667"/>
            <a:ext cx="4349750" cy="3212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457200" y="762000"/>
            <a:ext cx="7088188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/>
              <a:t>Where ……. you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140200" y="1905000"/>
            <a:ext cx="453548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140200" y="3352800"/>
            <a:ext cx="4319588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were 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284663" y="4876800"/>
            <a:ext cx="41751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are</a:t>
            </a:r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374568"/>
            <a:ext cx="434975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291013" cy="914400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were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917700"/>
            <a:ext cx="43640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was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926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is</a:t>
            </a:r>
          </a:p>
        </p:txBody>
      </p:sp>
      <p:pic>
        <p:nvPicPr>
          <p:cNvPr id="57350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6775" y="808038"/>
            <a:ext cx="1025525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84213" y="914400"/>
            <a:ext cx="8280400" cy="7080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/>
              <a:t>Where … Linda yesterday?</a:t>
            </a:r>
          </a:p>
        </p:txBody>
      </p:sp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61" y="3360407"/>
            <a:ext cx="3402059" cy="2465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592137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……… was Linda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What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Where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Who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386164"/>
            <a:ext cx="4349750" cy="315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615632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Where was Tony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museum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028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7938"/>
            <a:ext cx="36734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9000"/>
            <a:ext cx="33131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429000"/>
            <a:ext cx="33131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1"/>
          <p:cNvSpPr>
            <a:spLocks noChangeArrowheads="1"/>
          </p:cNvSpPr>
          <p:nvPr/>
        </p:nvSpPr>
        <p:spPr bwMode="auto">
          <a:xfrm>
            <a:off x="5832475" y="6002338"/>
            <a:ext cx="2808288" cy="58261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5000" b="1" dirty="0">
                <a:latin typeface="Comic Sans MS" pitchFamily="66" charset="0"/>
              </a:rPr>
              <a:t>a</a:t>
            </a:r>
            <a:r>
              <a:rPr lang="es-ES" sz="5000" b="1" dirty="0">
                <a:latin typeface="Comic Sans MS" pitchFamily="66" charset="0"/>
              </a:rPr>
              <a:t>t home</a:t>
            </a:r>
            <a:endParaRPr lang="es-ES" sz="5000" b="1" dirty="0">
              <a:latin typeface="Comic Sans MS" pitchFamily="66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381000" y="6089650"/>
            <a:ext cx="3111500" cy="582613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5000" b="1" dirty="0">
                <a:latin typeface="Comic Sans MS" pitchFamily="66" charset="0"/>
              </a:rPr>
              <a:t>a</a:t>
            </a:r>
            <a:r>
              <a:rPr lang="es-ES" sz="5000" b="1" dirty="0">
                <a:latin typeface="Comic Sans MS" pitchFamily="66" charset="0"/>
              </a:rPr>
              <a:t>t </a:t>
            </a:r>
            <a:r>
              <a:rPr lang="es-ES" sz="5000" b="1" dirty="0" err="1">
                <a:latin typeface="Comic Sans MS" pitchFamily="66" charset="0"/>
              </a:rPr>
              <a:t>the</a:t>
            </a:r>
            <a:r>
              <a:rPr lang="es-ES" sz="5000" b="1" dirty="0">
                <a:latin typeface="Comic Sans MS" pitchFamily="66" charset="0"/>
              </a:rPr>
              <a:t> zoo</a:t>
            </a:r>
            <a:endParaRPr lang="es-ES" sz="5000" b="1" dirty="0">
              <a:latin typeface="Comic Sans MS" pitchFamily="66" charset="0"/>
            </a:endParaRPr>
          </a:p>
        </p:txBody>
      </p:sp>
      <p:sp>
        <p:nvSpPr>
          <p:cNvPr id="15" name="AutoShape 41"/>
          <p:cNvSpPr>
            <a:spLocks noChangeArrowheads="1"/>
          </p:cNvSpPr>
          <p:nvPr/>
        </p:nvSpPr>
        <p:spPr bwMode="auto">
          <a:xfrm>
            <a:off x="5564188" y="2782888"/>
            <a:ext cx="3384550" cy="58261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000" b="1" dirty="0" err="1">
                <a:latin typeface="Comic Sans MS" pitchFamily="66" charset="0"/>
              </a:rPr>
              <a:t>o</a:t>
            </a:r>
            <a:r>
              <a:rPr lang="es-ES" sz="4000" b="1" dirty="0" err="1">
                <a:latin typeface="Comic Sans MS" pitchFamily="66" charset="0"/>
              </a:rPr>
              <a:t>n</a:t>
            </a:r>
            <a:r>
              <a:rPr lang="es-ES" sz="4000" b="1" dirty="0">
                <a:latin typeface="Comic Sans MS" pitchFamily="66" charset="0"/>
              </a:rPr>
              <a:t> </a:t>
            </a:r>
            <a:r>
              <a:rPr lang="es-ES" sz="4000" b="1" dirty="0" err="1">
                <a:latin typeface="Comic Sans MS" pitchFamily="66" charset="0"/>
              </a:rPr>
              <a:t>the</a:t>
            </a:r>
            <a:r>
              <a:rPr lang="es-ES" sz="4000" b="1" dirty="0">
                <a:latin typeface="Comic Sans MS" pitchFamily="66" charset="0"/>
              </a:rPr>
              <a:t> </a:t>
            </a:r>
            <a:r>
              <a:rPr lang="es-ES" sz="4000" b="1" dirty="0" err="1">
                <a:latin typeface="Comic Sans MS" pitchFamily="66" charset="0"/>
              </a:rPr>
              <a:t>beach</a:t>
            </a:r>
            <a:endParaRPr lang="es-ES" sz="4000" b="1" dirty="0">
              <a:latin typeface="Comic Sans MS" pitchFamily="66" charset="0"/>
            </a:endParaRPr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760413" y="2741613"/>
            <a:ext cx="2809875" cy="58261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3500" b="1" dirty="0">
                <a:latin typeface="Comic Sans MS" pitchFamily="66" charset="0"/>
              </a:rPr>
              <a:t>i</a:t>
            </a:r>
            <a:r>
              <a:rPr lang="es-ES" sz="3500" b="1" dirty="0">
                <a:latin typeface="Comic Sans MS" pitchFamily="66" charset="0"/>
              </a:rPr>
              <a:t>n </a:t>
            </a:r>
            <a:r>
              <a:rPr lang="es-ES" sz="3500" b="1" dirty="0" err="1">
                <a:latin typeface="Comic Sans MS" pitchFamily="66" charset="0"/>
              </a:rPr>
              <a:t>the</a:t>
            </a:r>
            <a:r>
              <a:rPr lang="es-ES" sz="3500" b="1" dirty="0">
                <a:latin typeface="Comic Sans MS" pitchFamily="66" charset="0"/>
              </a:rPr>
              <a:t> </a:t>
            </a:r>
            <a:r>
              <a:rPr lang="es-ES" sz="3500" b="1" dirty="0" err="1">
                <a:latin typeface="Comic Sans MS" pitchFamily="66" charset="0"/>
              </a:rPr>
              <a:t>school</a:t>
            </a:r>
            <a:r>
              <a:rPr lang="es-ES" sz="3500" b="1" dirty="0">
                <a:latin typeface="Comic Sans MS" pitchFamily="66" charset="0"/>
              </a:rPr>
              <a:t> </a:t>
            </a:r>
            <a:r>
              <a:rPr lang="es-ES" sz="3500" b="1" dirty="0" err="1">
                <a:latin typeface="Comic Sans MS" pitchFamily="66" charset="0"/>
              </a:rPr>
              <a:t>libraby</a:t>
            </a:r>
            <a:endParaRPr lang="es-ES" sz="35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04" y="2420888"/>
            <a:ext cx="4038600" cy="3189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home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4800" y="914400"/>
            <a:ext cx="8534400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Where were </a:t>
            </a:r>
            <a:r>
              <a:rPr lang="en-US" sz="3200" b="1" dirty="0" err="1" smtClean="0"/>
              <a:t>Phong</a:t>
            </a:r>
            <a:r>
              <a:rPr lang="en-US" sz="3200" b="1" dirty="0" smtClean="0"/>
              <a:t> and Nam yesterday?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2149475"/>
            <a:ext cx="3591094" cy="341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does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6156325" cy="584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What …….you do yesterday?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3" y="2467281"/>
            <a:ext cx="3281660" cy="2892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….. yesterday?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924300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does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23" y="2319569"/>
            <a:ext cx="3472830" cy="3090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3708400" y="1905000"/>
            <a:ext cx="4541838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paint a picture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708400" y="3352800"/>
            <a:ext cx="457517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painted a picture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852863" y="4876800"/>
            <a:ext cx="4397375" cy="9144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paints a picture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2" y="2362200"/>
            <a:ext cx="4076368" cy="3272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chess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watered the flowers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badminton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990562"/>
            <a:ext cx="4038600" cy="3638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Alternate Process 6"/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chess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525963" y="1744663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badminton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played football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1188" y="914400"/>
            <a:ext cx="6481762" cy="6461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What did you do yesterday?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6"/>
          <p:cNvGrpSpPr>
            <a:grpSpLocks/>
          </p:cNvGrpSpPr>
          <p:nvPr/>
        </p:nvGrpSpPr>
        <p:grpSpPr bwMode="auto">
          <a:xfrm>
            <a:off x="-7938" y="53975"/>
            <a:ext cx="9251951" cy="6559550"/>
            <a:chOff x="-7266" y="53617"/>
            <a:chExt cx="9251231" cy="6559348"/>
          </a:xfrm>
        </p:grpSpPr>
        <p:pic>
          <p:nvPicPr>
            <p:cNvPr id="9219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266" y="55204"/>
              <a:ext cx="4748519" cy="335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0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445" y="56790"/>
              <a:ext cx="4748520" cy="3356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1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380630"/>
              <a:ext cx="4527540" cy="3200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51868" y="3412196"/>
              <a:ext cx="4527540" cy="3200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ounded Rectangular Callout 8"/>
            <p:cNvSpPr/>
            <p:nvPr/>
          </p:nvSpPr>
          <p:spPr>
            <a:xfrm>
              <a:off x="107026" y="53617"/>
              <a:ext cx="4389095" cy="509572"/>
            </a:xfrm>
            <a:prstGeom prst="wedgeRoundRectCallout">
              <a:avLst>
                <a:gd name="adj1" fmla="val -38130"/>
                <a:gd name="adj2" fmla="val 8629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were you yesterday, Linda?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550139" y="90129"/>
              <a:ext cx="3135069" cy="507984"/>
            </a:xfrm>
            <a:prstGeom prst="wedgeRoundRectCallout">
              <a:avLst>
                <a:gd name="adj1" fmla="val -38130"/>
                <a:gd name="adj2" fmla="val 8629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about you, Nam?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1043578" y="3631732"/>
              <a:ext cx="2952520" cy="733402"/>
            </a:xfrm>
            <a:prstGeom prst="wedgeRoundRectCallout">
              <a:avLst>
                <a:gd name="adj1" fmla="val -43207"/>
                <a:gd name="adj2" fmla="val 7198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were you yesterday, </a:t>
              </a: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6083498" y="3492036"/>
              <a:ext cx="2512817" cy="684192"/>
            </a:xfrm>
            <a:prstGeom prst="wedgeRoundRectCallout">
              <a:avLst>
                <a:gd name="adj1" fmla="val -41113"/>
                <a:gd name="adj2" fmla="val 6220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about you,  Tom and Tony?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5770785" y="2493530"/>
              <a:ext cx="2257249" cy="507984"/>
            </a:xfrm>
            <a:prstGeom prst="wedgeRoundRectCallout">
              <a:avLst>
                <a:gd name="adj1" fmla="val -300"/>
                <a:gd name="adj2" fmla="val -7573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was at the zoo.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222998" y="2660212"/>
              <a:ext cx="2060415" cy="500048"/>
            </a:xfrm>
            <a:prstGeom prst="wedgeRoundRectCallout">
              <a:avLst>
                <a:gd name="adj1" fmla="val -300"/>
                <a:gd name="adj2" fmla="val -7573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was at home.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1103899" y="5976398"/>
              <a:ext cx="2892200" cy="507984"/>
            </a:xfrm>
            <a:prstGeom prst="wedgeRoundRectCallout">
              <a:avLst>
                <a:gd name="adj1" fmla="val -300"/>
                <a:gd name="adj2" fmla="val -7573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was on the beach.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205679" y="6054182"/>
              <a:ext cx="3823989" cy="507984"/>
            </a:xfrm>
            <a:prstGeom prst="wedgeRoundRectCallout">
              <a:avLst>
                <a:gd name="adj1" fmla="val -1476"/>
                <a:gd name="adj2" fmla="val -8162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 were in the school library</a:t>
              </a:r>
              <a:endPara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88" y="4643438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88913"/>
            <a:ext cx="7850188" cy="2087562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755650" y="765175"/>
            <a:ext cx="7196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Where were you yesterday?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619250" y="2470150"/>
            <a:ext cx="7431088" cy="1895475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It </a:t>
            </a:r>
          </a:p>
        </p:txBody>
      </p: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2771775" y="3090863"/>
            <a:ext cx="107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/>
              <a:t>I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30575" y="3063875"/>
            <a:ext cx="3776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000" b="1">
                <a:solidFill>
                  <a:srgbClr val="FF0000"/>
                </a:solidFill>
              </a:rPr>
              <a:t>was at home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3" y="4273550"/>
            <a:ext cx="33131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2848</TotalTime>
  <Words>783</Words>
  <Application>Microsoft Office PowerPoint</Application>
  <PresentationFormat>On-screen Show (4:3)</PresentationFormat>
  <Paragraphs>249</Paragraphs>
  <Slides>65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Jokerman</vt:lpstr>
      <vt:lpstr>Comic Sans MS</vt:lpstr>
      <vt:lpstr>Times New Roman</vt:lpstr>
      <vt:lpstr>Aharoni</vt:lpstr>
      <vt:lpstr>Blackadder ITC</vt:lpstr>
      <vt:lpstr>Algerian</vt:lpstr>
      <vt:lpstr>Calibri</vt:lpstr>
      <vt:lpstr>Broadway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E4-U10-L2-JESS</dc:title>
  <dc:creator>JESSICA</dc:creator>
  <cp:lastModifiedBy>Windows User</cp:lastModifiedBy>
  <cp:revision>237</cp:revision>
  <dcterms:created xsi:type="dcterms:W3CDTF">2012-02-21T22:04:44Z</dcterms:created>
  <dcterms:modified xsi:type="dcterms:W3CDTF">2022-01-16T16:35:16Z</dcterms:modified>
</cp:coreProperties>
</file>