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18.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Default Extension="fntdata" ContentType="application/x-fontdata"/>
  <Override PartName="/ppt/notesSlides/notesSlide16.xml" ContentType="application/vnd.openxmlformats-officedocument.presentationml.notesSlide+xml"/>
  <Override PartName="/ppt/notesSlides/notesSlide25.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23.xml" ContentType="application/vnd.openxmlformats-officedocument.presentationml.notesSlide+xml"/>
  <Override PartName="/ppt/slideLayouts/slideLayout10.xml" ContentType="application/vnd.openxmlformats-officedocument.presentationml.slideLayout+xml"/>
  <Default Extension="gif" ContentType="image/gif"/>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Layouts/slideLayout3.xml" ContentType="application/vnd.openxmlformats-officedocument.presentationml.slideLayout+xml"/>
  <Override PartName="/ppt/notesSlides/notesSlide1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notesSlides/notesSlide13.xml" ContentType="application/vnd.openxmlformats-officedocument.presentationml.notesSlide+xml"/>
  <Override PartName="/ppt/notesSlides/notesSlide22.xml" ContentType="application/vnd.openxmlformats-officedocument.presentationml.notesSlide+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1"/>
  </p:sldMasterIdLst>
  <p:notesMasterIdLst>
    <p:notesMasterId r:id="rId28"/>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Lst>
  <p:sldSz cx="12192000" cy="6858000"/>
  <p:notesSz cx="6858000" cy="9144000"/>
  <p:embeddedFontLst>
    <p:embeddedFont>
      <p:font typeface="Calibri" pitchFamily="34" charset="0"/>
      <p:regular r:id="rId29"/>
      <p:bold r:id="rId30"/>
      <p:italic r:id="rId31"/>
      <p:boldItalic r:id="rId32"/>
    </p:embeddedFont>
    <p:embeddedFont>
      <p:font typeface="Cookie" charset="0"/>
      <p:regular r:id="rId33"/>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C6F2D3F4-9DD7-4A8D-B7EA-DB06E9303026}">
  <a:tblStyle styleId="{C6F2D3F4-9DD7-4A8D-B7EA-DB06E9303026}" styleName="Table_0">
    <a:wholeTbl>
      <a:tcTxStyle b="off" i="off">
        <a:font>
          <a:latin typeface="Calibri"/>
          <a:ea typeface="Calibri"/>
          <a:cs typeface="Calibri"/>
        </a:font>
        <a:schemeClr val="dk1"/>
      </a:tcTxStyle>
      <a:tcStyle>
        <a:tcBdr>
          <a:left>
            <a:ln w="12700" cap="flat" cmpd="sng">
              <a:solidFill>
                <a:schemeClr val="lt1"/>
              </a:solidFill>
              <a:prstDash val="solid"/>
              <a:round/>
              <a:headEnd type="none" w="sm" len="sm"/>
              <a:tailEnd type="none" w="sm" len="sm"/>
            </a:ln>
          </a:left>
          <a:right>
            <a:ln w="12700" cap="flat" cmpd="sng">
              <a:solidFill>
                <a:schemeClr val="lt1"/>
              </a:solidFill>
              <a:prstDash val="solid"/>
              <a:round/>
              <a:headEnd type="none" w="sm" len="sm"/>
              <a:tailEnd type="none" w="sm" len="sm"/>
            </a:ln>
          </a:right>
          <a:top>
            <a:ln w="12700" cap="flat" cmpd="sng">
              <a:solidFill>
                <a:schemeClr val="lt1"/>
              </a:solidFill>
              <a:prstDash val="solid"/>
              <a:round/>
              <a:headEnd type="none" w="sm" len="sm"/>
              <a:tailEnd type="none" w="sm" len="sm"/>
            </a:ln>
          </a:top>
          <a:bottom>
            <a:ln w="12700" cap="flat" cmpd="sng">
              <a:solidFill>
                <a:schemeClr val="lt1"/>
              </a:solidFill>
              <a:prstDash val="solid"/>
              <a:round/>
              <a:headEnd type="none" w="sm" len="sm"/>
              <a:tailEnd type="none" w="sm" len="sm"/>
            </a:ln>
          </a:bottom>
          <a:insideH>
            <a:ln w="12700" cap="flat" cmpd="sng">
              <a:solidFill>
                <a:schemeClr val="lt1"/>
              </a:solidFill>
              <a:prstDash val="solid"/>
              <a:round/>
              <a:headEnd type="none" w="sm" len="sm"/>
              <a:tailEnd type="none" w="sm" len="sm"/>
            </a:ln>
          </a:insideH>
          <a:insideV>
            <a:ln w="12700" cap="flat" cmpd="sng">
              <a:solidFill>
                <a:schemeClr val="lt1"/>
              </a:solidFill>
              <a:prstDash val="solid"/>
              <a:round/>
              <a:headEnd type="none" w="sm" len="sm"/>
              <a:tailEnd type="none" w="sm" len="sm"/>
            </a:ln>
          </a:insideV>
        </a:tcBdr>
        <a:fill>
          <a:solidFill>
            <a:srgbClr val="E8EBF5"/>
          </a:solidFill>
        </a:fill>
      </a:tcStyle>
    </a:wholeTbl>
    <a:band1H>
      <a:tcTxStyle b="off" i="off"/>
      <a:tcStyle>
        <a:tcBdr/>
        <a:fill>
          <a:solidFill>
            <a:srgbClr val="CDD4EA"/>
          </a:solidFill>
        </a:fill>
      </a:tcStyle>
    </a:band1H>
    <a:band2H>
      <a:tcTxStyle b="off" i="off"/>
      <a:tcStyle>
        <a:tcBdr/>
      </a:tcStyle>
    </a:band2H>
    <a:band1V>
      <a:tcTxStyle b="off" i="off"/>
      <a:tcStyle>
        <a:tcBdr/>
        <a:fill>
          <a:solidFill>
            <a:srgbClr val="CDD4EA"/>
          </a:solidFill>
        </a:fill>
      </a:tcStyle>
    </a:band1V>
    <a:band2V>
      <a:tcTxStyle b="off" i="off"/>
      <a:tcStyle>
        <a:tcBdr/>
      </a:tcStyle>
    </a:band2V>
    <a:lastCol>
      <a:tcTxStyle b="on" i="off">
        <a:font>
          <a:latin typeface="Calibri"/>
          <a:ea typeface="Calibri"/>
          <a:cs typeface="Calibri"/>
        </a:font>
        <a:schemeClr val="lt1"/>
      </a:tcTxStyle>
      <a:tcStyle>
        <a:tcBdr/>
        <a:fill>
          <a:solidFill>
            <a:schemeClr val="accent1"/>
          </a:solidFill>
        </a:fill>
      </a:tcStyle>
    </a:lastCol>
    <a:firstCol>
      <a:tcTxStyle b="on" i="off">
        <a:font>
          <a:latin typeface="Calibri"/>
          <a:ea typeface="Calibri"/>
          <a:cs typeface="Calibri"/>
        </a:font>
        <a:schemeClr val="lt1"/>
      </a:tcTxStyle>
      <a:tcStyle>
        <a:tcBdr/>
        <a:fill>
          <a:solidFill>
            <a:schemeClr val="accent1"/>
          </a:solidFill>
        </a:fill>
      </a:tcStyle>
    </a:firstCol>
    <a:lastRow>
      <a:tcTxStyle b="on" i="off">
        <a:font>
          <a:latin typeface="Calibri"/>
          <a:ea typeface="Calibri"/>
          <a:cs typeface="Calibri"/>
        </a:font>
        <a:schemeClr val="lt1"/>
      </a:tcTxStyle>
      <a:tcStyle>
        <a:tcBdr>
          <a:top>
            <a:ln w="38100" cap="flat" cmpd="sng">
              <a:solidFill>
                <a:schemeClr val="lt1"/>
              </a:solidFill>
              <a:prstDash val="solid"/>
              <a:round/>
              <a:headEnd type="none" w="sm" len="sm"/>
              <a:tailEnd type="none" w="sm" len="sm"/>
            </a:ln>
          </a:top>
        </a:tcBdr>
        <a:fill>
          <a:solidFill>
            <a:schemeClr val="accent1"/>
          </a:solidFill>
        </a:fill>
      </a:tcStyle>
    </a:lastRow>
    <a:seCell>
      <a:tcTxStyle b="off" i="off"/>
      <a:tcStyle>
        <a:tcBdr/>
      </a:tcStyle>
    </a:seCell>
    <a:swCell>
      <a:tcTxStyle b="off" i="off"/>
      <a:tcStyle>
        <a:tcBdr/>
      </a:tcStyle>
    </a:swCell>
    <a:firstRow>
      <a:tcTxStyle b="on" i="off">
        <a:font>
          <a:latin typeface="Calibri"/>
          <a:ea typeface="Calibri"/>
          <a:cs typeface="Calibri"/>
        </a:font>
        <a:schemeClr val="lt1"/>
      </a:tcTxStyle>
      <a:tcStyle>
        <a:tcBdr>
          <a:bottom>
            <a:ln w="38100" cap="flat" cmpd="sng">
              <a:solidFill>
                <a:schemeClr val="lt1"/>
              </a:solidFill>
              <a:prstDash val="solid"/>
              <a:round/>
              <a:headEnd type="none" w="sm" len="sm"/>
              <a:tailEnd type="none" w="sm" len="sm"/>
            </a:ln>
          </a:bottom>
        </a:tcBdr>
        <a:fill>
          <a:solidFill>
            <a:schemeClr val="accent1"/>
          </a:solidFill>
        </a:fill>
      </a:tcStyle>
    </a:firstRow>
    <a:neCell>
      <a:tcTxStyle b="off" i="off"/>
      <a:tcStyle>
        <a:tcBdr/>
      </a:tcStyle>
    </a:neCell>
    <a:nwCell>
      <a:tcTxStyle b="off" i="off"/>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varScale="1">
        <p:scale>
          <a:sx n="61" d="100"/>
          <a:sy n="61" d="100"/>
        </p:scale>
        <p:origin x="-816" y="-90"/>
      </p:cViewPr>
      <p:guideLst>
        <p:guide orient="horz" pos="2160"/>
        <p:guide pos="384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font" Target="fonts/font5.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1.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4.fntdata"/><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3.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font" Target="fonts/font2.fntdata"/><Relationship Id="rId35"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L="914400" marR="0" lvl="1"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2pPr>
            <a:lvl3pPr marL="1371600" marR="0" lvl="2"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3pPr>
            <a:lvl4pPr marL="1828800" marR="0" lvl="3"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4pPr>
            <a:lvl5pPr marL="2286000" marR="0" lvl="4"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5pPr>
            <a:lvl6pPr marL="2743200" marR="0" lvl="5"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6pPr>
            <a:lvl7pPr marL="3200400" marR="0" lvl="6"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7pPr>
            <a:lvl8pPr marL="3657600" marR="0" lvl="7"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8pPr>
            <a:lvl9pPr marL="4114800" marR="0" lvl="8"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chemeClr val="dk1"/>
                </a:solidFill>
                <a:latin typeface="Calibri"/>
                <a:ea typeface="Calibri"/>
                <a:cs typeface="Calibri"/>
                <a:sym typeface="Calibri"/>
              </a:rPr>
              <a:pPr marL="0" marR="0" lvl="0" indent="0" algn="r" rtl="0">
                <a:lnSpc>
                  <a:spcPct val="100000"/>
                </a:lnSpc>
                <a:spcBef>
                  <a:spcPts val="0"/>
                </a:spcBef>
                <a:spcAft>
                  <a:spcPts val="0"/>
                </a:spcAft>
                <a:buClr>
                  <a:srgbClr val="000000"/>
                </a:buClr>
                <a:buSzPts val="1200"/>
                <a:buFont typeface="Arial"/>
                <a:buNone/>
              </a:p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Google Shape;85;p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86" name="Google Shape;86;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7"/>
        <p:cNvGrpSpPr/>
        <p:nvPr/>
      </p:nvGrpSpPr>
      <p:grpSpPr>
        <a:xfrm>
          <a:off x="0" y="0"/>
          <a:ext cx="0" cy="0"/>
          <a:chOff x="0" y="0"/>
          <a:chExt cx="0" cy="0"/>
        </a:xfrm>
      </p:grpSpPr>
      <p:sp>
        <p:nvSpPr>
          <p:cNvPr id="208" name="Google Shape;208;p1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09" name="Google Shape;209;p1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1"/>
        <p:cNvGrpSpPr/>
        <p:nvPr/>
      </p:nvGrpSpPr>
      <p:grpSpPr>
        <a:xfrm>
          <a:off x="0" y="0"/>
          <a:ext cx="0" cy="0"/>
          <a:chOff x="0" y="0"/>
          <a:chExt cx="0" cy="0"/>
        </a:xfrm>
      </p:grpSpPr>
      <p:sp>
        <p:nvSpPr>
          <p:cNvPr id="222" name="Google Shape;222;p1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23" name="Google Shape;223;p1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5"/>
        <p:cNvGrpSpPr/>
        <p:nvPr/>
      </p:nvGrpSpPr>
      <p:grpSpPr>
        <a:xfrm>
          <a:off x="0" y="0"/>
          <a:ext cx="0" cy="0"/>
          <a:chOff x="0" y="0"/>
          <a:chExt cx="0" cy="0"/>
        </a:xfrm>
      </p:grpSpPr>
      <p:sp>
        <p:nvSpPr>
          <p:cNvPr id="236" name="Google Shape;236;p1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37" name="Google Shape;237;p1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228600" lvl="0" indent="-228600" algn="l" rtl="0">
              <a:lnSpc>
                <a:spcPct val="100000"/>
              </a:lnSpc>
              <a:spcBef>
                <a:spcPts val="0"/>
              </a:spcBef>
              <a:spcAft>
                <a:spcPts val="0"/>
              </a:spcAft>
              <a:buClr>
                <a:schemeClr val="dk1"/>
              </a:buClr>
              <a:buSzPts val="1200"/>
              <a:buFont typeface="Calibri"/>
              <a:buAutoNum type="arabicPeriod"/>
            </a:pPr>
            <a:r>
              <a:rPr lang="en-US"/>
              <a:t>Click vào các con vật để đi đên thử thách</a:t>
            </a:r>
            <a:endParaRPr/>
          </a:p>
          <a:p>
            <a:pPr marL="228600" lvl="0" indent="-228600" algn="l" rtl="0">
              <a:lnSpc>
                <a:spcPct val="100000"/>
              </a:lnSpc>
              <a:spcBef>
                <a:spcPts val="0"/>
              </a:spcBef>
              <a:spcAft>
                <a:spcPts val="0"/>
              </a:spcAft>
              <a:buClr>
                <a:schemeClr val="dk1"/>
              </a:buClr>
              <a:buSzPts val="1200"/>
              <a:buFont typeface="Calibri"/>
              <a:buAutoNum type="arabicPeriod"/>
            </a:pPr>
            <a:r>
              <a:rPr lang="en-US"/>
              <a:t>Tại slide câu hỏi, click vào dế mèn để quay về. </a:t>
            </a:r>
            <a:endParaRPr/>
          </a:p>
          <a:p>
            <a:pPr marL="228600" lvl="0" indent="-228600" algn="l" rtl="0">
              <a:lnSpc>
                <a:spcPct val="100000"/>
              </a:lnSpc>
              <a:spcBef>
                <a:spcPts val="0"/>
              </a:spcBef>
              <a:spcAft>
                <a:spcPts val="0"/>
              </a:spcAft>
              <a:buClr>
                <a:schemeClr val="dk1"/>
              </a:buClr>
              <a:buSzPts val="1200"/>
              <a:buFont typeface="Calibri"/>
              <a:buAutoNum type="arabicPeriod"/>
            </a:pPr>
            <a:r>
              <a:rPr lang="en-US"/>
              <a:t>Tại slide này, click vào dế mèn để đi tới bài học</a:t>
            </a:r>
            <a:endParaRPr/>
          </a:p>
        </p:txBody>
      </p:sp>
      <p:sp>
        <p:nvSpPr>
          <p:cNvPr id="238" name="Google Shape;238;p1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pPr marL="0" lvl="0" indent="0" algn="r" rtl="0">
                <a:lnSpc>
                  <a:spcPct val="100000"/>
                </a:lnSpc>
                <a:spcBef>
                  <a:spcPts val="0"/>
                </a:spcBef>
                <a:spcAft>
                  <a:spcPts val="0"/>
                </a:spcAft>
                <a:buSzPts val="1400"/>
                <a:buNone/>
              </a:pPr>
              <a:t>12</a:t>
            </a:fld>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1"/>
        <p:cNvGrpSpPr/>
        <p:nvPr/>
      </p:nvGrpSpPr>
      <p:grpSpPr>
        <a:xfrm>
          <a:off x="0" y="0"/>
          <a:ext cx="0" cy="0"/>
          <a:chOff x="0" y="0"/>
          <a:chExt cx="0" cy="0"/>
        </a:xfrm>
      </p:grpSpPr>
      <p:sp>
        <p:nvSpPr>
          <p:cNvPr id="252" name="Google Shape;252;p1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53" name="Google Shape;253;p1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a:t>click vào dế mèn để quay về. </a:t>
            </a:r>
            <a:endParaRPr/>
          </a:p>
        </p:txBody>
      </p:sp>
      <p:sp>
        <p:nvSpPr>
          <p:cNvPr id="254" name="Google Shape;254;p1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pPr marL="0" lvl="0" indent="0" algn="r" rtl="0">
                <a:lnSpc>
                  <a:spcPct val="100000"/>
                </a:lnSpc>
                <a:spcBef>
                  <a:spcPts val="0"/>
                </a:spcBef>
                <a:spcAft>
                  <a:spcPts val="0"/>
                </a:spcAft>
                <a:buSzPts val="1400"/>
                <a:buNone/>
              </a:pPr>
              <a:t>13</a:t>
            </a:fld>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7"/>
        <p:cNvGrpSpPr/>
        <p:nvPr/>
      </p:nvGrpSpPr>
      <p:grpSpPr>
        <a:xfrm>
          <a:off x="0" y="0"/>
          <a:ext cx="0" cy="0"/>
          <a:chOff x="0" y="0"/>
          <a:chExt cx="0" cy="0"/>
        </a:xfrm>
      </p:grpSpPr>
      <p:sp>
        <p:nvSpPr>
          <p:cNvPr id="268" name="Google Shape;268;p1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69" name="Google Shape;269;p1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a:t>click vào dế mèn để quay về. </a:t>
            </a:r>
            <a:endParaRPr/>
          </a:p>
        </p:txBody>
      </p:sp>
      <p:sp>
        <p:nvSpPr>
          <p:cNvPr id="270" name="Google Shape;270;p1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pPr marL="0" lvl="0" indent="0" algn="r" rtl="0">
                <a:lnSpc>
                  <a:spcPct val="100000"/>
                </a:lnSpc>
                <a:spcBef>
                  <a:spcPts val="0"/>
                </a:spcBef>
                <a:spcAft>
                  <a:spcPts val="0"/>
                </a:spcAft>
                <a:buSzPts val="1400"/>
                <a:buNone/>
              </a:pPr>
              <a:t>14</a:t>
            </a:fld>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2"/>
        <p:cNvGrpSpPr/>
        <p:nvPr/>
      </p:nvGrpSpPr>
      <p:grpSpPr>
        <a:xfrm>
          <a:off x="0" y="0"/>
          <a:ext cx="0" cy="0"/>
          <a:chOff x="0" y="0"/>
          <a:chExt cx="0" cy="0"/>
        </a:xfrm>
      </p:grpSpPr>
      <p:sp>
        <p:nvSpPr>
          <p:cNvPr id="283" name="Google Shape;283;p1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84" name="Google Shape;284;p1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a:t>click vào dế mèn để quay về. </a:t>
            </a:r>
            <a:endParaRPr/>
          </a:p>
        </p:txBody>
      </p:sp>
      <p:sp>
        <p:nvSpPr>
          <p:cNvPr id="285" name="Google Shape;285;p1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pPr marL="0" lvl="0" indent="0" algn="r" rtl="0">
                <a:lnSpc>
                  <a:spcPct val="100000"/>
                </a:lnSpc>
                <a:spcBef>
                  <a:spcPts val="0"/>
                </a:spcBef>
                <a:spcAft>
                  <a:spcPts val="0"/>
                </a:spcAft>
                <a:buSzPts val="1400"/>
                <a:buNone/>
              </a:pPr>
              <a:t>15</a:t>
            </a:fld>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7"/>
        <p:cNvGrpSpPr/>
        <p:nvPr/>
      </p:nvGrpSpPr>
      <p:grpSpPr>
        <a:xfrm>
          <a:off x="0" y="0"/>
          <a:ext cx="0" cy="0"/>
          <a:chOff x="0" y="0"/>
          <a:chExt cx="0" cy="0"/>
        </a:xfrm>
      </p:grpSpPr>
      <p:sp>
        <p:nvSpPr>
          <p:cNvPr id="298" name="Google Shape;298;p1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99" name="Google Shape;299;p1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2"/>
        <p:cNvGrpSpPr/>
        <p:nvPr/>
      </p:nvGrpSpPr>
      <p:grpSpPr>
        <a:xfrm>
          <a:off x="0" y="0"/>
          <a:ext cx="0" cy="0"/>
          <a:chOff x="0" y="0"/>
          <a:chExt cx="0" cy="0"/>
        </a:xfrm>
      </p:grpSpPr>
      <p:sp>
        <p:nvSpPr>
          <p:cNvPr id="313" name="Google Shape;313;p1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14" name="Google Shape;314;p1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7"/>
        <p:cNvGrpSpPr/>
        <p:nvPr/>
      </p:nvGrpSpPr>
      <p:grpSpPr>
        <a:xfrm>
          <a:off x="0" y="0"/>
          <a:ext cx="0" cy="0"/>
          <a:chOff x="0" y="0"/>
          <a:chExt cx="0" cy="0"/>
        </a:xfrm>
      </p:grpSpPr>
      <p:sp>
        <p:nvSpPr>
          <p:cNvPr id="328" name="Google Shape;328;p1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29" name="Google Shape;329;p1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2"/>
        <p:cNvGrpSpPr/>
        <p:nvPr/>
      </p:nvGrpSpPr>
      <p:grpSpPr>
        <a:xfrm>
          <a:off x="0" y="0"/>
          <a:ext cx="0" cy="0"/>
          <a:chOff x="0" y="0"/>
          <a:chExt cx="0" cy="0"/>
        </a:xfrm>
      </p:grpSpPr>
      <p:sp>
        <p:nvSpPr>
          <p:cNvPr id="343" name="Google Shape;343;p1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44" name="Google Shape;344;p1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p:cNvGrpSpPr/>
        <p:nvPr/>
      </p:nvGrpSpPr>
      <p:grpSpPr>
        <a:xfrm>
          <a:off x="0" y="0"/>
          <a:ext cx="0" cy="0"/>
          <a:chOff x="0" y="0"/>
          <a:chExt cx="0" cy="0"/>
        </a:xfrm>
      </p:grpSpPr>
      <p:sp>
        <p:nvSpPr>
          <p:cNvPr id="94" name="Google Shape;94;p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95" name="Google Shape;95;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7"/>
        <p:cNvGrpSpPr/>
        <p:nvPr/>
      </p:nvGrpSpPr>
      <p:grpSpPr>
        <a:xfrm>
          <a:off x="0" y="0"/>
          <a:ext cx="0" cy="0"/>
          <a:chOff x="0" y="0"/>
          <a:chExt cx="0" cy="0"/>
        </a:xfrm>
      </p:grpSpPr>
      <p:sp>
        <p:nvSpPr>
          <p:cNvPr id="358" name="Google Shape;358;p2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59" name="Google Shape;359;p2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1"/>
        <p:cNvGrpSpPr/>
        <p:nvPr/>
      </p:nvGrpSpPr>
      <p:grpSpPr>
        <a:xfrm>
          <a:off x="0" y="0"/>
          <a:ext cx="0" cy="0"/>
          <a:chOff x="0" y="0"/>
          <a:chExt cx="0" cy="0"/>
        </a:xfrm>
      </p:grpSpPr>
      <p:sp>
        <p:nvSpPr>
          <p:cNvPr id="372" name="Google Shape;372;p2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73" name="Google Shape;373;p2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2"/>
        <p:cNvGrpSpPr/>
        <p:nvPr/>
      </p:nvGrpSpPr>
      <p:grpSpPr>
        <a:xfrm>
          <a:off x="0" y="0"/>
          <a:ext cx="0" cy="0"/>
          <a:chOff x="0" y="0"/>
          <a:chExt cx="0" cy="0"/>
        </a:xfrm>
      </p:grpSpPr>
      <p:sp>
        <p:nvSpPr>
          <p:cNvPr id="383" name="Google Shape;383;p2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84" name="Google Shape;384;p2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3"/>
        <p:cNvGrpSpPr/>
        <p:nvPr/>
      </p:nvGrpSpPr>
      <p:grpSpPr>
        <a:xfrm>
          <a:off x="0" y="0"/>
          <a:ext cx="0" cy="0"/>
          <a:chOff x="0" y="0"/>
          <a:chExt cx="0" cy="0"/>
        </a:xfrm>
      </p:grpSpPr>
      <p:sp>
        <p:nvSpPr>
          <p:cNvPr id="394" name="Google Shape;394;p2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95" name="Google Shape;395;p2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4"/>
        <p:cNvGrpSpPr/>
        <p:nvPr/>
      </p:nvGrpSpPr>
      <p:grpSpPr>
        <a:xfrm>
          <a:off x="0" y="0"/>
          <a:ext cx="0" cy="0"/>
          <a:chOff x="0" y="0"/>
          <a:chExt cx="0" cy="0"/>
        </a:xfrm>
      </p:grpSpPr>
      <p:sp>
        <p:nvSpPr>
          <p:cNvPr id="405" name="Google Shape;405;p2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406" name="Google Shape;406;p2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5"/>
        <p:cNvGrpSpPr/>
        <p:nvPr/>
      </p:nvGrpSpPr>
      <p:grpSpPr>
        <a:xfrm>
          <a:off x="0" y="0"/>
          <a:ext cx="0" cy="0"/>
          <a:chOff x="0" y="0"/>
          <a:chExt cx="0" cy="0"/>
        </a:xfrm>
      </p:grpSpPr>
      <p:sp>
        <p:nvSpPr>
          <p:cNvPr id="416" name="Google Shape;416;p2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417" name="Google Shape;417;p2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6"/>
        <p:cNvGrpSpPr/>
        <p:nvPr/>
      </p:nvGrpSpPr>
      <p:grpSpPr>
        <a:xfrm>
          <a:off x="0" y="0"/>
          <a:ext cx="0" cy="0"/>
          <a:chOff x="0" y="0"/>
          <a:chExt cx="0" cy="0"/>
        </a:xfrm>
      </p:grpSpPr>
      <p:sp>
        <p:nvSpPr>
          <p:cNvPr id="427" name="Google Shape;427;p2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428" name="Google Shape;428;p2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5"/>
        <p:cNvGrpSpPr/>
        <p:nvPr/>
      </p:nvGrpSpPr>
      <p:grpSpPr>
        <a:xfrm>
          <a:off x="0" y="0"/>
          <a:ext cx="0" cy="0"/>
          <a:chOff x="0" y="0"/>
          <a:chExt cx="0" cy="0"/>
        </a:xfrm>
      </p:grpSpPr>
      <p:sp>
        <p:nvSpPr>
          <p:cNvPr id="106" name="Google Shape;106;p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07" name="Google Shape;107;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7"/>
        <p:cNvGrpSpPr/>
        <p:nvPr/>
      </p:nvGrpSpPr>
      <p:grpSpPr>
        <a:xfrm>
          <a:off x="0" y="0"/>
          <a:ext cx="0" cy="0"/>
          <a:chOff x="0" y="0"/>
          <a:chExt cx="0" cy="0"/>
        </a:xfrm>
      </p:grpSpPr>
      <p:sp>
        <p:nvSpPr>
          <p:cNvPr id="118" name="Google Shape;118;p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19" name="Google Shape;119;p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228600" lvl="0" indent="-228600" algn="l" rtl="0">
              <a:lnSpc>
                <a:spcPct val="100000"/>
              </a:lnSpc>
              <a:spcBef>
                <a:spcPts val="0"/>
              </a:spcBef>
              <a:spcAft>
                <a:spcPts val="0"/>
              </a:spcAft>
              <a:buClr>
                <a:schemeClr val="dk1"/>
              </a:buClr>
              <a:buSzPts val="1200"/>
              <a:buFont typeface="Calibri"/>
              <a:buAutoNum type="arabicPeriod"/>
            </a:pPr>
            <a:r>
              <a:rPr lang="en-US"/>
              <a:t>Click vào các con vật để đi đên thử thách</a:t>
            </a:r>
            <a:endParaRPr/>
          </a:p>
          <a:p>
            <a:pPr marL="228600" lvl="0" indent="-228600" algn="l" rtl="0">
              <a:lnSpc>
                <a:spcPct val="100000"/>
              </a:lnSpc>
              <a:spcBef>
                <a:spcPts val="0"/>
              </a:spcBef>
              <a:spcAft>
                <a:spcPts val="0"/>
              </a:spcAft>
              <a:buClr>
                <a:schemeClr val="dk1"/>
              </a:buClr>
              <a:buSzPts val="1200"/>
              <a:buFont typeface="Calibri"/>
              <a:buAutoNum type="arabicPeriod"/>
            </a:pPr>
            <a:r>
              <a:rPr lang="en-US"/>
              <a:t>Tại slide câu hỏi, click vào dế mèn để quay về. </a:t>
            </a:r>
            <a:endParaRPr/>
          </a:p>
          <a:p>
            <a:pPr marL="228600" lvl="0" indent="-228600" algn="l" rtl="0">
              <a:lnSpc>
                <a:spcPct val="100000"/>
              </a:lnSpc>
              <a:spcBef>
                <a:spcPts val="0"/>
              </a:spcBef>
              <a:spcAft>
                <a:spcPts val="0"/>
              </a:spcAft>
              <a:buClr>
                <a:schemeClr val="dk1"/>
              </a:buClr>
              <a:buSzPts val="1200"/>
              <a:buFont typeface="Calibri"/>
              <a:buAutoNum type="arabicPeriod"/>
            </a:pPr>
            <a:r>
              <a:rPr lang="en-US"/>
              <a:t>Tại slide này, click vào dế mèn để đi tới bài học</a:t>
            </a:r>
            <a:endParaRPr/>
          </a:p>
        </p:txBody>
      </p:sp>
      <p:sp>
        <p:nvSpPr>
          <p:cNvPr id="120" name="Google Shape;120;p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pPr marL="0" lvl="0" indent="0" algn="r" rtl="0">
                <a:lnSpc>
                  <a:spcPct val="100000"/>
                </a:lnSpc>
                <a:spcBef>
                  <a:spcPts val="0"/>
                </a:spcBef>
                <a:spcAft>
                  <a:spcPts val="0"/>
                </a:spcAft>
                <a:buSzPts val="1400"/>
                <a:buNone/>
              </a:pPr>
              <a:t>4</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3"/>
        <p:cNvGrpSpPr/>
        <p:nvPr/>
      </p:nvGrpSpPr>
      <p:grpSpPr>
        <a:xfrm>
          <a:off x="0" y="0"/>
          <a:ext cx="0" cy="0"/>
          <a:chOff x="0" y="0"/>
          <a:chExt cx="0" cy="0"/>
        </a:xfrm>
      </p:grpSpPr>
      <p:sp>
        <p:nvSpPr>
          <p:cNvPr id="134" name="Google Shape;134;p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35" name="Google Shape;135;p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a:t>click vào dế mèn để quay về. </a:t>
            </a:r>
            <a:endParaRPr/>
          </a:p>
        </p:txBody>
      </p:sp>
      <p:sp>
        <p:nvSpPr>
          <p:cNvPr id="136" name="Google Shape;136;p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pPr marL="0" lvl="0" indent="0" algn="r" rtl="0">
                <a:lnSpc>
                  <a:spcPct val="100000"/>
                </a:lnSpc>
                <a:spcBef>
                  <a:spcPts val="0"/>
                </a:spcBef>
                <a:spcAft>
                  <a:spcPts val="0"/>
                </a:spcAft>
                <a:buSzPts val="1400"/>
                <a:buNone/>
              </a:pPr>
              <a:t>5</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9"/>
        <p:cNvGrpSpPr/>
        <p:nvPr/>
      </p:nvGrpSpPr>
      <p:grpSpPr>
        <a:xfrm>
          <a:off x="0" y="0"/>
          <a:ext cx="0" cy="0"/>
          <a:chOff x="0" y="0"/>
          <a:chExt cx="0" cy="0"/>
        </a:xfrm>
      </p:grpSpPr>
      <p:sp>
        <p:nvSpPr>
          <p:cNvPr id="150" name="Google Shape;150;p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51" name="Google Shape;151;p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a:t>click vào dế mèn để quay về. </a:t>
            </a:r>
            <a:endParaRPr/>
          </a:p>
        </p:txBody>
      </p:sp>
      <p:sp>
        <p:nvSpPr>
          <p:cNvPr id="152" name="Google Shape;152;p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pPr marL="0" lvl="0" indent="0" algn="r" rtl="0">
                <a:lnSpc>
                  <a:spcPct val="100000"/>
                </a:lnSpc>
                <a:spcBef>
                  <a:spcPts val="0"/>
                </a:spcBef>
                <a:spcAft>
                  <a:spcPts val="0"/>
                </a:spcAft>
                <a:buSzPts val="1400"/>
                <a:buNone/>
              </a:pPr>
              <a:t>6</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4"/>
        <p:cNvGrpSpPr/>
        <p:nvPr/>
      </p:nvGrpSpPr>
      <p:grpSpPr>
        <a:xfrm>
          <a:off x="0" y="0"/>
          <a:ext cx="0" cy="0"/>
          <a:chOff x="0" y="0"/>
          <a:chExt cx="0" cy="0"/>
        </a:xfrm>
      </p:grpSpPr>
      <p:sp>
        <p:nvSpPr>
          <p:cNvPr id="165" name="Google Shape;165;p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66" name="Google Shape;166;p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a:t>click vào dế mèn để quay về. </a:t>
            </a:r>
            <a:endParaRPr/>
          </a:p>
        </p:txBody>
      </p:sp>
      <p:sp>
        <p:nvSpPr>
          <p:cNvPr id="167" name="Google Shape;167;p7: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pPr marL="0" lvl="0" indent="0" algn="r" rtl="0">
                <a:lnSpc>
                  <a:spcPct val="100000"/>
                </a:lnSpc>
                <a:spcBef>
                  <a:spcPts val="0"/>
                </a:spcBef>
                <a:spcAft>
                  <a:spcPts val="0"/>
                </a:spcAft>
                <a:buSzPts val="1400"/>
                <a:buNone/>
              </a:pPr>
              <a:t>7</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9"/>
        <p:cNvGrpSpPr/>
        <p:nvPr/>
      </p:nvGrpSpPr>
      <p:grpSpPr>
        <a:xfrm>
          <a:off x="0" y="0"/>
          <a:ext cx="0" cy="0"/>
          <a:chOff x="0" y="0"/>
          <a:chExt cx="0" cy="0"/>
        </a:xfrm>
      </p:grpSpPr>
      <p:sp>
        <p:nvSpPr>
          <p:cNvPr id="180" name="Google Shape;180;p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81" name="Google Shape;181;p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3"/>
        <p:cNvGrpSpPr/>
        <p:nvPr/>
      </p:nvGrpSpPr>
      <p:grpSpPr>
        <a:xfrm>
          <a:off x="0" y="0"/>
          <a:ext cx="0" cy="0"/>
          <a:chOff x="0" y="0"/>
          <a:chExt cx="0" cy="0"/>
        </a:xfrm>
      </p:grpSpPr>
      <p:sp>
        <p:nvSpPr>
          <p:cNvPr id="194" name="Google Shape;194;p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95" name="Google Shape;195;p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5"/>
        <p:cNvGrpSpPr/>
        <p:nvPr/>
      </p:nvGrpSpPr>
      <p:grpSpPr>
        <a:xfrm>
          <a:off x="0" y="0"/>
          <a:ext cx="0" cy="0"/>
          <a:chOff x="0" y="0"/>
          <a:chExt cx="0" cy="0"/>
        </a:xfrm>
      </p:grpSpPr>
      <p:sp>
        <p:nvSpPr>
          <p:cNvPr id="16" name="Google Shape;16;p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7" name="Google Shape;17;p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8" name="Google Shape;18;p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72"/>
        <p:cNvGrpSpPr/>
        <p:nvPr/>
      </p:nvGrpSpPr>
      <p:grpSpPr>
        <a:xfrm>
          <a:off x="0" y="0"/>
          <a:ext cx="0" cy="0"/>
          <a:chOff x="0" y="0"/>
          <a:chExt cx="0" cy="0"/>
        </a:xfrm>
      </p:grpSpPr>
      <p:sp>
        <p:nvSpPr>
          <p:cNvPr id="73" name="Google Shape;73;p11"/>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4" name="Google Shape;74;p11"/>
          <p:cNvSpPr txBox="1">
            <a:spLocks noGrp="1"/>
          </p:cNvSpPr>
          <p:nvPr>
            <p:ph type="body" idx="1"/>
          </p:nvPr>
        </p:nvSpPr>
        <p:spPr>
          <a:xfrm rot="5400000">
            <a:off x="3920331" y="-1256506"/>
            <a:ext cx="4351338" cy="105156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5" name="Google Shape;75;p1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6" name="Google Shape;76;p1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7" name="Google Shape;77;p1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78"/>
        <p:cNvGrpSpPr/>
        <p:nvPr/>
      </p:nvGrpSpPr>
      <p:grpSpPr>
        <a:xfrm>
          <a:off x="0" y="0"/>
          <a:ext cx="0" cy="0"/>
          <a:chOff x="0" y="0"/>
          <a:chExt cx="0" cy="0"/>
        </a:xfrm>
      </p:grpSpPr>
      <p:sp>
        <p:nvSpPr>
          <p:cNvPr id="79" name="Google Shape;79;p12"/>
          <p:cNvSpPr txBox="1">
            <a:spLocks noGrp="1"/>
          </p:cNvSpPr>
          <p:nvPr>
            <p:ph type="title"/>
          </p:nvPr>
        </p:nvSpPr>
        <p:spPr>
          <a:xfrm rot="5400000">
            <a:off x="7133431" y="1956594"/>
            <a:ext cx="5811838" cy="26289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0" name="Google Shape;80;p12"/>
          <p:cNvSpPr txBox="1">
            <a:spLocks noGrp="1"/>
          </p:cNvSpPr>
          <p:nvPr>
            <p:ph type="body" idx="1"/>
          </p:nvPr>
        </p:nvSpPr>
        <p:spPr>
          <a:xfrm rot="5400000">
            <a:off x="1799431" y="-596106"/>
            <a:ext cx="5811838" cy="77343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81" name="Google Shape;81;p1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2" name="Google Shape;82;p1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3" name="Google Shape;83;p1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19"/>
        <p:cNvGrpSpPr/>
        <p:nvPr/>
      </p:nvGrpSpPr>
      <p:grpSpPr>
        <a:xfrm>
          <a:off x="0" y="0"/>
          <a:ext cx="0" cy="0"/>
          <a:chOff x="0" y="0"/>
          <a:chExt cx="0" cy="0"/>
        </a:xfrm>
      </p:grpSpPr>
      <p:sp>
        <p:nvSpPr>
          <p:cNvPr id="20" name="Google Shape;20;p3"/>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1" name="Google Shape;21;p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2" name="Google Shape;22;p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3" name="Google Shape;23;p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4"/>
        <p:cNvGrpSpPr/>
        <p:nvPr/>
      </p:nvGrpSpPr>
      <p:grpSpPr>
        <a:xfrm>
          <a:off x="0" y="0"/>
          <a:ext cx="0" cy="0"/>
          <a:chOff x="0" y="0"/>
          <a:chExt cx="0" cy="0"/>
        </a:xfrm>
      </p:grpSpPr>
      <p:sp>
        <p:nvSpPr>
          <p:cNvPr id="25" name="Google Shape;25;p4"/>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6" name="Google Shape;26;p4"/>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7" name="Google Shape;27;p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8" name="Google Shape;28;p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9" name="Google Shape;29;p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30"/>
        <p:cNvGrpSpPr/>
        <p:nvPr/>
      </p:nvGrpSpPr>
      <p:grpSpPr>
        <a:xfrm>
          <a:off x="0" y="0"/>
          <a:ext cx="0" cy="0"/>
          <a:chOff x="0" y="0"/>
          <a:chExt cx="0" cy="0"/>
        </a:xfrm>
      </p:grpSpPr>
      <p:sp>
        <p:nvSpPr>
          <p:cNvPr id="31" name="Google Shape;31;p5"/>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6000"/>
              <a:buFont typeface="Calibri"/>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2" name="Google Shape;32;p5"/>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33" name="Google Shape;33;p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4" name="Google Shape;34;p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5" name="Google Shape;35;p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36"/>
        <p:cNvGrpSpPr/>
        <p:nvPr/>
      </p:nvGrpSpPr>
      <p:grpSpPr>
        <a:xfrm>
          <a:off x="0" y="0"/>
          <a:ext cx="0" cy="0"/>
          <a:chOff x="0" y="0"/>
          <a:chExt cx="0" cy="0"/>
        </a:xfrm>
      </p:grpSpPr>
      <p:sp>
        <p:nvSpPr>
          <p:cNvPr id="37" name="Google Shape;37;p6"/>
          <p:cNvSpPr txBox="1">
            <a:spLocks noGrp="1"/>
          </p:cNvSpPr>
          <p:nvPr>
            <p:ph type="title"/>
          </p:nvPr>
        </p:nvSpPr>
        <p:spPr>
          <a:xfrm>
            <a:off x="831850" y="1709738"/>
            <a:ext cx="10515600"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6000"/>
              <a:buFont typeface="Calibri"/>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8" name="Google Shape;38;p6"/>
          <p:cNvSpPr txBox="1">
            <a:spLocks noGrp="1"/>
          </p:cNvSpPr>
          <p:nvPr>
            <p:ph type="body" idx="1"/>
          </p:nvPr>
        </p:nvSpPr>
        <p:spPr>
          <a:xfrm>
            <a:off x="831850" y="4589463"/>
            <a:ext cx="10515600"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888888"/>
              </a:buClr>
              <a:buSzPts val="2400"/>
              <a:buNone/>
              <a:defRPr sz="2400">
                <a:solidFill>
                  <a:srgbClr val="888888"/>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39" name="Google Shape;39;p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0" name="Google Shape;40;p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1" name="Google Shape;41;p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42"/>
        <p:cNvGrpSpPr/>
        <p:nvPr/>
      </p:nvGrpSpPr>
      <p:grpSpPr>
        <a:xfrm>
          <a:off x="0" y="0"/>
          <a:ext cx="0" cy="0"/>
          <a:chOff x="0" y="0"/>
          <a:chExt cx="0" cy="0"/>
        </a:xfrm>
      </p:grpSpPr>
      <p:sp>
        <p:nvSpPr>
          <p:cNvPr id="43" name="Google Shape;43;p7"/>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4" name="Google Shape;44;p7"/>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5" name="Google Shape;45;p7"/>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6" name="Google Shape;46;p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7" name="Google Shape;47;p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8" name="Google Shape;48;p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49"/>
        <p:cNvGrpSpPr/>
        <p:nvPr/>
      </p:nvGrpSpPr>
      <p:grpSpPr>
        <a:xfrm>
          <a:off x="0" y="0"/>
          <a:ext cx="0" cy="0"/>
          <a:chOff x="0" y="0"/>
          <a:chExt cx="0" cy="0"/>
        </a:xfrm>
      </p:grpSpPr>
      <p:sp>
        <p:nvSpPr>
          <p:cNvPr id="50" name="Google Shape;50;p8"/>
          <p:cNvSpPr txBox="1">
            <a:spLocks noGrp="1"/>
          </p:cNvSpPr>
          <p:nvPr>
            <p:ph type="title"/>
          </p:nvPr>
        </p:nvSpPr>
        <p:spPr>
          <a:xfrm>
            <a:off x="839788"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1" name="Google Shape;51;p8"/>
          <p:cNvSpPr txBox="1">
            <a:spLocks noGrp="1"/>
          </p:cNvSpPr>
          <p:nvPr>
            <p:ph type="body" idx="1"/>
          </p:nvPr>
        </p:nvSpPr>
        <p:spPr>
          <a:xfrm>
            <a:off x="839788" y="1681163"/>
            <a:ext cx="5157787"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52" name="Google Shape;52;p8"/>
          <p:cNvSpPr txBox="1">
            <a:spLocks noGrp="1"/>
          </p:cNvSpPr>
          <p:nvPr>
            <p:ph type="body" idx="2"/>
          </p:nvPr>
        </p:nvSpPr>
        <p:spPr>
          <a:xfrm>
            <a:off x="839788" y="2505075"/>
            <a:ext cx="5157787"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3" name="Google Shape;53;p8"/>
          <p:cNvSpPr txBox="1">
            <a:spLocks noGrp="1"/>
          </p:cNvSpPr>
          <p:nvPr>
            <p:ph type="body" idx="3"/>
          </p:nvPr>
        </p:nvSpPr>
        <p:spPr>
          <a:xfrm>
            <a:off x="6172200" y="1681163"/>
            <a:ext cx="5183188"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54" name="Google Shape;54;p8"/>
          <p:cNvSpPr txBox="1">
            <a:spLocks noGrp="1"/>
          </p:cNvSpPr>
          <p:nvPr>
            <p:ph type="body" idx="4"/>
          </p:nvPr>
        </p:nvSpPr>
        <p:spPr>
          <a:xfrm>
            <a:off x="6172200" y="2505075"/>
            <a:ext cx="5183188"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5" name="Google Shape;55;p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6" name="Google Shape;56;p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7" name="Google Shape;57;p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58"/>
        <p:cNvGrpSpPr/>
        <p:nvPr/>
      </p:nvGrpSpPr>
      <p:grpSpPr>
        <a:xfrm>
          <a:off x="0" y="0"/>
          <a:ext cx="0" cy="0"/>
          <a:chOff x="0" y="0"/>
          <a:chExt cx="0" cy="0"/>
        </a:xfrm>
      </p:grpSpPr>
      <p:sp>
        <p:nvSpPr>
          <p:cNvPr id="59" name="Google Shape;59;p9"/>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0" name="Google Shape;60;p9"/>
          <p:cNvSpPr txBox="1">
            <a:spLocks noGrp="1"/>
          </p:cNvSpPr>
          <p:nvPr>
            <p:ph type="body" idx="1"/>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61" name="Google Shape;61;p9"/>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2" name="Google Shape;62;p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3" name="Google Shape;63;p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4" name="Google Shape;64;p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65"/>
        <p:cNvGrpSpPr/>
        <p:nvPr/>
      </p:nvGrpSpPr>
      <p:grpSpPr>
        <a:xfrm>
          <a:off x="0" y="0"/>
          <a:ext cx="0" cy="0"/>
          <a:chOff x="0" y="0"/>
          <a:chExt cx="0" cy="0"/>
        </a:xfrm>
      </p:grpSpPr>
      <p:sp>
        <p:nvSpPr>
          <p:cNvPr id="66" name="Google Shape;66;p10"/>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7" name="Google Shape;67;p10"/>
          <p:cNvSpPr>
            <a:spLocks noGrp="1"/>
          </p:cNvSpPr>
          <p:nvPr>
            <p:ph type="pic" idx="2"/>
          </p:nvPr>
        </p:nvSpPr>
        <p:spPr>
          <a:xfrm>
            <a:off x="5183188" y="987425"/>
            <a:ext cx="6172200" cy="4873625"/>
          </a:xfrm>
          <a:prstGeom prst="rect">
            <a:avLst/>
          </a:prstGeom>
          <a:noFill/>
          <a:ln>
            <a:noFill/>
          </a:ln>
        </p:spPr>
      </p:sp>
      <p:sp>
        <p:nvSpPr>
          <p:cNvPr id="68" name="Google Shape;68;p10"/>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9" name="Google Shape;69;p1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0" name="Google Shape;70;p1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1" name="Google Shape;71;p1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1"/>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1" name="Google Shape;11;p1"/>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 name="Google Shape;12;p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3" name="Google Shape;13;p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4" name="Google Shape;14;p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gif"/><Relationship Id="rId4" Type="http://schemas.openxmlformats.org/officeDocument/2006/relationships/image" Target="../media/image2.gif"/></Relationships>
</file>

<file path=ppt/slides/_rels/slide10.xml.rels><?xml version="1.0" encoding="UTF-8" standalone="yes"?>
<Relationships xmlns="http://schemas.openxmlformats.org/package/2006/relationships"><Relationship Id="rId3" Type="http://schemas.openxmlformats.org/officeDocument/2006/relationships/slide" Target="slide4.xml"/><Relationship Id="rId2" Type="http://schemas.openxmlformats.org/officeDocument/2006/relationships/notesSlide" Target="../notesSlides/notesSlide10.xml"/><Relationship Id="rId1" Type="http://schemas.openxmlformats.org/officeDocument/2006/relationships/slideLayout" Target="../slideLayouts/slideLayout1.xml"/><Relationship Id="rId5" Type="http://schemas.openxmlformats.org/officeDocument/2006/relationships/image" Target="../media/image10.png"/><Relationship Id="rId4" Type="http://schemas.openxmlformats.org/officeDocument/2006/relationships/image" Target="../media/image15.png"/></Relationships>
</file>

<file path=ppt/slides/_rels/slide11.xml.rels><?xml version="1.0" encoding="UTF-8" standalone="yes"?>
<Relationships xmlns="http://schemas.openxmlformats.org/package/2006/relationships"><Relationship Id="rId3" Type="http://schemas.openxmlformats.org/officeDocument/2006/relationships/slide" Target="slide4.xml"/><Relationship Id="rId2" Type="http://schemas.openxmlformats.org/officeDocument/2006/relationships/notesSlide" Target="../notesSlides/notesSlide11.xml"/><Relationship Id="rId1" Type="http://schemas.openxmlformats.org/officeDocument/2006/relationships/slideLayout" Target="../slideLayouts/slideLayout1.xml"/><Relationship Id="rId6" Type="http://schemas.openxmlformats.org/officeDocument/2006/relationships/image" Target="../media/image18.png"/><Relationship Id="rId5" Type="http://schemas.openxmlformats.org/officeDocument/2006/relationships/slide" Target="slide11.xml"/><Relationship Id="rId4" Type="http://schemas.openxmlformats.org/officeDocument/2006/relationships/image" Target="../media/image15.png"/></Relationships>
</file>

<file path=ppt/slides/_rels/slide12.xml.rels><?xml version="1.0" encoding="UTF-8" standalone="yes"?>
<Relationships xmlns="http://schemas.openxmlformats.org/package/2006/relationships"><Relationship Id="rId8" Type="http://schemas.openxmlformats.org/officeDocument/2006/relationships/image" Target="../media/image7.png"/><Relationship Id="rId13" Type="http://schemas.openxmlformats.org/officeDocument/2006/relationships/slide" Target="slide18.xml"/><Relationship Id="rId18" Type="http://schemas.openxmlformats.org/officeDocument/2006/relationships/image" Target="../media/image13.png"/><Relationship Id="rId3" Type="http://schemas.openxmlformats.org/officeDocument/2006/relationships/slide" Target="slide19.xml"/><Relationship Id="rId7" Type="http://schemas.openxmlformats.org/officeDocument/2006/relationships/slide" Target="slide17.xml"/><Relationship Id="rId12" Type="http://schemas.openxmlformats.org/officeDocument/2006/relationships/image" Target="../media/image9.png"/><Relationship Id="rId17" Type="http://schemas.openxmlformats.org/officeDocument/2006/relationships/image" Target="../media/image12.png"/><Relationship Id="rId2" Type="http://schemas.openxmlformats.org/officeDocument/2006/relationships/notesSlide" Target="../notesSlides/notesSlide12.xml"/><Relationship Id="rId16" Type="http://schemas.openxmlformats.org/officeDocument/2006/relationships/image" Target="../media/image11.png"/><Relationship Id="rId1" Type="http://schemas.openxmlformats.org/officeDocument/2006/relationships/slideLayout" Target="../slideLayouts/slideLayout3.xml"/><Relationship Id="rId6" Type="http://schemas.openxmlformats.org/officeDocument/2006/relationships/image" Target="../media/image6.png"/><Relationship Id="rId11" Type="http://schemas.openxmlformats.org/officeDocument/2006/relationships/slide" Target="slide14.xml"/><Relationship Id="rId5" Type="http://schemas.openxmlformats.org/officeDocument/2006/relationships/slide" Target="slide16.xml"/><Relationship Id="rId15" Type="http://schemas.openxmlformats.org/officeDocument/2006/relationships/slide" Target="slide13.xml"/><Relationship Id="rId10" Type="http://schemas.openxmlformats.org/officeDocument/2006/relationships/image" Target="../media/image8.png"/><Relationship Id="rId4" Type="http://schemas.openxmlformats.org/officeDocument/2006/relationships/image" Target="../media/image5.png"/><Relationship Id="rId9" Type="http://schemas.openxmlformats.org/officeDocument/2006/relationships/slide" Target="slide15.xml"/><Relationship Id="rId14" Type="http://schemas.openxmlformats.org/officeDocument/2006/relationships/image" Target="../media/image10.png"/></Relationships>
</file>

<file path=ppt/slides/_rels/slide1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3.xml"/><Relationship Id="rId1" Type="http://schemas.openxmlformats.org/officeDocument/2006/relationships/slideLayout" Target="../slideLayouts/slideLayout3.xml"/><Relationship Id="rId5" Type="http://schemas.openxmlformats.org/officeDocument/2006/relationships/image" Target="../media/image11.png"/><Relationship Id="rId4" Type="http://schemas.openxmlformats.org/officeDocument/2006/relationships/slide" Target="slide12.xml"/></Relationships>
</file>

<file path=ppt/slides/_rels/slide14.xml.rels><?xml version="1.0" encoding="UTF-8" standalone="yes"?>
<Relationships xmlns="http://schemas.openxmlformats.org/package/2006/relationships"><Relationship Id="rId3" Type="http://schemas.openxmlformats.org/officeDocument/2006/relationships/slide" Target="slide12.xml"/><Relationship Id="rId2" Type="http://schemas.openxmlformats.org/officeDocument/2006/relationships/notesSlide" Target="../notesSlides/notesSlide14.xml"/><Relationship Id="rId1" Type="http://schemas.openxmlformats.org/officeDocument/2006/relationships/slideLayout" Target="../slideLayouts/slideLayout3.xml"/><Relationship Id="rId5" Type="http://schemas.openxmlformats.org/officeDocument/2006/relationships/image" Target="../media/image16.png"/><Relationship Id="rId4" Type="http://schemas.openxmlformats.org/officeDocument/2006/relationships/image" Target="../media/image15.png"/></Relationships>
</file>

<file path=ppt/slides/_rels/slide15.xml.rels><?xml version="1.0" encoding="UTF-8" standalone="yes"?>
<Relationships xmlns="http://schemas.openxmlformats.org/package/2006/relationships"><Relationship Id="rId3" Type="http://schemas.openxmlformats.org/officeDocument/2006/relationships/slide" Target="slide12.xml"/><Relationship Id="rId2" Type="http://schemas.openxmlformats.org/officeDocument/2006/relationships/notesSlide" Target="../notesSlides/notesSlide15.xml"/><Relationship Id="rId1" Type="http://schemas.openxmlformats.org/officeDocument/2006/relationships/slideLayout" Target="../slideLayouts/slideLayout1.xml"/><Relationship Id="rId5" Type="http://schemas.openxmlformats.org/officeDocument/2006/relationships/image" Target="../media/image8.png"/><Relationship Id="rId4" Type="http://schemas.openxmlformats.org/officeDocument/2006/relationships/image" Target="../media/image17.png"/></Relationships>
</file>

<file path=ppt/slides/_rels/slide16.xml.rels><?xml version="1.0" encoding="UTF-8" standalone="yes"?>
<Relationships xmlns="http://schemas.openxmlformats.org/package/2006/relationships"><Relationship Id="rId3" Type="http://schemas.openxmlformats.org/officeDocument/2006/relationships/slide" Target="slide12.xml"/><Relationship Id="rId2" Type="http://schemas.openxmlformats.org/officeDocument/2006/relationships/notesSlide" Target="../notesSlides/notesSlide16.xml"/><Relationship Id="rId1" Type="http://schemas.openxmlformats.org/officeDocument/2006/relationships/slideLayout" Target="../slideLayouts/slideLayout1.xml"/><Relationship Id="rId5" Type="http://schemas.openxmlformats.org/officeDocument/2006/relationships/image" Target="../media/image6.png"/><Relationship Id="rId4" Type="http://schemas.openxmlformats.org/officeDocument/2006/relationships/image" Target="../media/image15.png"/></Relationships>
</file>

<file path=ppt/slides/_rels/slide17.xml.rels><?xml version="1.0" encoding="UTF-8" standalone="yes"?>
<Relationships xmlns="http://schemas.openxmlformats.org/package/2006/relationships"><Relationship Id="rId3" Type="http://schemas.openxmlformats.org/officeDocument/2006/relationships/slide" Target="slide12.xml"/><Relationship Id="rId2" Type="http://schemas.openxmlformats.org/officeDocument/2006/relationships/notesSlide" Target="../notesSlides/notesSlide17.xml"/><Relationship Id="rId1" Type="http://schemas.openxmlformats.org/officeDocument/2006/relationships/slideLayout" Target="../slideLayouts/slideLayout1.xml"/><Relationship Id="rId5" Type="http://schemas.openxmlformats.org/officeDocument/2006/relationships/image" Target="../media/image7.png"/><Relationship Id="rId4" Type="http://schemas.openxmlformats.org/officeDocument/2006/relationships/image" Target="../media/image15.png"/></Relationships>
</file>

<file path=ppt/slides/_rels/slide18.xml.rels><?xml version="1.0" encoding="UTF-8" standalone="yes"?>
<Relationships xmlns="http://schemas.openxmlformats.org/package/2006/relationships"><Relationship Id="rId3" Type="http://schemas.openxmlformats.org/officeDocument/2006/relationships/slide" Target="slide12.xml"/><Relationship Id="rId2" Type="http://schemas.openxmlformats.org/officeDocument/2006/relationships/notesSlide" Target="../notesSlides/notesSlide18.xml"/><Relationship Id="rId1" Type="http://schemas.openxmlformats.org/officeDocument/2006/relationships/slideLayout" Target="../slideLayouts/slideLayout1.xml"/><Relationship Id="rId5" Type="http://schemas.openxmlformats.org/officeDocument/2006/relationships/image" Target="../media/image10.png"/><Relationship Id="rId4" Type="http://schemas.openxmlformats.org/officeDocument/2006/relationships/image" Target="../media/image15.png"/></Relationships>
</file>

<file path=ppt/slides/_rels/slide19.xml.rels><?xml version="1.0" encoding="UTF-8" standalone="yes"?>
<Relationships xmlns="http://schemas.openxmlformats.org/package/2006/relationships"><Relationship Id="rId3" Type="http://schemas.openxmlformats.org/officeDocument/2006/relationships/slide" Target="slide12.xml"/><Relationship Id="rId2" Type="http://schemas.openxmlformats.org/officeDocument/2006/relationships/notesSlide" Target="../notesSlides/notesSlide19.xml"/><Relationship Id="rId1" Type="http://schemas.openxmlformats.org/officeDocument/2006/relationships/slideLayout" Target="../slideLayouts/slideLayout1.xml"/><Relationship Id="rId6" Type="http://schemas.openxmlformats.org/officeDocument/2006/relationships/image" Target="../media/image18.png"/><Relationship Id="rId5" Type="http://schemas.openxmlformats.org/officeDocument/2006/relationships/slide" Target="slide19.xml"/><Relationship Id="rId4" Type="http://schemas.openxmlformats.org/officeDocument/2006/relationships/image" Target="../media/image15.png"/></Relationships>
</file>

<file path=ppt/slides/_rels/slide2.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6.xml"/><Relationship Id="rId1" Type="http://schemas.openxmlformats.org/officeDocument/2006/relationships/slideLayout" Target="../slideLayouts/slideLayout1.xml"/><Relationship Id="rId6" Type="http://schemas.openxmlformats.org/officeDocument/2006/relationships/image" Target="../media/image1.gif"/><Relationship Id="rId5" Type="http://schemas.openxmlformats.org/officeDocument/2006/relationships/image" Target="../media/image21.gif"/><Relationship Id="rId4" Type="http://schemas.openxmlformats.org/officeDocument/2006/relationships/image" Target="../media/image20.png"/></Relationships>
</file>

<file path=ppt/slides/_rels/slide3.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8" Type="http://schemas.openxmlformats.org/officeDocument/2006/relationships/image" Target="../media/image7.png"/><Relationship Id="rId13" Type="http://schemas.openxmlformats.org/officeDocument/2006/relationships/slide" Target="slide10.xml"/><Relationship Id="rId18" Type="http://schemas.openxmlformats.org/officeDocument/2006/relationships/image" Target="../media/image12.png"/><Relationship Id="rId3" Type="http://schemas.openxmlformats.org/officeDocument/2006/relationships/slide" Target="slide11.xml"/><Relationship Id="rId7" Type="http://schemas.openxmlformats.org/officeDocument/2006/relationships/slide" Target="slide9.xml"/><Relationship Id="rId12" Type="http://schemas.openxmlformats.org/officeDocument/2006/relationships/image" Target="../media/image9.png"/><Relationship Id="rId17" Type="http://schemas.openxmlformats.org/officeDocument/2006/relationships/slide" Target="slide5.xml"/><Relationship Id="rId2" Type="http://schemas.openxmlformats.org/officeDocument/2006/relationships/notesSlide" Target="../notesSlides/notesSlide4.xml"/><Relationship Id="rId16" Type="http://schemas.openxmlformats.org/officeDocument/2006/relationships/image" Target="../media/image11.png"/><Relationship Id="rId1" Type="http://schemas.openxmlformats.org/officeDocument/2006/relationships/slideLayout" Target="../slideLayouts/slideLayout3.xml"/><Relationship Id="rId6" Type="http://schemas.openxmlformats.org/officeDocument/2006/relationships/image" Target="../media/image6.png"/><Relationship Id="rId11" Type="http://schemas.openxmlformats.org/officeDocument/2006/relationships/slide" Target="slide6.xml"/><Relationship Id="rId5" Type="http://schemas.openxmlformats.org/officeDocument/2006/relationships/slide" Target="slide8.xml"/><Relationship Id="rId15" Type="http://schemas.openxmlformats.org/officeDocument/2006/relationships/slide" Target="slide13.xml"/><Relationship Id="rId10" Type="http://schemas.openxmlformats.org/officeDocument/2006/relationships/image" Target="../media/image8.png"/><Relationship Id="rId19" Type="http://schemas.openxmlformats.org/officeDocument/2006/relationships/image" Target="../media/image13.png"/><Relationship Id="rId4" Type="http://schemas.openxmlformats.org/officeDocument/2006/relationships/image" Target="../media/image5.png"/><Relationship Id="rId9" Type="http://schemas.openxmlformats.org/officeDocument/2006/relationships/slide" Target="slide7.xml"/><Relationship Id="rId14" Type="http://schemas.openxmlformats.org/officeDocument/2006/relationships/image" Target="../media/image10.png"/></Relationships>
</file>

<file path=ppt/slides/_rels/slide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5.xml"/><Relationship Id="rId1" Type="http://schemas.openxmlformats.org/officeDocument/2006/relationships/slideLayout" Target="../slideLayouts/slideLayout3.xml"/><Relationship Id="rId5" Type="http://schemas.openxmlformats.org/officeDocument/2006/relationships/image" Target="../media/image11.png"/><Relationship Id="rId4" Type="http://schemas.openxmlformats.org/officeDocument/2006/relationships/slide" Target="slide4.xml"/></Relationships>
</file>

<file path=ppt/slides/_rels/slide6.xml.rels><?xml version="1.0" encoding="UTF-8" standalone="yes"?>
<Relationships xmlns="http://schemas.openxmlformats.org/package/2006/relationships"><Relationship Id="rId3" Type="http://schemas.openxmlformats.org/officeDocument/2006/relationships/slide" Target="slide4.xml"/><Relationship Id="rId2" Type="http://schemas.openxmlformats.org/officeDocument/2006/relationships/notesSlide" Target="../notesSlides/notesSlide6.xml"/><Relationship Id="rId1" Type="http://schemas.openxmlformats.org/officeDocument/2006/relationships/slideLayout" Target="../slideLayouts/slideLayout3.xml"/><Relationship Id="rId5" Type="http://schemas.openxmlformats.org/officeDocument/2006/relationships/image" Target="../media/image16.png"/><Relationship Id="rId4" Type="http://schemas.openxmlformats.org/officeDocument/2006/relationships/image" Target="../media/image15.png"/></Relationships>
</file>

<file path=ppt/slides/_rels/slide7.xml.rels><?xml version="1.0" encoding="UTF-8" standalone="yes"?>
<Relationships xmlns="http://schemas.openxmlformats.org/package/2006/relationships"><Relationship Id="rId3" Type="http://schemas.openxmlformats.org/officeDocument/2006/relationships/slide" Target="slide4.xml"/><Relationship Id="rId2" Type="http://schemas.openxmlformats.org/officeDocument/2006/relationships/notesSlide" Target="../notesSlides/notesSlide7.xml"/><Relationship Id="rId1" Type="http://schemas.openxmlformats.org/officeDocument/2006/relationships/slideLayout" Target="../slideLayouts/slideLayout1.xml"/><Relationship Id="rId5" Type="http://schemas.openxmlformats.org/officeDocument/2006/relationships/image" Target="../media/image8.png"/><Relationship Id="rId4" Type="http://schemas.openxmlformats.org/officeDocument/2006/relationships/image" Target="../media/image17.png"/></Relationships>
</file>

<file path=ppt/slides/_rels/slide8.xml.rels><?xml version="1.0" encoding="UTF-8" standalone="yes"?>
<Relationships xmlns="http://schemas.openxmlformats.org/package/2006/relationships"><Relationship Id="rId3" Type="http://schemas.openxmlformats.org/officeDocument/2006/relationships/slide" Target="slide4.xml"/><Relationship Id="rId2" Type="http://schemas.openxmlformats.org/officeDocument/2006/relationships/notesSlide" Target="../notesSlides/notesSlide8.xml"/><Relationship Id="rId1" Type="http://schemas.openxmlformats.org/officeDocument/2006/relationships/slideLayout" Target="../slideLayouts/slideLayout1.xml"/><Relationship Id="rId5" Type="http://schemas.openxmlformats.org/officeDocument/2006/relationships/image" Target="../media/image6.png"/><Relationship Id="rId4" Type="http://schemas.openxmlformats.org/officeDocument/2006/relationships/image" Target="../media/image15.png"/></Relationships>
</file>

<file path=ppt/slides/_rels/slide9.xml.rels><?xml version="1.0" encoding="UTF-8" standalone="yes"?>
<Relationships xmlns="http://schemas.openxmlformats.org/package/2006/relationships"><Relationship Id="rId3" Type="http://schemas.openxmlformats.org/officeDocument/2006/relationships/slide" Target="slide4.xml"/><Relationship Id="rId2" Type="http://schemas.openxmlformats.org/officeDocument/2006/relationships/notesSlide" Target="../notesSlides/notesSlide9.xml"/><Relationship Id="rId1" Type="http://schemas.openxmlformats.org/officeDocument/2006/relationships/slideLayout" Target="../slideLayouts/slideLayout1.xml"/><Relationship Id="rId5" Type="http://schemas.openxmlformats.org/officeDocument/2006/relationships/image" Target="../media/image7.png"/><Relationship Id="rId4" Type="http://schemas.openxmlformats.org/officeDocument/2006/relationships/image" Target="../media/image1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7"/>
        <p:cNvGrpSpPr/>
        <p:nvPr/>
      </p:nvGrpSpPr>
      <p:grpSpPr>
        <a:xfrm>
          <a:off x="0" y="0"/>
          <a:ext cx="0" cy="0"/>
          <a:chOff x="0" y="0"/>
          <a:chExt cx="0" cy="0"/>
        </a:xfrm>
      </p:grpSpPr>
      <p:sp>
        <p:nvSpPr>
          <p:cNvPr id="88" name="Google Shape;88;p13"/>
          <p:cNvSpPr/>
          <p:nvPr/>
        </p:nvSpPr>
        <p:spPr>
          <a:xfrm>
            <a:off x="1716259" y="2532185"/>
            <a:ext cx="8581292" cy="2461846"/>
          </a:xfrm>
          <a:prstGeom prst="rect">
            <a:avLst/>
          </a:prstGeom>
        </p:spPr>
        <p:txBody>
          <a:bodyPr>
            <a:prstTxWarp prst="textPlain">
              <a:avLst/>
            </a:prstTxWarp>
          </a:bodyPr>
          <a:lstStyle/>
          <a:p>
            <a:pPr lvl="0" algn="ctr"/>
            <a:r>
              <a:rPr b="1" i="0">
                <a:ln w="12700" cap="flat" cmpd="sng">
                  <a:solidFill>
                    <a:srgbClr val="525252"/>
                  </a:solidFill>
                  <a:prstDash val="solid"/>
                  <a:round/>
                  <a:headEnd type="none" w="sm" len="sm"/>
                  <a:tailEnd type="none" w="sm" len="sm"/>
                </a:ln>
                <a:solidFill>
                  <a:srgbClr val="DBDBDB"/>
                </a:solidFill>
                <a:latin typeface="Calibri"/>
              </a:rPr>
              <a:t>Review for semester 2</a:t>
            </a:r>
            <a:br>
              <a:rPr b="1" i="0">
                <a:ln w="12700" cap="flat" cmpd="sng">
                  <a:solidFill>
                    <a:srgbClr val="525252"/>
                  </a:solidFill>
                  <a:prstDash val="solid"/>
                  <a:round/>
                  <a:headEnd type="none" w="sm" len="sm"/>
                  <a:tailEnd type="none" w="sm" len="sm"/>
                </a:ln>
                <a:solidFill>
                  <a:srgbClr val="DBDBDB"/>
                </a:solidFill>
                <a:latin typeface="Calibri"/>
              </a:rPr>
            </a:br>
            <a:r>
              <a:rPr b="1" i="0">
                <a:ln w="12700" cap="flat" cmpd="sng">
                  <a:solidFill>
                    <a:srgbClr val="525252"/>
                  </a:solidFill>
                  <a:prstDash val="solid"/>
                  <a:round/>
                  <a:headEnd type="none" w="sm" len="sm"/>
                  <a:tailEnd type="none" w="sm" len="sm"/>
                </a:ln>
                <a:solidFill>
                  <a:srgbClr val="DBDBDB"/>
                </a:solidFill>
                <a:latin typeface="Calibri"/>
              </a:rPr>
              <a:t>grade 4</a:t>
            </a:r>
          </a:p>
        </p:txBody>
      </p:sp>
      <p:pic>
        <p:nvPicPr>
          <p:cNvPr id="89" name="Google Shape;89;p13" descr="Anh Dong (301)"/>
          <p:cNvPicPr preferRelativeResize="0"/>
          <p:nvPr/>
        </p:nvPicPr>
        <p:blipFill rotWithShape="1">
          <a:blip r:embed="rId3">
            <a:alphaModFix/>
          </a:blip>
          <a:srcRect/>
          <a:stretch/>
        </p:blipFill>
        <p:spPr>
          <a:xfrm>
            <a:off x="218346" y="6189784"/>
            <a:ext cx="5133975" cy="841251"/>
          </a:xfrm>
          <a:prstGeom prst="rect">
            <a:avLst/>
          </a:prstGeom>
          <a:noFill/>
          <a:ln>
            <a:noFill/>
          </a:ln>
        </p:spPr>
      </p:pic>
      <p:pic>
        <p:nvPicPr>
          <p:cNvPr id="90" name="Google Shape;90;p13" descr="Anh Dong (301)"/>
          <p:cNvPicPr preferRelativeResize="0"/>
          <p:nvPr/>
        </p:nvPicPr>
        <p:blipFill rotWithShape="1">
          <a:blip r:embed="rId3">
            <a:alphaModFix/>
          </a:blip>
          <a:srcRect/>
          <a:stretch/>
        </p:blipFill>
        <p:spPr>
          <a:xfrm rot="10800000">
            <a:off x="7058024" y="144314"/>
            <a:ext cx="5133975" cy="685680"/>
          </a:xfrm>
          <a:prstGeom prst="rect">
            <a:avLst/>
          </a:prstGeom>
          <a:noFill/>
          <a:ln>
            <a:noFill/>
          </a:ln>
        </p:spPr>
      </p:pic>
      <p:pic>
        <p:nvPicPr>
          <p:cNvPr id="91" name="Google Shape;91;p13"/>
          <p:cNvPicPr preferRelativeResize="0"/>
          <p:nvPr/>
        </p:nvPicPr>
        <p:blipFill rotWithShape="1">
          <a:blip r:embed="rId4">
            <a:alphaModFix/>
          </a:blip>
          <a:srcRect/>
          <a:stretch/>
        </p:blipFill>
        <p:spPr>
          <a:xfrm>
            <a:off x="650709" y="59789"/>
            <a:ext cx="4269248" cy="1540411"/>
          </a:xfrm>
          <a:prstGeom prst="rect">
            <a:avLst/>
          </a:prstGeom>
          <a:noFill/>
          <a:ln>
            <a:noFill/>
          </a:ln>
        </p:spPr>
      </p:pic>
      <p:pic>
        <p:nvPicPr>
          <p:cNvPr id="92" name="Google Shape;92;p13" descr="Anh Dong (145)"/>
          <p:cNvPicPr preferRelativeResize="0"/>
          <p:nvPr/>
        </p:nvPicPr>
        <p:blipFill rotWithShape="1">
          <a:blip r:embed="rId5">
            <a:alphaModFix/>
          </a:blip>
          <a:srcRect/>
          <a:stretch/>
        </p:blipFill>
        <p:spPr>
          <a:xfrm>
            <a:off x="10019556" y="4448908"/>
            <a:ext cx="1559859" cy="2286000"/>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10"/>
        <p:cNvGrpSpPr/>
        <p:nvPr/>
      </p:nvGrpSpPr>
      <p:grpSpPr>
        <a:xfrm>
          <a:off x="0" y="0"/>
          <a:ext cx="0" cy="0"/>
          <a:chOff x="0" y="0"/>
          <a:chExt cx="0" cy="0"/>
        </a:xfrm>
      </p:grpSpPr>
      <p:pic>
        <p:nvPicPr>
          <p:cNvPr id="211" name="Google Shape;211;p22">
            <a:hlinkClick r:id="rId3" action="ppaction://hlinksldjump"/>
          </p:cNvPr>
          <p:cNvPicPr preferRelativeResize="0"/>
          <p:nvPr/>
        </p:nvPicPr>
        <p:blipFill rotWithShape="1">
          <a:blip r:embed="rId4">
            <a:alphaModFix/>
          </a:blip>
          <a:srcRect l="19925" r="20381"/>
          <a:stretch/>
        </p:blipFill>
        <p:spPr>
          <a:xfrm flipH="1">
            <a:off x="10417392" y="4038600"/>
            <a:ext cx="2167010" cy="2594048"/>
          </a:xfrm>
          <a:prstGeom prst="rect">
            <a:avLst/>
          </a:prstGeom>
          <a:noFill/>
          <a:ln>
            <a:noFill/>
          </a:ln>
        </p:spPr>
      </p:pic>
      <p:pic>
        <p:nvPicPr>
          <p:cNvPr id="212" name="Google Shape;212;p22"/>
          <p:cNvPicPr preferRelativeResize="0"/>
          <p:nvPr/>
        </p:nvPicPr>
        <p:blipFill rotWithShape="1">
          <a:blip r:embed="rId5">
            <a:alphaModFix/>
          </a:blip>
          <a:srcRect/>
          <a:stretch/>
        </p:blipFill>
        <p:spPr>
          <a:xfrm flipH="1">
            <a:off x="2438400" y="4876801"/>
            <a:ext cx="810770" cy="1371603"/>
          </a:xfrm>
          <a:prstGeom prst="rect">
            <a:avLst/>
          </a:prstGeom>
          <a:noFill/>
          <a:ln>
            <a:noFill/>
          </a:ln>
        </p:spPr>
      </p:pic>
      <p:sp>
        <p:nvSpPr>
          <p:cNvPr id="213" name="Google Shape;213;p22"/>
          <p:cNvSpPr/>
          <p:nvPr/>
        </p:nvSpPr>
        <p:spPr>
          <a:xfrm>
            <a:off x="3124200" y="2066824"/>
            <a:ext cx="152400" cy="2895600"/>
          </a:xfrm>
          <a:prstGeom prst="rect">
            <a:avLst/>
          </a:prstGeom>
          <a:solidFill>
            <a:srgbClr val="AEABAB"/>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214" name="Google Shape;214;p22"/>
          <p:cNvSpPr/>
          <p:nvPr/>
        </p:nvSpPr>
        <p:spPr>
          <a:xfrm>
            <a:off x="3289300" y="2485924"/>
            <a:ext cx="6464300" cy="774700"/>
          </a:xfrm>
          <a:prstGeom prst="rect">
            <a:avLst/>
          </a:prstGeom>
          <a:solidFill>
            <a:schemeClr val="accent6"/>
          </a:solidFill>
          <a:ln w="1905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4000"/>
              <a:buFont typeface="Arial"/>
              <a:buNone/>
            </a:pPr>
            <a:r>
              <a:rPr lang="en-US" sz="4000" b="0" i="0" u="none" strike="noStrike" cap="none">
                <a:solidFill>
                  <a:schemeClr val="lt1"/>
                </a:solidFill>
                <a:latin typeface="Arial"/>
                <a:ea typeface="Arial"/>
                <a:cs typeface="Arial"/>
                <a:sym typeface="Arial"/>
              </a:rPr>
              <a:t>Work/ farmer</a:t>
            </a:r>
            <a:endParaRPr sz="1400" b="0" i="0" u="none" strike="noStrike" cap="none">
              <a:solidFill>
                <a:srgbClr val="000000"/>
              </a:solidFill>
              <a:latin typeface="Arial"/>
              <a:ea typeface="Arial"/>
              <a:cs typeface="Arial"/>
              <a:sym typeface="Arial"/>
            </a:endParaRPr>
          </a:p>
        </p:txBody>
      </p:sp>
      <p:sp>
        <p:nvSpPr>
          <p:cNvPr id="215" name="Google Shape;215;p22"/>
          <p:cNvSpPr/>
          <p:nvPr/>
        </p:nvSpPr>
        <p:spPr>
          <a:xfrm>
            <a:off x="3289300" y="3514624"/>
            <a:ext cx="6464300" cy="774700"/>
          </a:xfrm>
          <a:prstGeom prst="rect">
            <a:avLst/>
          </a:prstGeom>
          <a:solidFill>
            <a:schemeClr val="accent6"/>
          </a:solidFill>
          <a:ln w="1905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4000"/>
              <a:buFont typeface="Arial"/>
              <a:buNone/>
            </a:pPr>
            <a:r>
              <a:rPr lang="en-US" sz="4000" b="0" i="0" u="none" strike="noStrike" cap="none">
                <a:solidFill>
                  <a:schemeClr val="lt1"/>
                </a:solidFill>
                <a:latin typeface="Arial"/>
                <a:ea typeface="Arial"/>
                <a:cs typeface="Arial"/>
                <a:sym typeface="Arial"/>
              </a:rPr>
              <a:t>Farmer/ works</a:t>
            </a:r>
            <a:endParaRPr sz="1400" b="0" i="0" u="none" strike="noStrike" cap="none">
              <a:solidFill>
                <a:srgbClr val="000000"/>
              </a:solidFill>
              <a:latin typeface="Arial"/>
              <a:ea typeface="Arial"/>
              <a:cs typeface="Arial"/>
              <a:sym typeface="Arial"/>
            </a:endParaRPr>
          </a:p>
        </p:txBody>
      </p:sp>
      <p:sp>
        <p:nvSpPr>
          <p:cNvPr id="216" name="Google Shape;216;p22"/>
          <p:cNvSpPr/>
          <p:nvPr/>
        </p:nvSpPr>
        <p:spPr>
          <a:xfrm>
            <a:off x="2971800" y="2542168"/>
            <a:ext cx="640080" cy="640080"/>
          </a:xfrm>
          <a:prstGeom prst="ellipse">
            <a:avLst/>
          </a:prstGeom>
          <a:gradFill>
            <a:gsLst>
              <a:gs pos="0">
                <a:srgbClr val="70A5DA"/>
              </a:gs>
              <a:gs pos="50000">
                <a:srgbClr val="539BDB"/>
              </a:gs>
              <a:gs pos="100000">
                <a:srgbClr val="4288C8"/>
              </a:gs>
            </a:gsLst>
            <a:lin ang="5400000" scaled="0"/>
          </a:gradFill>
          <a:ln>
            <a:noFill/>
          </a:ln>
          <a:effectLst>
            <a:outerShdw blurRad="57150" dist="19050" dir="5400000" algn="ctr" rotWithShape="0">
              <a:srgbClr val="000000">
                <a:alpha val="62352"/>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3600"/>
              <a:buFont typeface="Arial"/>
              <a:buNone/>
            </a:pPr>
            <a:r>
              <a:rPr lang="en-US" sz="3600" b="1" i="0" u="none" strike="noStrike" cap="none">
                <a:solidFill>
                  <a:schemeClr val="lt1"/>
                </a:solidFill>
                <a:latin typeface="Arial"/>
                <a:ea typeface="Arial"/>
                <a:cs typeface="Arial"/>
                <a:sym typeface="Arial"/>
              </a:rPr>
              <a:t>A</a:t>
            </a:r>
            <a:endParaRPr sz="1400" b="0" i="0" u="none" strike="noStrike" cap="none">
              <a:solidFill>
                <a:srgbClr val="000000"/>
              </a:solidFill>
              <a:latin typeface="Arial"/>
              <a:ea typeface="Arial"/>
              <a:cs typeface="Arial"/>
              <a:sym typeface="Arial"/>
            </a:endParaRPr>
          </a:p>
        </p:txBody>
      </p:sp>
      <p:sp>
        <p:nvSpPr>
          <p:cNvPr id="217" name="Google Shape;217;p22"/>
          <p:cNvSpPr/>
          <p:nvPr/>
        </p:nvSpPr>
        <p:spPr>
          <a:xfrm>
            <a:off x="2971800" y="3572682"/>
            <a:ext cx="640080" cy="640080"/>
          </a:xfrm>
          <a:prstGeom prst="ellipse">
            <a:avLst/>
          </a:prstGeom>
          <a:gradFill>
            <a:gsLst>
              <a:gs pos="0">
                <a:srgbClr val="70A5DA"/>
              </a:gs>
              <a:gs pos="50000">
                <a:srgbClr val="539BDB"/>
              </a:gs>
              <a:gs pos="100000">
                <a:srgbClr val="4288C8"/>
              </a:gs>
            </a:gsLst>
            <a:lin ang="5400000" scaled="0"/>
          </a:gradFill>
          <a:ln>
            <a:noFill/>
          </a:ln>
          <a:effectLst>
            <a:outerShdw blurRad="57150" dist="19050" dir="5400000" algn="ctr" rotWithShape="0">
              <a:srgbClr val="000000">
                <a:alpha val="62352"/>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3600"/>
              <a:buFont typeface="Arial"/>
              <a:buNone/>
            </a:pPr>
            <a:r>
              <a:rPr lang="en-US" sz="3600" b="1" i="0" u="none" strike="noStrike" cap="none">
                <a:solidFill>
                  <a:schemeClr val="lt1"/>
                </a:solidFill>
                <a:latin typeface="Arial"/>
                <a:ea typeface="Arial"/>
                <a:cs typeface="Arial"/>
                <a:sym typeface="Arial"/>
              </a:rPr>
              <a:t>B</a:t>
            </a:r>
            <a:endParaRPr sz="1400" b="0" i="0" u="none" strike="noStrike" cap="none">
              <a:solidFill>
                <a:srgbClr val="000000"/>
              </a:solidFill>
              <a:latin typeface="Arial"/>
              <a:ea typeface="Arial"/>
              <a:cs typeface="Arial"/>
              <a:sym typeface="Arial"/>
            </a:endParaRPr>
          </a:p>
        </p:txBody>
      </p:sp>
      <p:sp>
        <p:nvSpPr>
          <p:cNvPr id="218" name="Google Shape;218;p22"/>
          <p:cNvSpPr/>
          <p:nvPr/>
        </p:nvSpPr>
        <p:spPr>
          <a:xfrm>
            <a:off x="3289300" y="4517924"/>
            <a:ext cx="6464300" cy="774700"/>
          </a:xfrm>
          <a:prstGeom prst="rect">
            <a:avLst/>
          </a:prstGeom>
          <a:solidFill>
            <a:schemeClr val="accent6"/>
          </a:solidFill>
          <a:ln w="1905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4000"/>
              <a:buFont typeface="Arial"/>
              <a:buNone/>
            </a:pPr>
            <a:r>
              <a:rPr lang="en-US" sz="4000" b="0" i="0" u="none" strike="noStrike" cap="none">
                <a:solidFill>
                  <a:schemeClr val="lt1"/>
                </a:solidFill>
                <a:latin typeface="Arial"/>
                <a:ea typeface="Arial"/>
                <a:cs typeface="Arial"/>
                <a:sym typeface="Arial"/>
              </a:rPr>
              <a:t>Works/ farmer</a:t>
            </a:r>
            <a:endParaRPr sz="1400" b="0" i="0" u="none" strike="noStrike" cap="none">
              <a:solidFill>
                <a:srgbClr val="000000"/>
              </a:solidFill>
              <a:latin typeface="Arial"/>
              <a:ea typeface="Arial"/>
              <a:cs typeface="Arial"/>
              <a:sym typeface="Arial"/>
            </a:endParaRPr>
          </a:p>
        </p:txBody>
      </p:sp>
      <p:sp>
        <p:nvSpPr>
          <p:cNvPr id="219" name="Google Shape;219;p22"/>
          <p:cNvSpPr/>
          <p:nvPr/>
        </p:nvSpPr>
        <p:spPr>
          <a:xfrm>
            <a:off x="2971800" y="4599568"/>
            <a:ext cx="640080" cy="640080"/>
          </a:xfrm>
          <a:prstGeom prst="ellipse">
            <a:avLst/>
          </a:prstGeom>
          <a:gradFill>
            <a:gsLst>
              <a:gs pos="0">
                <a:srgbClr val="70A5DA"/>
              </a:gs>
              <a:gs pos="50000">
                <a:srgbClr val="539BDB"/>
              </a:gs>
              <a:gs pos="100000">
                <a:srgbClr val="4288C8"/>
              </a:gs>
            </a:gsLst>
            <a:lin ang="5400000" scaled="0"/>
          </a:gradFill>
          <a:ln>
            <a:noFill/>
          </a:ln>
          <a:effectLst>
            <a:outerShdw blurRad="57150" dist="19050" dir="5400000" algn="ctr" rotWithShape="0">
              <a:srgbClr val="000000">
                <a:alpha val="62352"/>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3600"/>
              <a:buFont typeface="Arial"/>
              <a:buNone/>
            </a:pPr>
            <a:r>
              <a:rPr lang="en-US" sz="3600" b="1" i="0" u="none" strike="noStrike" cap="none">
                <a:solidFill>
                  <a:schemeClr val="lt1"/>
                </a:solidFill>
                <a:latin typeface="Arial"/>
                <a:ea typeface="Arial"/>
                <a:cs typeface="Arial"/>
                <a:sym typeface="Arial"/>
              </a:rPr>
              <a:t>C</a:t>
            </a:r>
            <a:endParaRPr sz="1400" b="0" i="0" u="none" strike="noStrike" cap="none">
              <a:solidFill>
                <a:srgbClr val="000000"/>
              </a:solidFill>
              <a:latin typeface="Arial"/>
              <a:ea typeface="Arial"/>
              <a:cs typeface="Arial"/>
              <a:sym typeface="Arial"/>
            </a:endParaRPr>
          </a:p>
        </p:txBody>
      </p:sp>
      <p:sp>
        <p:nvSpPr>
          <p:cNvPr id="220" name="Google Shape;220;p22"/>
          <p:cNvSpPr txBox="1"/>
          <p:nvPr/>
        </p:nvSpPr>
        <p:spPr>
          <a:xfrm>
            <a:off x="2843785" y="653500"/>
            <a:ext cx="6246056" cy="646331"/>
          </a:xfrm>
          <a:prstGeom prst="rect">
            <a:avLst/>
          </a:prstGeom>
          <a:solidFill>
            <a:srgbClr val="0070C0"/>
          </a:solidFill>
          <a:ln>
            <a:noFill/>
          </a:ln>
          <a:effectLst>
            <a:outerShdw blurRad="107950" dist="12700" dir="5400000" algn="ctr">
              <a:srgbClr val="000000"/>
            </a:outerShdw>
          </a:effectLst>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3600"/>
              <a:buFont typeface="Arial"/>
              <a:buNone/>
            </a:pPr>
            <a:r>
              <a:rPr lang="en-US" sz="3600" b="1" i="0" u="none" strike="noStrike" cap="none">
                <a:solidFill>
                  <a:srgbClr val="FFFF00"/>
                </a:solidFill>
                <a:latin typeface="Calibri"/>
                <a:ea typeface="Calibri"/>
                <a:cs typeface="Calibri"/>
                <a:sym typeface="Calibri"/>
              </a:rPr>
              <a:t>A farmer…………    in a …………</a:t>
            </a:r>
            <a:endParaRPr sz="3600" b="1" i="0" u="none" strike="noStrike" cap="none">
              <a:solidFill>
                <a:srgbClr val="FFFF00"/>
              </a:solidFill>
              <a:latin typeface="Times New Roman"/>
              <a:ea typeface="Times New Roman"/>
              <a:cs typeface="Times New Roman"/>
              <a:sym typeface="Times New Roman"/>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213"/>
                                        </p:tgtEl>
                                        <p:attrNameLst>
                                          <p:attrName>style.visibility</p:attrName>
                                        </p:attrNameLst>
                                      </p:cBhvr>
                                      <p:to>
                                        <p:strVal val="visible"/>
                                      </p:to>
                                    </p:set>
                                    <p:animEffect transition="in" filter="fade">
                                      <p:cBhvr>
                                        <p:cTn id="7" dur="500"/>
                                        <p:tgtEl>
                                          <p:spTgt spid="213"/>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216"/>
                                        </p:tgtEl>
                                        <p:attrNameLst>
                                          <p:attrName>style.visibility</p:attrName>
                                        </p:attrNameLst>
                                      </p:cBhvr>
                                      <p:to>
                                        <p:strVal val="visible"/>
                                      </p:to>
                                    </p:set>
                                    <p:animEffect transition="in" filter="fade">
                                      <p:cBhvr>
                                        <p:cTn id="11" dur="500"/>
                                        <p:tgtEl>
                                          <p:spTgt spid="216"/>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214"/>
                                        </p:tgtEl>
                                        <p:attrNameLst>
                                          <p:attrName>style.visibility</p:attrName>
                                        </p:attrNameLst>
                                      </p:cBhvr>
                                      <p:to>
                                        <p:strVal val="visible"/>
                                      </p:to>
                                    </p:set>
                                    <p:animEffect transition="in" filter="fade">
                                      <p:cBhvr>
                                        <p:cTn id="15" dur="500"/>
                                        <p:tgtEl>
                                          <p:spTgt spid="214"/>
                                        </p:tgtEl>
                                      </p:cBhvr>
                                    </p:animEffect>
                                  </p:childTnLst>
                                </p:cTn>
                              </p:par>
                            </p:childTnLst>
                          </p:cTn>
                        </p:par>
                        <p:par>
                          <p:cTn id="16" fill="hold">
                            <p:stCondLst>
                              <p:cond delay="1500"/>
                            </p:stCondLst>
                            <p:childTnLst>
                              <p:par>
                                <p:cTn id="17" presetID="10" presetClass="entr" presetSubtype="0" fill="hold" nodeType="afterEffect">
                                  <p:stCondLst>
                                    <p:cond delay="0"/>
                                  </p:stCondLst>
                                  <p:childTnLst>
                                    <p:set>
                                      <p:cBhvr>
                                        <p:cTn id="18" dur="1" fill="hold">
                                          <p:stCondLst>
                                            <p:cond delay="0"/>
                                          </p:stCondLst>
                                        </p:cTn>
                                        <p:tgtEl>
                                          <p:spTgt spid="217"/>
                                        </p:tgtEl>
                                        <p:attrNameLst>
                                          <p:attrName>style.visibility</p:attrName>
                                        </p:attrNameLst>
                                      </p:cBhvr>
                                      <p:to>
                                        <p:strVal val="visible"/>
                                      </p:to>
                                    </p:set>
                                    <p:animEffect transition="in" filter="fade">
                                      <p:cBhvr>
                                        <p:cTn id="19" dur="500"/>
                                        <p:tgtEl>
                                          <p:spTgt spid="217"/>
                                        </p:tgtEl>
                                      </p:cBhvr>
                                    </p:animEffect>
                                  </p:childTnLst>
                                </p:cTn>
                              </p:par>
                            </p:childTnLst>
                          </p:cTn>
                        </p:par>
                        <p:par>
                          <p:cTn id="20" fill="hold">
                            <p:stCondLst>
                              <p:cond delay="2000"/>
                            </p:stCondLst>
                            <p:childTnLst>
                              <p:par>
                                <p:cTn id="21" presetID="10" presetClass="entr" presetSubtype="0" fill="hold" nodeType="afterEffect">
                                  <p:stCondLst>
                                    <p:cond delay="0"/>
                                  </p:stCondLst>
                                  <p:childTnLst>
                                    <p:set>
                                      <p:cBhvr>
                                        <p:cTn id="22" dur="1" fill="hold">
                                          <p:stCondLst>
                                            <p:cond delay="0"/>
                                          </p:stCondLst>
                                        </p:cTn>
                                        <p:tgtEl>
                                          <p:spTgt spid="215"/>
                                        </p:tgtEl>
                                        <p:attrNameLst>
                                          <p:attrName>style.visibility</p:attrName>
                                        </p:attrNameLst>
                                      </p:cBhvr>
                                      <p:to>
                                        <p:strVal val="visible"/>
                                      </p:to>
                                    </p:set>
                                    <p:animEffect transition="in" filter="fade">
                                      <p:cBhvr>
                                        <p:cTn id="23" dur="500"/>
                                        <p:tgtEl>
                                          <p:spTgt spid="215"/>
                                        </p:tgtEl>
                                      </p:cBhvr>
                                    </p:animEffect>
                                  </p:childTnLst>
                                </p:cTn>
                              </p:par>
                            </p:childTnLst>
                          </p:cTn>
                        </p:par>
                        <p:par>
                          <p:cTn id="24" fill="hold">
                            <p:stCondLst>
                              <p:cond delay="2500"/>
                            </p:stCondLst>
                            <p:childTnLst>
                              <p:par>
                                <p:cTn id="25" presetID="10" presetClass="entr" presetSubtype="0" fill="hold" nodeType="afterEffect">
                                  <p:stCondLst>
                                    <p:cond delay="0"/>
                                  </p:stCondLst>
                                  <p:childTnLst>
                                    <p:set>
                                      <p:cBhvr>
                                        <p:cTn id="26" dur="1" fill="hold">
                                          <p:stCondLst>
                                            <p:cond delay="0"/>
                                          </p:stCondLst>
                                        </p:cTn>
                                        <p:tgtEl>
                                          <p:spTgt spid="219"/>
                                        </p:tgtEl>
                                        <p:attrNameLst>
                                          <p:attrName>style.visibility</p:attrName>
                                        </p:attrNameLst>
                                      </p:cBhvr>
                                      <p:to>
                                        <p:strVal val="visible"/>
                                      </p:to>
                                    </p:set>
                                    <p:animEffect transition="in" filter="fade">
                                      <p:cBhvr>
                                        <p:cTn id="27" dur="500"/>
                                        <p:tgtEl>
                                          <p:spTgt spid="219"/>
                                        </p:tgtEl>
                                      </p:cBhvr>
                                    </p:animEffect>
                                  </p:childTnLst>
                                </p:cTn>
                              </p:par>
                            </p:childTnLst>
                          </p:cTn>
                        </p:par>
                        <p:par>
                          <p:cTn id="28" fill="hold">
                            <p:stCondLst>
                              <p:cond delay="3000"/>
                            </p:stCondLst>
                            <p:childTnLst>
                              <p:par>
                                <p:cTn id="29" presetID="10" presetClass="entr" presetSubtype="0" fill="hold" nodeType="afterEffect">
                                  <p:stCondLst>
                                    <p:cond delay="0"/>
                                  </p:stCondLst>
                                  <p:childTnLst>
                                    <p:set>
                                      <p:cBhvr>
                                        <p:cTn id="30" dur="1" fill="hold">
                                          <p:stCondLst>
                                            <p:cond delay="0"/>
                                          </p:stCondLst>
                                        </p:cTn>
                                        <p:tgtEl>
                                          <p:spTgt spid="218"/>
                                        </p:tgtEl>
                                        <p:attrNameLst>
                                          <p:attrName>style.visibility</p:attrName>
                                        </p:attrNameLst>
                                      </p:cBhvr>
                                      <p:to>
                                        <p:strVal val="visible"/>
                                      </p:to>
                                    </p:set>
                                    <p:animEffect transition="in" filter="fade">
                                      <p:cBhvr>
                                        <p:cTn id="31" dur="500"/>
                                        <p:tgtEl>
                                          <p:spTgt spid="218"/>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xit" presetSubtype="0" fill="hold" nodeType="clickEffect">
                                  <p:stCondLst>
                                    <p:cond delay="0"/>
                                  </p:stCondLst>
                                  <p:childTnLst>
                                    <p:animEffect transition="out" filter="fade">
                                      <p:cBhvr>
                                        <p:cTn id="35" dur="500"/>
                                        <p:tgtEl>
                                          <p:spTgt spid="213"/>
                                        </p:tgtEl>
                                      </p:cBhvr>
                                    </p:animEffect>
                                    <p:set>
                                      <p:cBhvr>
                                        <p:cTn id="36" dur="1" fill="hold">
                                          <p:stCondLst>
                                            <p:cond delay="500"/>
                                          </p:stCondLst>
                                        </p:cTn>
                                        <p:tgtEl>
                                          <p:spTgt spid="213"/>
                                        </p:tgtEl>
                                        <p:attrNameLst>
                                          <p:attrName>style.visibility</p:attrName>
                                        </p:attrNameLst>
                                      </p:cBhvr>
                                      <p:to>
                                        <p:strVal val="hidden"/>
                                      </p:to>
                                    </p:set>
                                  </p:childTnLst>
                                </p:cTn>
                              </p:par>
                              <p:par>
                                <p:cTn id="37" presetID="10" presetClass="exit" presetSubtype="0" fill="hold" nodeType="withEffect">
                                  <p:stCondLst>
                                    <p:cond delay="0"/>
                                  </p:stCondLst>
                                  <p:childTnLst>
                                    <p:animEffect transition="out" filter="fade">
                                      <p:cBhvr>
                                        <p:cTn id="38" dur="500"/>
                                        <p:tgtEl>
                                          <p:spTgt spid="216"/>
                                        </p:tgtEl>
                                      </p:cBhvr>
                                    </p:animEffect>
                                    <p:set>
                                      <p:cBhvr>
                                        <p:cTn id="39" dur="1" fill="hold">
                                          <p:stCondLst>
                                            <p:cond delay="500"/>
                                          </p:stCondLst>
                                        </p:cTn>
                                        <p:tgtEl>
                                          <p:spTgt spid="216"/>
                                        </p:tgtEl>
                                        <p:attrNameLst>
                                          <p:attrName>style.visibility</p:attrName>
                                        </p:attrNameLst>
                                      </p:cBhvr>
                                      <p:to>
                                        <p:strVal val="hidden"/>
                                      </p:to>
                                    </p:set>
                                  </p:childTnLst>
                                </p:cTn>
                              </p:par>
                              <p:par>
                                <p:cTn id="40" presetID="10" presetClass="exit" presetSubtype="0" fill="hold" nodeType="withEffect">
                                  <p:stCondLst>
                                    <p:cond delay="0"/>
                                  </p:stCondLst>
                                  <p:childTnLst>
                                    <p:animEffect transition="out" filter="fade">
                                      <p:cBhvr>
                                        <p:cTn id="41" dur="500"/>
                                        <p:tgtEl>
                                          <p:spTgt spid="214"/>
                                        </p:tgtEl>
                                      </p:cBhvr>
                                    </p:animEffect>
                                    <p:set>
                                      <p:cBhvr>
                                        <p:cTn id="42" dur="1" fill="hold">
                                          <p:stCondLst>
                                            <p:cond delay="500"/>
                                          </p:stCondLst>
                                        </p:cTn>
                                        <p:tgtEl>
                                          <p:spTgt spid="214"/>
                                        </p:tgtEl>
                                        <p:attrNameLst>
                                          <p:attrName>style.visibility</p:attrName>
                                        </p:attrNameLst>
                                      </p:cBhvr>
                                      <p:to>
                                        <p:strVal val="hidden"/>
                                      </p:to>
                                    </p:set>
                                  </p:childTnLst>
                                </p:cTn>
                              </p:par>
                              <p:par>
                                <p:cTn id="43" presetID="10" presetClass="exit" presetSubtype="0" fill="hold" nodeType="withEffect">
                                  <p:stCondLst>
                                    <p:cond delay="0"/>
                                  </p:stCondLst>
                                  <p:childTnLst>
                                    <p:animEffect transition="out" filter="fade">
                                      <p:cBhvr>
                                        <p:cTn id="44" dur="500"/>
                                        <p:tgtEl>
                                          <p:spTgt spid="217"/>
                                        </p:tgtEl>
                                      </p:cBhvr>
                                    </p:animEffect>
                                    <p:set>
                                      <p:cBhvr>
                                        <p:cTn id="45" dur="1" fill="hold">
                                          <p:stCondLst>
                                            <p:cond delay="500"/>
                                          </p:stCondLst>
                                        </p:cTn>
                                        <p:tgtEl>
                                          <p:spTgt spid="217"/>
                                        </p:tgtEl>
                                        <p:attrNameLst>
                                          <p:attrName>style.visibility</p:attrName>
                                        </p:attrNameLst>
                                      </p:cBhvr>
                                      <p:to>
                                        <p:strVal val="hidden"/>
                                      </p:to>
                                    </p:set>
                                  </p:childTnLst>
                                </p:cTn>
                              </p:par>
                              <p:par>
                                <p:cTn id="46" presetID="10" presetClass="exit" presetSubtype="0" fill="hold" nodeType="withEffect">
                                  <p:stCondLst>
                                    <p:cond delay="0"/>
                                  </p:stCondLst>
                                  <p:childTnLst>
                                    <p:animEffect transition="out" filter="fade">
                                      <p:cBhvr>
                                        <p:cTn id="47" dur="500"/>
                                        <p:tgtEl>
                                          <p:spTgt spid="215"/>
                                        </p:tgtEl>
                                      </p:cBhvr>
                                    </p:animEffect>
                                    <p:set>
                                      <p:cBhvr>
                                        <p:cTn id="48" dur="1" fill="hold">
                                          <p:stCondLst>
                                            <p:cond delay="500"/>
                                          </p:stCondLst>
                                        </p:cTn>
                                        <p:tgtEl>
                                          <p:spTgt spid="215"/>
                                        </p:tgtEl>
                                        <p:attrNameLst>
                                          <p:attrName>style.visibility</p:attrName>
                                        </p:attrNameLst>
                                      </p:cBhvr>
                                      <p:to>
                                        <p:strVal val="hidden"/>
                                      </p:to>
                                    </p:set>
                                  </p:childTnLst>
                                </p:cTn>
                              </p:par>
                              <p:par>
                                <p:cTn id="49" presetID="10" presetClass="entr" presetSubtype="0" fill="hold" nodeType="withEffect">
                                  <p:stCondLst>
                                    <p:cond delay="0"/>
                                  </p:stCondLst>
                                  <p:childTnLst>
                                    <p:set>
                                      <p:cBhvr>
                                        <p:cTn id="50" dur="1" fill="hold">
                                          <p:stCondLst>
                                            <p:cond delay="0"/>
                                          </p:stCondLst>
                                        </p:cTn>
                                        <p:tgtEl>
                                          <p:spTgt spid="220"/>
                                        </p:tgtEl>
                                        <p:attrNameLst>
                                          <p:attrName>style.visibility</p:attrName>
                                        </p:attrNameLst>
                                      </p:cBhvr>
                                      <p:to>
                                        <p:strVal val="visible"/>
                                      </p:to>
                                    </p:set>
                                    <p:animEffect transition="in" filter="fade">
                                      <p:cBhvr>
                                        <p:cTn id="51" dur="2000"/>
                                        <p:tgtEl>
                                          <p:spTgt spid="2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24"/>
        <p:cNvGrpSpPr/>
        <p:nvPr/>
      </p:nvGrpSpPr>
      <p:grpSpPr>
        <a:xfrm>
          <a:off x="0" y="0"/>
          <a:ext cx="0" cy="0"/>
          <a:chOff x="0" y="0"/>
          <a:chExt cx="0" cy="0"/>
        </a:xfrm>
      </p:grpSpPr>
      <p:pic>
        <p:nvPicPr>
          <p:cNvPr id="225" name="Google Shape;225;p23">
            <a:hlinkClick r:id="rId3" action="ppaction://hlinksldjump"/>
          </p:cNvPr>
          <p:cNvPicPr preferRelativeResize="0"/>
          <p:nvPr/>
        </p:nvPicPr>
        <p:blipFill rotWithShape="1">
          <a:blip r:embed="rId4">
            <a:alphaModFix/>
          </a:blip>
          <a:srcRect l="19925" r="20381"/>
          <a:stretch/>
        </p:blipFill>
        <p:spPr>
          <a:xfrm>
            <a:off x="-76200" y="3962400"/>
            <a:ext cx="2167010" cy="2594048"/>
          </a:xfrm>
          <a:prstGeom prst="rect">
            <a:avLst/>
          </a:prstGeom>
          <a:noFill/>
          <a:ln>
            <a:noFill/>
          </a:ln>
        </p:spPr>
      </p:pic>
      <p:pic>
        <p:nvPicPr>
          <p:cNvPr id="226" name="Google Shape;226;p23">
            <a:hlinkClick r:id="rId5" action="ppaction://hlinksldjump"/>
          </p:cNvPr>
          <p:cNvPicPr preferRelativeResize="0"/>
          <p:nvPr/>
        </p:nvPicPr>
        <p:blipFill rotWithShape="1">
          <a:blip r:embed="rId6">
            <a:alphaModFix/>
          </a:blip>
          <a:srcRect/>
          <a:stretch/>
        </p:blipFill>
        <p:spPr>
          <a:xfrm>
            <a:off x="10363201" y="186212"/>
            <a:ext cx="1295400" cy="1313682"/>
          </a:xfrm>
          <a:prstGeom prst="rect">
            <a:avLst/>
          </a:prstGeom>
          <a:noFill/>
          <a:ln>
            <a:noFill/>
          </a:ln>
        </p:spPr>
      </p:pic>
      <p:sp>
        <p:nvSpPr>
          <p:cNvPr id="227" name="Google Shape;227;p23"/>
          <p:cNvSpPr/>
          <p:nvPr/>
        </p:nvSpPr>
        <p:spPr>
          <a:xfrm>
            <a:off x="3124200" y="1809750"/>
            <a:ext cx="152400" cy="2895600"/>
          </a:xfrm>
          <a:prstGeom prst="rect">
            <a:avLst/>
          </a:prstGeom>
          <a:solidFill>
            <a:srgbClr val="AEABAB"/>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000"/>
              <a:buFont typeface="Arial"/>
              <a:buNone/>
            </a:pPr>
            <a:endParaRPr sz="2000" b="0" i="0" u="none" strike="noStrike" cap="none">
              <a:solidFill>
                <a:schemeClr val="lt1"/>
              </a:solidFill>
              <a:latin typeface="Times New Roman"/>
              <a:ea typeface="Times New Roman"/>
              <a:cs typeface="Times New Roman"/>
              <a:sym typeface="Times New Roman"/>
            </a:endParaRPr>
          </a:p>
        </p:txBody>
      </p:sp>
      <p:sp>
        <p:nvSpPr>
          <p:cNvPr id="228" name="Google Shape;228;p23"/>
          <p:cNvSpPr/>
          <p:nvPr/>
        </p:nvSpPr>
        <p:spPr>
          <a:xfrm>
            <a:off x="3289300" y="2228850"/>
            <a:ext cx="6464300" cy="774700"/>
          </a:xfrm>
          <a:prstGeom prst="rect">
            <a:avLst/>
          </a:prstGeom>
          <a:solidFill>
            <a:schemeClr val="accent6"/>
          </a:solidFill>
          <a:ln w="1905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3600"/>
              <a:buFont typeface="Arial"/>
              <a:buNone/>
            </a:pPr>
            <a:r>
              <a:rPr lang="en-US" sz="3600" b="0" i="0" u="none" strike="noStrike" cap="none">
                <a:solidFill>
                  <a:schemeClr val="lt1"/>
                </a:solidFill>
                <a:latin typeface="Arial"/>
                <a:ea typeface="Arial"/>
                <a:cs typeface="Arial"/>
                <a:sym typeface="Arial"/>
              </a:rPr>
              <a:t>An office</a:t>
            </a:r>
            <a:endParaRPr sz="1400" b="0" i="0" u="none" strike="noStrike" cap="none">
              <a:solidFill>
                <a:srgbClr val="000000"/>
              </a:solidFill>
              <a:latin typeface="Arial"/>
              <a:ea typeface="Arial"/>
              <a:cs typeface="Arial"/>
              <a:sym typeface="Arial"/>
            </a:endParaRPr>
          </a:p>
        </p:txBody>
      </p:sp>
      <p:sp>
        <p:nvSpPr>
          <p:cNvPr id="229" name="Google Shape;229;p23"/>
          <p:cNvSpPr/>
          <p:nvPr/>
        </p:nvSpPr>
        <p:spPr>
          <a:xfrm>
            <a:off x="3289300" y="3257550"/>
            <a:ext cx="6464300" cy="774700"/>
          </a:xfrm>
          <a:prstGeom prst="rect">
            <a:avLst/>
          </a:prstGeom>
          <a:solidFill>
            <a:schemeClr val="accent6"/>
          </a:solidFill>
          <a:ln w="1905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3600"/>
              <a:buFont typeface="Arial"/>
              <a:buNone/>
            </a:pPr>
            <a:r>
              <a:rPr lang="en-US" sz="3600" b="0" i="0" u="none" strike="noStrike" cap="none">
                <a:solidFill>
                  <a:schemeClr val="lt1"/>
                </a:solidFill>
                <a:latin typeface="Arial"/>
                <a:ea typeface="Arial"/>
                <a:cs typeface="Arial"/>
                <a:sym typeface="Arial"/>
              </a:rPr>
              <a:t>A hospital</a:t>
            </a:r>
            <a:endParaRPr sz="1400" b="0" i="0" u="none" strike="noStrike" cap="none">
              <a:solidFill>
                <a:srgbClr val="000000"/>
              </a:solidFill>
              <a:latin typeface="Arial"/>
              <a:ea typeface="Arial"/>
              <a:cs typeface="Arial"/>
              <a:sym typeface="Arial"/>
            </a:endParaRPr>
          </a:p>
        </p:txBody>
      </p:sp>
      <p:sp>
        <p:nvSpPr>
          <p:cNvPr id="230" name="Google Shape;230;p23"/>
          <p:cNvSpPr/>
          <p:nvPr/>
        </p:nvSpPr>
        <p:spPr>
          <a:xfrm>
            <a:off x="2971800" y="2285094"/>
            <a:ext cx="640080" cy="640080"/>
          </a:xfrm>
          <a:prstGeom prst="ellipse">
            <a:avLst/>
          </a:prstGeom>
          <a:gradFill>
            <a:gsLst>
              <a:gs pos="0">
                <a:srgbClr val="70A5DA"/>
              </a:gs>
              <a:gs pos="50000">
                <a:srgbClr val="539BDB"/>
              </a:gs>
              <a:gs pos="100000">
                <a:srgbClr val="4288C8"/>
              </a:gs>
            </a:gsLst>
            <a:lin ang="5400000" scaled="0"/>
          </a:gradFill>
          <a:ln>
            <a:noFill/>
          </a:ln>
          <a:effectLst>
            <a:outerShdw blurRad="57150" dist="19050" dir="5400000" algn="ctr" rotWithShape="0">
              <a:srgbClr val="000000">
                <a:alpha val="62352"/>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3600"/>
              <a:buFont typeface="Arial"/>
              <a:buNone/>
            </a:pPr>
            <a:r>
              <a:rPr lang="en-US" sz="3600" b="1" i="0" u="none" strike="noStrike" cap="none">
                <a:solidFill>
                  <a:schemeClr val="lt1"/>
                </a:solidFill>
                <a:latin typeface="Times New Roman"/>
                <a:ea typeface="Times New Roman"/>
                <a:cs typeface="Times New Roman"/>
                <a:sym typeface="Times New Roman"/>
              </a:rPr>
              <a:t>A</a:t>
            </a:r>
            <a:endParaRPr sz="1400" b="0" i="0" u="none" strike="noStrike" cap="none">
              <a:solidFill>
                <a:srgbClr val="000000"/>
              </a:solidFill>
              <a:latin typeface="Arial"/>
              <a:ea typeface="Arial"/>
              <a:cs typeface="Arial"/>
              <a:sym typeface="Arial"/>
            </a:endParaRPr>
          </a:p>
        </p:txBody>
      </p:sp>
      <p:sp>
        <p:nvSpPr>
          <p:cNvPr id="231" name="Google Shape;231;p23"/>
          <p:cNvSpPr/>
          <p:nvPr/>
        </p:nvSpPr>
        <p:spPr>
          <a:xfrm>
            <a:off x="2971800" y="3301094"/>
            <a:ext cx="640080" cy="640080"/>
          </a:xfrm>
          <a:prstGeom prst="ellipse">
            <a:avLst/>
          </a:prstGeom>
          <a:gradFill>
            <a:gsLst>
              <a:gs pos="0">
                <a:srgbClr val="70A5DA"/>
              </a:gs>
              <a:gs pos="50000">
                <a:srgbClr val="539BDB"/>
              </a:gs>
              <a:gs pos="100000">
                <a:srgbClr val="4288C8"/>
              </a:gs>
            </a:gsLst>
            <a:lin ang="5400000" scaled="0"/>
          </a:gradFill>
          <a:ln>
            <a:noFill/>
          </a:ln>
          <a:effectLst>
            <a:outerShdw blurRad="57150" dist="19050" dir="5400000" algn="ctr" rotWithShape="0">
              <a:srgbClr val="000000">
                <a:alpha val="62352"/>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3600"/>
              <a:buFont typeface="Arial"/>
              <a:buNone/>
            </a:pPr>
            <a:r>
              <a:rPr lang="en-US" sz="3600" b="1" i="0" u="none" strike="noStrike" cap="none">
                <a:solidFill>
                  <a:schemeClr val="lt1"/>
                </a:solidFill>
                <a:latin typeface="Times New Roman"/>
                <a:ea typeface="Times New Roman"/>
                <a:cs typeface="Times New Roman"/>
                <a:sym typeface="Times New Roman"/>
              </a:rPr>
              <a:t>B</a:t>
            </a:r>
            <a:endParaRPr sz="1400" b="0" i="0" u="none" strike="noStrike" cap="none">
              <a:solidFill>
                <a:srgbClr val="000000"/>
              </a:solidFill>
              <a:latin typeface="Arial"/>
              <a:ea typeface="Arial"/>
              <a:cs typeface="Arial"/>
              <a:sym typeface="Arial"/>
            </a:endParaRPr>
          </a:p>
        </p:txBody>
      </p:sp>
      <p:sp>
        <p:nvSpPr>
          <p:cNvPr id="232" name="Google Shape;232;p23"/>
          <p:cNvSpPr/>
          <p:nvPr/>
        </p:nvSpPr>
        <p:spPr>
          <a:xfrm>
            <a:off x="3289300" y="4260850"/>
            <a:ext cx="6464300" cy="774700"/>
          </a:xfrm>
          <a:prstGeom prst="rect">
            <a:avLst/>
          </a:prstGeom>
          <a:solidFill>
            <a:schemeClr val="accent6"/>
          </a:solidFill>
          <a:ln w="1905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3600"/>
              <a:buFont typeface="Arial"/>
              <a:buNone/>
            </a:pPr>
            <a:r>
              <a:rPr lang="en-US" sz="3600" b="0" i="0" u="none" strike="noStrike" cap="none">
                <a:solidFill>
                  <a:schemeClr val="lt1"/>
                </a:solidFill>
                <a:latin typeface="Arial"/>
                <a:ea typeface="Arial"/>
                <a:cs typeface="Arial"/>
                <a:sym typeface="Arial"/>
              </a:rPr>
              <a:t>A factory</a:t>
            </a:r>
            <a:endParaRPr sz="1400" b="0" i="0" u="none" strike="noStrike" cap="none">
              <a:solidFill>
                <a:srgbClr val="000000"/>
              </a:solidFill>
              <a:latin typeface="Arial"/>
              <a:ea typeface="Arial"/>
              <a:cs typeface="Arial"/>
              <a:sym typeface="Arial"/>
            </a:endParaRPr>
          </a:p>
        </p:txBody>
      </p:sp>
      <p:sp>
        <p:nvSpPr>
          <p:cNvPr id="233" name="Google Shape;233;p23"/>
          <p:cNvSpPr/>
          <p:nvPr/>
        </p:nvSpPr>
        <p:spPr>
          <a:xfrm>
            <a:off x="2971800" y="4342494"/>
            <a:ext cx="640080" cy="640080"/>
          </a:xfrm>
          <a:prstGeom prst="ellipse">
            <a:avLst/>
          </a:prstGeom>
          <a:gradFill>
            <a:gsLst>
              <a:gs pos="0">
                <a:srgbClr val="70A5DA"/>
              </a:gs>
              <a:gs pos="50000">
                <a:srgbClr val="539BDB"/>
              </a:gs>
              <a:gs pos="100000">
                <a:srgbClr val="4288C8"/>
              </a:gs>
            </a:gsLst>
            <a:lin ang="5400000" scaled="0"/>
          </a:gradFill>
          <a:ln>
            <a:noFill/>
          </a:ln>
          <a:effectLst>
            <a:outerShdw blurRad="57150" dist="19050" dir="5400000" algn="ctr" rotWithShape="0">
              <a:srgbClr val="000000">
                <a:alpha val="62352"/>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3600"/>
              <a:buFont typeface="Arial"/>
              <a:buNone/>
            </a:pPr>
            <a:r>
              <a:rPr lang="en-US" sz="3600" b="1" i="0" u="none" strike="noStrike" cap="none">
                <a:solidFill>
                  <a:schemeClr val="lt1"/>
                </a:solidFill>
                <a:latin typeface="Times New Roman"/>
                <a:ea typeface="Times New Roman"/>
                <a:cs typeface="Times New Roman"/>
                <a:sym typeface="Times New Roman"/>
              </a:rPr>
              <a:t>C</a:t>
            </a:r>
            <a:endParaRPr sz="1400" b="0" i="0" u="none" strike="noStrike" cap="none">
              <a:solidFill>
                <a:srgbClr val="000000"/>
              </a:solidFill>
              <a:latin typeface="Arial"/>
              <a:ea typeface="Arial"/>
              <a:cs typeface="Arial"/>
              <a:sym typeface="Arial"/>
            </a:endParaRPr>
          </a:p>
        </p:txBody>
      </p:sp>
      <p:sp>
        <p:nvSpPr>
          <p:cNvPr id="234" name="Google Shape;234;p23"/>
          <p:cNvSpPr txBox="1"/>
          <p:nvPr/>
        </p:nvSpPr>
        <p:spPr>
          <a:xfrm>
            <a:off x="984738" y="457107"/>
            <a:ext cx="8947054" cy="646331"/>
          </a:xfrm>
          <a:prstGeom prst="rect">
            <a:avLst/>
          </a:prstGeom>
          <a:solidFill>
            <a:srgbClr val="0070C0"/>
          </a:solidFill>
          <a:ln>
            <a:noFill/>
          </a:ln>
          <a:effectLst>
            <a:outerShdw blurRad="107950" dist="12700" dir="5400000" algn="ctr">
              <a:srgbClr val="000000"/>
            </a:outerShdw>
          </a:effectLst>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3600"/>
              <a:buFont typeface="Arial"/>
              <a:buNone/>
            </a:pPr>
            <a:r>
              <a:rPr lang="en-US" sz="3600" b="1" i="0" u="none" strike="noStrike" cap="none">
                <a:solidFill>
                  <a:srgbClr val="FFFF00"/>
                </a:solidFill>
                <a:latin typeface="Calibri"/>
                <a:ea typeface="Calibri"/>
                <a:cs typeface="Calibri"/>
                <a:sym typeface="Calibri"/>
              </a:rPr>
              <a:t>My sister is a clerk. She work in…………</a:t>
            </a:r>
            <a:endParaRPr sz="3600" b="1" i="0" u="none" strike="noStrike" cap="none">
              <a:solidFill>
                <a:srgbClr val="FFFF00"/>
              </a:solidFill>
              <a:latin typeface="Times New Roman"/>
              <a:ea typeface="Times New Roman"/>
              <a:cs typeface="Times New Roman"/>
              <a:sym typeface="Times New Roman"/>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227"/>
                                        </p:tgtEl>
                                        <p:attrNameLst>
                                          <p:attrName>style.visibility</p:attrName>
                                        </p:attrNameLst>
                                      </p:cBhvr>
                                      <p:to>
                                        <p:strVal val="visible"/>
                                      </p:to>
                                    </p:set>
                                    <p:animEffect transition="in" filter="fade">
                                      <p:cBhvr>
                                        <p:cTn id="7" dur="500"/>
                                        <p:tgtEl>
                                          <p:spTgt spid="227"/>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230"/>
                                        </p:tgtEl>
                                        <p:attrNameLst>
                                          <p:attrName>style.visibility</p:attrName>
                                        </p:attrNameLst>
                                      </p:cBhvr>
                                      <p:to>
                                        <p:strVal val="visible"/>
                                      </p:to>
                                    </p:set>
                                    <p:animEffect transition="in" filter="fade">
                                      <p:cBhvr>
                                        <p:cTn id="11" dur="500"/>
                                        <p:tgtEl>
                                          <p:spTgt spid="230"/>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228"/>
                                        </p:tgtEl>
                                        <p:attrNameLst>
                                          <p:attrName>style.visibility</p:attrName>
                                        </p:attrNameLst>
                                      </p:cBhvr>
                                      <p:to>
                                        <p:strVal val="visible"/>
                                      </p:to>
                                    </p:set>
                                    <p:animEffect transition="in" filter="fade">
                                      <p:cBhvr>
                                        <p:cTn id="15" dur="500"/>
                                        <p:tgtEl>
                                          <p:spTgt spid="228"/>
                                        </p:tgtEl>
                                      </p:cBhvr>
                                    </p:animEffect>
                                  </p:childTnLst>
                                </p:cTn>
                              </p:par>
                            </p:childTnLst>
                          </p:cTn>
                        </p:par>
                        <p:par>
                          <p:cTn id="16" fill="hold">
                            <p:stCondLst>
                              <p:cond delay="1500"/>
                            </p:stCondLst>
                            <p:childTnLst>
                              <p:par>
                                <p:cTn id="17" presetID="10" presetClass="entr" presetSubtype="0" fill="hold" nodeType="afterEffect">
                                  <p:stCondLst>
                                    <p:cond delay="0"/>
                                  </p:stCondLst>
                                  <p:childTnLst>
                                    <p:set>
                                      <p:cBhvr>
                                        <p:cTn id="18" dur="1" fill="hold">
                                          <p:stCondLst>
                                            <p:cond delay="0"/>
                                          </p:stCondLst>
                                        </p:cTn>
                                        <p:tgtEl>
                                          <p:spTgt spid="231"/>
                                        </p:tgtEl>
                                        <p:attrNameLst>
                                          <p:attrName>style.visibility</p:attrName>
                                        </p:attrNameLst>
                                      </p:cBhvr>
                                      <p:to>
                                        <p:strVal val="visible"/>
                                      </p:to>
                                    </p:set>
                                    <p:animEffect transition="in" filter="fade">
                                      <p:cBhvr>
                                        <p:cTn id="19" dur="500"/>
                                        <p:tgtEl>
                                          <p:spTgt spid="231"/>
                                        </p:tgtEl>
                                      </p:cBhvr>
                                    </p:animEffect>
                                  </p:childTnLst>
                                </p:cTn>
                              </p:par>
                            </p:childTnLst>
                          </p:cTn>
                        </p:par>
                        <p:par>
                          <p:cTn id="20" fill="hold">
                            <p:stCondLst>
                              <p:cond delay="2000"/>
                            </p:stCondLst>
                            <p:childTnLst>
                              <p:par>
                                <p:cTn id="21" presetID="10" presetClass="entr" presetSubtype="0" fill="hold" nodeType="afterEffect">
                                  <p:stCondLst>
                                    <p:cond delay="0"/>
                                  </p:stCondLst>
                                  <p:childTnLst>
                                    <p:set>
                                      <p:cBhvr>
                                        <p:cTn id="22" dur="1" fill="hold">
                                          <p:stCondLst>
                                            <p:cond delay="0"/>
                                          </p:stCondLst>
                                        </p:cTn>
                                        <p:tgtEl>
                                          <p:spTgt spid="229"/>
                                        </p:tgtEl>
                                        <p:attrNameLst>
                                          <p:attrName>style.visibility</p:attrName>
                                        </p:attrNameLst>
                                      </p:cBhvr>
                                      <p:to>
                                        <p:strVal val="visible"/>
                                      </p:to>
                                    </p:set>
                                    <p:animEffect transition="in" filter="fade">
                                      <p:cBhvr>
                                        <p:cTn id="23" dur="500"/>
                                        <p:tgtEl>
                                          <p:spTgt spid="229"/>
                                        </p:tgtEl>
                                      </p:cBhvr>
                                    </p:animEffect>
                                  </p:childTnLst>
                                </p:cTn>
                              </p:par>
                            </p:childTnLst>
                          </p:cTn>
                        </p:par>
                        <p:par>
                          <p:cTn id="24" fill="hold">
                            <p:stCondLst>
                              <p:cond delay="2500"/>
                            </p:stCondLst>
                            <p:childTnLst>
                              <p:par>
                                <p:cTn id="25" presetID="10" presetClass="entr" presetSubtype="0" fill="hold" nodeType="afterEffect">
                                  <p:stCondLst>
                                    <p:cond delay="0"/>
                                  </p:stCondLst>
                                  <p:childTnLst>
                                    <p:set>
                                      <p:cBhvr>
                                        <p:cTn id="26" dur="1" fill="hold">
                                          <p:stCondLst>
                                            <p:cond delay="0"/>
                                          </p:stCondLst>
                                        </p:cTn>
                                        <p:tgtEl>
                                          <p:spTgt spid="233"/>
                                        </p:tgtEl>
                                        <p:attrNameLst>
                                          <p:attrName>style.visibility</p:attrName>
                                        </p:attrNameLst>
                                      </p:cBhvr>
                                      <p:to>
                                        <p:strVal val="visible"/>
                                      </p:to>
                                    </p:set>
                                    <p:animEffect transition="in" filter="fade">
                                      <p:cBhvr>
                                        <p:cTn id="27" dur="500"/>
                                        <p:tgtEl>
                                          <p:spTgt spid="233"/>
                                        </p:tgtEl>
                                      </p:cBhvr>
                                    </p:animEffect>
                                  </p:childTnLst>
                                </p:cTn>
                              </p:par>
                            </p:childTnLst>
                          </p:cTn>
                        </p:par>
                        <p:par>
                          <p:cTn id="28" fill="hold">
                            <p:stCondLst>
                              <p:cond delay="3000"/>
                            </p:stCondLst>
                            <p:childTnLst>
                              <p:par>
                                <p:cTn id="29" presetID="10" presetClass="entr" presetSubtype="0" fill="hold" nodeType="afterEffect">
                                  <p:stCondLst>
                                    <p:cond delay="0"/>
                                  </p:stCondLst>
                                  <p:childTnLst>
                                    <p:set>
                                      <p:cBhvr>
                                        <p:cTn id="30" dur="1" fill="hold">
                                          <p:stCondLst>
                                            <p:cond delay="0"/>
                                          </p:stCondLst>
                                        </p:cTn>
                                        <p:tgtEl>
                                          <p:spTgt spid="232"/>
                                        </p:tgtEl>
                                        <p:attrNameLst>
                                          <p:attrName>style.visibility</p:attrName>
                                        </p:attrNameLst>
                                      </p:cBhvr>
                                      <p:to>
                                        <p:strVal val="visible"/>
                                      </p:to>
                                    </p:set>
                                    <p:animEffect transition="in" filter="fade">
                                      <p:cBhvr>
                                        <p:cTn id="31" dur="500"/>
                                        <p:tgtEl>
                                          <p:spTgt spid="232"/>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xit" presetSubtype="0" fill="hold" nodeType="clickEffect">
                                  <p:stCondLst>
                                    <p:cond delay="0"/>
                                  </p:stCondLst>
                                  <p:childTnLst>
                                    <p:animEffect transition="out" filter="fade">
                                      <p:cBhvr>
                                        <p:cTn id="35" dur="500"/>
                                        <p:tgtEl>
                                          <p:spTgt spid="227"/>
                                        </p:tgtEl>
                                      </p:cBhvr>
                                    </p:animEffect>
                                    <p:set>
                                      <p:cBhvr>
                                        <p:cTn id="36" dur="1" fill="hold">
                                          <p:stCondLst>
                                            <p:cond delay="500"/>
                                          </p:stCondLst>
                                        </p:cTn>
                                        <p:tgtEl>
                                          <p:spTgt spid="227"/>
                                        </p:tgtEl>
                                        <p:attrNameLst>
                                          <p:attrName>style.visibility</p:attrName>
                                        </p:attrNameLst>
                                      </p:cBhvr>
                                      <p:to>
                                        <p:strVal val="hidden"/>
                                      </p:to>
                                    </p:set>
                                  </p:childTnLst>
                                </p:cTn>
                              </p:par>
                              <p:par>
                                <p:cTn id="37" presetID="10" presetClass="exit" presetSubtype="0" fill="hold" nodeType="withEffect">
                                  <p:stCondLst>
                                    <p:cond delay="0"/>
                                  </p:stCondLst>
                                  <p:childTnLst>
                                    <p:animEffect transition="out" filter="fade">
                                      <p:cBhvr>
                                        <p:cTn id="38" dur="500"/>
                                        <p:tgtEl>
                                          <p:spTgt spid="231"/>
                                        </p:tgtEl>
                                      </p:cBhvr>
                                    </p:animEffect>
                                    <p:set>
                                      <p:cBhvr>
                                        <p:cTn id="39" dur="1" fill="hold">
                                          <p:stCondLst>
                                            <p:cond delay="500"/>
                                          </p:stCondLst>
                                        </p:cTn>
                                        <p:tgtEl>
                                          <p:spTgt spid="231"/>
                                        </p:tgtEl>
                                        <p:attrNameLst>
                                          <p:attrName>style.visibility</p:attrName>
                                        </p:attrNameLst>
                                      </p:cBhvr>
                                      <p:to>
                                        <p:strVal val="hidden"/>
                                      </p:to>
                                    </p:set>
                                  </p:childTnLst>
                                </p:cTn>
                              </p:par>
                              <p:par>
                                <p:cTn id="40" presetID="10" presetClass="exit" presetSubtype="0" fill="hold" nodeType="withEffect">
                                  <p:stCondLst>
                                    <p:cond delay="0"/>
                                  </p:stCondLst>
                                  <p:childTnLst>
                                    <p:animEffect transition="out" filter="fade">
                                      <p:cBhvr>
                                        <p:cTn id="41" dur="500"/>
                                        <p:tgtEl>
                                          <p:spTgt spid="229"/>
                                        </p:tgtEl>
                                      </p:cBhvr>
                                    </p:animEffect>
                                    <p:set>
                                      <p:cBhvr>
                                        <p:cTn id="42" dur="1" fill="hold">
                                          <p:stCondLst>
                                            <p:cond delay="500"/>
                                          </p:stCondLst>
                                        </p:cTn>
                                        <p:tgtEl>
                                          <p:spTgt spid="229"/>
                                        </p:tgtEl>
                                        <p:attrNameLst>
                                          <p:attrName>style.visibility</p:attrName>
                                        </p:attrNameLst>
                                      </p:cBhvr>
                                      <p:to>
                                        <p:strVal val="hidden"/>
                                      </p:to>
                                    </p:set>
                                  </p:childTnLst>
                                </p:cTn>
                              </p:par>
                              <p:par>
                                <p:cTn id="43" presetID="10" presetClass="exit" presetSubtype="0" fill="hold" nodeType="withEffect">
                                  <p:stCondLst>
                                    <p:cond delay="0"/>
                                  </p:stCondLst>
                                  <p:childTnLst>
                                    <p:animEffect transition="out" filter="fade">
                                      <p:cBhvr>
                                        <p:cTn id="44" dur="500"/>
                                        <p:tgtEl>
                                          <p:spTgt spid="233"/>
                                        </p:tgtEl>
                                      </p:cBhvr>
                                    </p:animEffect>
                                    <p:set>
                                      <p:cBhvr>
                                        <p:cTn id="45" dur="1" fill="hold">
                                          <p:stCondLst>
                                            <p:cond delay="500"/>
                                          </p:stCondLst>
                                        </p:cTn>
                                        <p:tgtEl>
                                          <p:spTgt spid="233"/>
                                        </p:tgtEl>
                                        <p:attrNameLst>
                                          <p:attrName>style.visibility</p:attrName>
                                        </p:attrNameLst>
                                      </p:cBhvr>
                                      <p:to>
                                        <p:strVal val="hidden"/>
                                      </p:to>
                                    </p:set>
                                  </p:childTnLst>
                                </p:cTn>
                              </p:par>
                              <p:par>
                                <p:cTn id="46" presetID="10" presetClass="exit" presetSubtype="0" fill="hold" nodeType="withEffect">
                                  <p:stCondLst>
                                    <p:cond delay="0"/>
                                  </p:stCondLst>
                                  <p:childTnLst>
                                    <p:animEffect transition="out" filter="fade">
                                      <p:cBhvr>
                                        <p:cTn id="47" dur="500"/>
                                        <p:tgtEl>
                                          <p:spTgt spid="232"/>
                                        </p:tgtEl>
                                      </p:cBhvr>
                                    </p:animEffect>
                                    <p:set>
                                      <p:cBhvr>
                                        <p:cTn id="48" dur="1" fill="hold">
                                          <p:stCondLst>
                                            <p:cond delay="500"/>
                                          </p:stCondLst>
                                        </p:cTn>
                                        <p:tgtEl>
                                          <p:spTgt spid="232"/>
                                        </p:tgtEl>
                                        <p:attrNameLst>
                                          <p:attrName>style.visibility</p:attrName>
                                        </p:attrNameLst>
                                      </p:cBhvr>
                                      <p:to>
                                        <p:strVal val="hidden"/>
                                      </p:to>
                                    </p:set>
                                  </p:childTnLst>
                                </p:cTn>
                              </p:par>
                              <p:par>
                                <p:cTn id="49" presetID="10" presetClass="entr" presetSubtype="0" fill="hold" nodeType="withEffect">
                                  <p:stCondLst>
                                    <p:cond delay="0"/>
                                  </p:stCondLst>
                                  <p:childTnLst>
                                    <p:set>
                                      <p:cBhvr>
                                        <p:cTn id="50" dur="1" fill="hold">
                                          <p:stCondLst>
                                            <p:cond delay="0"/>
                                          </p:stCondLst>
                                        </p:cTn>
                                        <p:tgtEl>
                                          <p:spTgt spid="234"/>
                                        </p:tgtEl>
                                        <p:attrNameLst>
                                          <p:attrName>style.visibility</p:attrName>
                                        </p:attrNameLst>
                                      </p:cBhvr>
                                      <p:to>
                                        <p:strVal val="visible"/>
                                      </p:to>
                                    </p:set>
                                    <p:animEffect transition="in" filter="fade">
                                      <p:cBhvr>
                                        <p:cTn id="51" dur="2000"/>
                                        <p:tgtEl>
                                          <p:spTgt spid="2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39"/>
        <p:cNvGrpSpPr/>
        <p:nvPr/>
      </p:nvGrpSpPr>
      <p:grpSpPr>
        <a:xfrm>
          <a:off x="0" y="0"/>
          <a:ext cx="0" cy="0"/>
          <a:chOff x="0" y="0"/>
          <a:chExt cx="0" cy="0"/>
        </a:xfrm>
      </p:grpSpPr>
      <p:pic>
        <p:nvPicPr>
          <p:cNvPr id="240" name="Google Shape;240;p24">
            <a:hlinkClick r:id="rId3" action="ppaction://hlinksldjump"/>
          </p:cNvPr>
          <p:cNvPicPr preferRelativeResize="0"/>
          <p:nvPr/>
        </p:nvPicPr>
        <p:blipFill rotWithShape="1">
          <a:blip r:embed="rId4">
            <a:alphaModFix/>
          </a:blip>
          <a:srcRect/>
          <a:stretch/>
        </p:blipFill>
        <p:spPr>
          <a:xfrm>
            <a:off x="6934200" y="533401"/>
            <a:ext cx="1853808" cy="1879971"/>
          </a:xfrm>
          <a:prstGeom prst="rect">
            <a:avLst/>
          </a:prstGeom>
          <a:noFill/>
          <a:ln>
            <a:noFill/>
          </a:ln>
        </p:spPr>
      </p:pic>
      <p:pic>
        <p:nvPicPr>
          <p:cNvPr id="241" name="Google Shape;241;p24">
            <a:hlinkClick r:id="rId5" action="ppaction://hlinksldjump"/>
          </p:cNvPr>
          <p:cNvPicPr preferRelativeResize="0"/>
          <p:nvPr/>
        </p:nvPicPr>
        <p:blipFill rotWithShape="1">
          <a:blip r:embed="rId6">
            <a:alphaModFix/>
          </a:blip>
          <a:srcRect/>
          <a:stretch/>
        </p:blipFill>
        <p:spPr>
          <a:xfrm>
            <a:off x="9714750" y="393285"/>
            <a:ext cx="1386251" cy="1080100"/>
          </a:xfrm>
          <a:prstGeom prst="rect">
            <a:avLst/>
          </a:prstGeom>
          <a:noFill/>
          <a:ln>
            <a:noFill/>
          </a:ln>
        </p:spPr>
      </p:pic>
      <p:pic>
        <p:nvPicPr>
          <p:cNvPr id="242" name="Google Shape;242;p24">
            <a:hlinkClick r:id="rId7" action="ppaction://hlinksldjump"/>
          </p:cNvPr>
          <p:cNvPicPr preferRelativeResize="0"/>
          <p:nvPr/>
        </p:nvPicPr>
        <p:blipFill rotWithShape="1">
          <a:blip r:embed="rId8">
            <a:alphaModFix/>
          </a:blip>
          <a:srcRect/>
          <a:stretch/>
        </p:blipFill>
        <p:spPr>
          <a:xfrm>
            <a:off x="685801" y="1219200"/>
            <a:ext cx="2388413" cy="2097143"/>
          </a:xfrm>
          <a:prstGeom prst="rect">
            <a:avLst/>
          </a:prstGeom>
          <a:noFill/>
          <a:ln>
            <a:noFill/>
          </a:ln>
        </p:spPr>
      </p:pic>
      <p:pic>
        <p:nvPicPr>
          <p:cNvPr id="243" name="Google Shape;243;p24">
            <a:hlinkClick r:id="rId9" action="ppaction://hlinksldjump"/>
          </p:cNvPr>
          <p:cNvPicPr preferRelativeResize="0"/>
          <p:nvPr/>
        </p:nvPicPr>
        <p:blipFill rotWithShape="1">
          <a:blip r:embed="rId10">
            <a:alphaModFix/>
          </a:blip>
          <a:srcRect/>
          <a:stretch/>
        </p:blipFill>
        <p:spPr>
          <a:xfrm>
            <a:off x="7733295" y="3185027"/>
            <a:ext cx="2065411" cy="1872639"/>
          </a:xfrm>
          <a:prstGeom prst="rect">
            <a:avLst/>
          </a:prstGeom>
          <a:noFill/>
          <a:ln>
            <a:noFill/>
          </a:ln>
        </p:spPr>
      </p:pic>
      <p:pic>
        <p:nvPicPr>
          <p:cNvPr id="244" name="Google Shape;244;p24">
            <a:hlinkClick r:id="rId11" action="ppaction://hlinksldjump"/>
          </p:cNvPr>
          <p:cNvPicPr preferRelativeResize="0"/>
          <p:nvPr/>
        </p:nvPicPr>
        <p:blipFill rotWithShape="1">
          <a:blip r:embed="rId12">
            <a:alphaModFix/>
          </a:blip>
          <a:srcRect/>
          <a:stretch/>
        </p:blipFill>
        <p:spPr>
          <a:xfrm>
            <a:off x="10060119" y="3934552"/>
            <a:ext cx="2081763" cy="2246227"/>
          </a:xfrm>
          <a:prstGeom prst="rect">
            <a:avLst/>
          </a:prstGeom>
          <a:noFill/>
          <a:ln>
            <a:noFill/>
          </a:ln>
        </p:spPr>
      </p:pic>
      <p:pic>
        <p:nvPicPr>
          <p:cNvPr id="245" name="Google Shape;245;p24">
            <a:hlinkClick r:id="rId13" action="ppaction://hlinksldjump"/>
          </p:cNvPr>
          <p:cNvPicPr preferRelativeResize="0"/>
          <p:nvPr/>
        </p:nvPicPr>
        <p:blipFill rotWithShape="1">
          <a:blip r:embed="rId14">
            <a:alphaModFix/>
          </a:blip>
          <a:srcRect/>
          <a:stretch/>
        </p:blipFill>
        <p:spPr>
          <a:xfrm>
            <a:off x="10820400" y="1944740"/>
            <a:ext cx="810770" cy="1371603"/>
          </a:xfrm>
          <a:prstGeom prst="rect">
            <a:avLst/>
          </a:prstGeom>
          <a:noFill/>
          <a:ln>
            <a:noFill/>
          </a:ln>
        </p:spPr>
      </p:pic>
      <p:pic>
        <p:nvPicPr>
          <p:cNvPr id="246" name="Google Shape;246;p24">
            <a:hlinkClick r:id="rId15" action="ppaction://hlinksldjump"/>
          </p:cNvPr>
          <p:cNvPicPr preferRelativeResize="0"/>
          <p:nvPr/>
        </p:nvPicPr>
        <p:blipFill rotWithShape="1">
          <a:blip r:embed="rId16">
            <a:alphaModFix/>
          </a:blip>
          <a:srcRect l="14473" b="4014"/>
          <a:stretch/>
        </p:blipFill>
        <p:spPr>
          <a:xfrm flipH="1">
            <a:off x="34636" y="3755478"/>
            <a:ext cx="4012118" cy="2874541"/>
          </a:xfrm>
          <a:prstGeom prst="rect">
            <a:avLst/>
          </a:prstGeom>
          <a:noFill/>
          <a:ln>
            <a:noFill/>
          </a:ln>
        </p:spPr>
      </p:pic>
      <p:pic>
        <p:nvPicPr>
          <p:cNvPr id="247" name="Google Shape;247;p24">
            <a:hlinkClick r:id="rId15" action="ppaction://hlinksldjump"/>
          </p:cNvPr>
          <p:cNvPicPr preferRelativeResize="0"/>
          <p:nvPr/>
        </p:nvPicPr>
        <p:blipFill rotWithShape="1">
          <a:blip r:embed="rId17">
            <a:alphaModFix/>
          </a:blip>
          <a:srcRect/>
          <a:stretch/>
        </p:blipFill>
        <p:spPr>
          <a:xfrm>
            <a:off x="5105400" y="2530451"/>
            <a:ext cx="1602912" cy="1729545"/>
          </a:xfrm>
          <a:prstGeom prst="rect">
            <a:avLst/>
          </a:prstGeom>
          <a:noFill/>
          <a:ln>
            <a:noFill/>
          </a:ln>
        </p:spPr>
      </p:pic>
      <p:grpSp>
        <p:nvGrpSpPr>
          <p:cNvPr id="248" name="Google Shape;248;p24"/>
          <p:cNvGrpSpPr/>
          <p:nvPr/>
        </p:nvGrpSpPr>
        <p:grpSpPr>
          <a:xfrm>
            <a:off x="2813432" y="-168268"/>
            <a:ext cx="4120769" cy="4446319"/>
            <a:chOff x="2798350" y="-168268"/>
            <a:chExt cx="4120769" cy="4446319"/>
          </a:xfrm>
        </p:grpSpPr>
        <p:pic>
          <p:nvPicPr>
            <p:cNvPr id="249" name="Google Shape;249;p24"/>
            <p:cNvPicPr preferRelativeResize="0"/>
            <p:nvPr/>
          </p:nvPicPr>
          <p:blipFill rotWithShape="1">
            <a:blip r:embed="rId18">
              <a:alphaModFix/>
            </a:blip>
            <a:srcRect/>
            <a:stretch/>
          </p:blipFill>
          <p:spPr>
            <a:xfrm>
              <a:off x="2798350" y="-168268"/>
              <a:ext cx="4120769" cy="4446319"/>
            </a:xfrm>
            <a:prstGeom prst="rect">
              <a:avLst/>
            </a:prstGeom>
            <a:noFill/>
            <a:ln>
              <a:noFill/>
            </a:ln>
          </p:spPr>
        </p:pic>
        <p:sp>
          <p:nvSpPr>
            <p:cNvPr id="250" name="Google Shape;250;p24"/>
            <p:cNvSpPr txBox="1"/>
            <p:nvPr/>
          </p:nvSpPr>
          <p:spPr>
            <a:xfrm>
              <a:off x="3550780" y="762000"/>
              <a:ext cx="2438400" cy="1200329"/>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2400"/>
                <a:buFont typeface="Arial"/>
                <a:buNone/>
              </a:pPr>
              <a:r>
                <a:rPr lang="en-US" sz="2400" b="0" i="0" u="none" strike="noStrike" cap="none">
                  <a:solidFill>
                    <a:schemeClr val="dk1"/>
                  </a:solidFill>
                  <a:latin typeface="Cookie"/>
                  <a:ea typeface="Cookie"/>
                  <a:cs typeface="Cookie"/>
                  <a:sym typeface="Cookie"/>
                </a:rPr>
                <a:t>Chúng mình bắt đầu chuyến phiêu lưu thôi nào!</a:t>
              </a:r>
              <a:endParaRPr sz="1400" b="0" i="0" u="none" strike="noStrike" cap="none">
                <a:solidFill>
                  <a:srgbClr val="000000"/>
                </a:solidFill>
                <a:latin typeface="Arial"/>
                <a:ea typeface="Arial"/>
                <a:cs typeface="Arial"/>
                <a:sym typeface="Arial"/>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48"/>
                                        </p:tgtEl>
                                        <p:attrNameLst>
                                          <p:attrName>style.visibility</p:attrName>
                                        </p:attrNameLst>
                                      </p:cBhvr>
                                      <p:to>
                                        <p:strVal val="visible"/>
                                      </p:to>
                                    </p:set>
                                    <p:animEffect transition="in" filter="fade">
                                      <p:cBhvr>
                                        <p:cTn id="7" dur="500"/>
                                        <p:tgtEl>
                                          <p:spTgt spid="2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55"/>
        <p:cNvGrpSpPr/>
        <p:nvPr/>
      </p:nvGrpSpPr>
      <p:grpSpPr>
        <a:xfrm>
          <a:off x="0" y="0"/>
          <a:ext cx="0" cy="0"/>
          <a:chOff x="0" y="0"/>
          <a:chExt cx="0" cy="0"/>
        </a:xfrm>
      </p:grpSpPr>
      <p:pic>
        <p:nvPicPr>
          <p:cNvPr id="256" name="Google Shape;256;p25"/>
          <p:cNvPicPr preferRelativeResize="0"/>
          <p:nvPr/>
        </p:nvPicPr>
        <p:blipFill rotWithShape="1">
          <a:blip r:embed="rId3">
            <a:alphaModFix/>
          </a:blip>
          <a:srcRect/>
          <a:stretch/>
        </p:blipFill>
        <p:spPr>
          <a:xfrm>
            <a:off x="10345407" y="2590801"/>
            <a:ext cx="1831512" cy="1976205"/>
          </a:xfrm>
          <a:prstGeom prst="rect">
            <a:avLst/>
          </a:prstGeom>
          <a:noFill/>
          <a:ln>
            <a:noFill/>
          </a:ln>
        </p:spPr>
      </p:pic>
      <p:pic>
        <p:nvPicPr>
          <p:cNvPr id="257" name="Google Shape;257;p25">
            <a:hlinkClick r:id="rId4" action="ppaction://hlinksldjump"/>
          </p:cNvPr>
          <p:cNvPicPr preferRelativeResize="0"/>
          <p:nvPr/>
        </p:nvPicPr>
        <p:blipFill rotWithShape="1">
          <a:blip r:embed="rId5">
            <a:alphaModFix/>
          </a:blip>
          <a:srcRect l="14473" b="4014"/>
          <a:stretch/>
        </p:blipFill>
        <p:spPr>
          <a:xfrm flipH="1">
            <a:off x="15081" y="4426058"/>
            <a:ext cx="3394364" cy="2431942"/>
          </a:xfrm>
          <a:prstGeom prst="rect">
            <a:avLst/>
          </a:prstGeom>
          <a:noFill/>
          <a:ln>
            <a:noFill/>
          </a:ln>
        </p:spPr>
      </p:pic>
      <p:sp>
        <p:nvSpPr>
          <p:cNvPr id="258" name="Google Shape;258;p25"/>
          <p:cNvSpPr/>
          <p:nvPr/>
        </p:nvSpPr>
        <p:spPr>
          <a:xfrm>
            <a:off x="3124200" y="1809750"/>
            <a:ext cx="152400" cy="2895600"/>
          </a:xfrm>
          <a:prstGeom prst="rect">
            <a:avLst/>
          </a:prstGeom>
          <a:solidFill>
            <a:srgbClr val="AEABAB"/>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000"/>
              <a:buFont typeface="Arial"/>
              <a:buNone/>
            </a:pPr>
            <a:endParaRPr sz="2000" b="0" i="0" u="none" strike="noStrike" cap="none">
              <a:solidFill>
                <a:schemeClr val="lt1"/>
              </a:solidFill>
              <a:latin typeface="Times New Roman"/>
              <a:ea typeface="Times New Roman"/>
              <a:cs typeface="Times New Roman"/>
              <a:sym typeface="Times New Roman"/>
            </a:endParaRPr>
          </a:p>
        </p:txBody>
      </p:sp>
      <p:sp>
        <p:nvSpPr>
          <p:cNvPr id="259" name="Google Shape;259;p25"/>
          <p:cNvSpPr/>
          <p:nvPr/>
        </p:nvSpPr>
        <p:spPr>
          <a:xfrm>
            <a:off x="3289300" y="2228850"/>
            <a:ext cx="6464300" cy="774700"/>
          </a:xfrm>
          <a:prstGeom prst="rect">
            <a:avLst/>
          </a:prstGeom>
          <a:solidFill>
            <a:schemeClr val="accent6"/>
          </a:solidFill>
          <a:ln w="1905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3600"/>
              <a:buFont typeface="Arial"/>
              <a:buNone/>
            </a:pPr>
            <a:r>
              <a:rPr lang="en-US" sz="3600" b="0" i="0" u="none" strike="noStrike" cap="none">
                <a:solidFill>
                  <a:schemeClr val="lt1"/>
                </a:solidFill>
                <a:latin typeface="Arial"/>
                <a:ea typeface="Arial"/>
                <a:cs typeface="Arial"/>
                <a:sym typeface="Arial"/>
              </a:rPr>
              <a:t>What</a:t>
            </a:r>
            <a:endParaRPr sz="1400" b="0" i="0" u="none" strike="noStrike" cap="none">
              <a:solidFill>
                <a:srgbClr val="000000"/>
              </a:solidFill>
              <a:latin typeface="Arial"/>
              <a:ea typeface="Arial"/>
              <a:cs typeface="Arial"/>
              <a:sym typeface="Arial"/>
            </a:endParaRPr>
          </a:p>
        </p:txBody>
      </p:sp>
      <p:sp>
        <p:nvSpPr>
          <p:cNvPr id="260" name="Google Shape;260;p25"/>
          <p:cNvSpPr/>
          <p:nvPr/>
        </p:nvSpPr>
        <p:spPr>
          <a:xfrm>
            <a:off x="3289300" y="3257550"/>
            <a:ext cx="6464300" cy="774700"/>
          </a:xfrm>
          <a:prstGeom prst="rect">
            <a:avLst/>
          </a:prstGeom>
          <a:solidFill>
            <a:schemeClr val="accent6"/>
          </a:solidFill>
          <a:ln w="1905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3600"/>
              <a:buFont typeface="Arial"/>
              <a:buNone/>
            </a:pPr>
            <a:r>
              <a:rPr lang="en-US" sz="3600" b="0" i="0" u="none" strike="noStrike" cap="none">
                <a:solidFill>
                  <a:schemeClr val="lt1"/>
                </a:solidFill>
                <a:latin typeface="Arial"/>
                <a:ea typeface="Arial"/>
                <a:cs typeface="Arial"/>
                <a:sym typeface="Arial"/>
              </a:rPr>
              <a:t>When</a:t>
            </a:r>
            <a:endParaRPr sz="1400" b="0" i="0" u="none" strike="noStrike" cap="none">
              <a:solidFill>
                <a:srgbClr val="000000"/>
              </a:solidFill>
              <a:latin typeface="Arial"/>
              <a:ea typeface="Arial"/>
              <a:cs typeface="Arial"/>
              <a:sym typeface="Arial"/>
            </a:endParaRPr>
          </a:p>
        </p:txBody>
      </p:sp>
      <p:sp>
        <p:nvSpPr>
          <p:cNvPr id="261" name="Google Shape;261;p25"/>
          <p:cNvSpPr/>
          <p:nvPr/>
        </p:nvSpPr>
        <p:spPr>
          <a:xfrm>
            <a:off x="2971800" y="2285094"/>
            <a:ext cx="640080" cy="640080"/>
          </a:xfrm>
          <a:prstGeom prst="ellipse">
            <a:avLst/>
          </a:prstGeom>
          <a:gradFill>
            <a:gsLst>
              <a:gs pos="0">
                <a:srgbClr val="70A5DA"/>
              </a:gs>
              <a:gs pos="50000">
                <a:srgbClr val="539BDB"/>
              </a:gs>
              <a:gs pos="100000">
                <a:srgbClr val="4288C8"/>
              </a:gs>
            </a:gsLst>
            <a:lin ang="5400000" scaled="0"/>
          </a:gradFill>
          <a:ln>
            <a:noFill/>
          </a:ln>
          <a:effectLst>
            <a:outerShdw blurRad="57150" dist="19050" dir="5400000" algn="ctr" rotWithShape="0">
              <a:srgbClr val="000000">
                <a:alpha val="62352"/>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3600"/>
              <a:buFont typeface="Arial"/>
              <a:buNone/>
            </a:pPr>
            <a:r>
              <a:rPr lang="en-US" sz="3600" b="1" i="0" u="none" strike="noStrike" cap="none">
                <a:solidFill>
                  <a:schemeClr val="lt1"/>
                </a:solidFill>
                <a:latin typeface="Times New Roman"/>
                <a:ea typeface="Times New Roman"/>
                <a:cs typeface="Times New Roman"/>
                <a:sym typeface="Times New Roman"/>
              </a:rPr>
              <a:t>A</a:t>
            </a:r>
            <a:endParaRPr sz="1400" b="0" i="0" u="none" strike="noStrike" cap="none">
              <a:solidFill>
                <a:srgbClr val="000000"/>
              </a:solidFill>
              <a:latin typeface="Arial"/>
              <a:ea typeface="Arial"/>
              <a:cs typeface="Arial"/>
              <a:sym typeface="Arial"/>
            </a:endParaRPr>
          </a:p>
        </p:txBody>
      </p:sp>
      <p:sp>
        <p:nvSpPr>
          <p:cNvPr id="262" name="Google Shape;262;p25"/>
          <p:cNvSpPr/>
          <p:nvPr/>
        </p:nvSpPr>
        <p:spPr>
          <a:xfrm>
            <a:off x="2971800" y="3301094"/>
            <a:ext cx="640080" cy="640080"/>
          </a:xfrm>
          <a:prstGeom prst="ellipse">
            <a:avLst/>
          </a:prstGeom>
          <a:gradFill>
            <a:gsLst>
              <a:gs pos="0">
                <a:srgbClr val="70A5DA"/>
              </a:gs>
              <a:gs pos="50000">
                <a:srgbClr val="539BDB"/>
              </a:gs>
              <a:gs pos="100000">
                <a:srgbClr val="4288C8"/>
              </a:gs>
            </a:gsLst>
            <a:lin ang="5400000" scaled="0"/>
          </a:gradFill>
          <a:ln>
            <a:noFill/>
          </a:ln>
          <a:effectLst>
            <a:outerShdw blurRad="57150" dist="19050" dir="5400000" algn="ctr" rotWithShape="0">
              <a:srgbClr val="000000">
                <a:alpha val="62352"/>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3600"/>
              <a:buFont typeface="Arial"/>
              <a:buNone/>
            </a:pPr>
            <a:r>
              <a:rPr lang="en-US" sz="3600" b="1" i="0" u="none" strike="noStrike" cap="none">
                <a:solidFill>
                  <a:schemeClr val="lt1"/>
                </a:solidFill>
                <a:latin typeface="Times New Roman"/>
                <a:ea typeface="Times New Roman"/>
                <a:cs typeface="Times New Roman"/>
                <a:sym typeface="Times New Roman"/>
              </a:rPr>
              <a:t>B</a:t>
            </a:r>
            <a:endParaRPr sz="1400" b="0" i="0" u="none" strike="noStrike" cap="none">
              <a:solidFill>
                <a:srgbClr val="000000"/>
              </a:solidFill>
              <a:latin typeface="Arial"/>
              <a:ea typeface="Arial"/>
              <a:cs typeface="Arial"/>
              <a:sym typeface="Arial"/>
            </a:endParaRPr>
          </a:p>
        </p:txBody>
      </p:sp>
      <p:sp>
        <p:nvSpPr>
          <p:cNvPr id="263" name="Google Shape;263;p25"/>
          <p:cNvSpPr/>
          <p:nvPr/>
        </p:nvSpPr>
        <p:spPr>
          <a:xfrm>
            <a:off x="3289300" y="4260850"/>
            <a:ext cx="6464300" cy="774700"/>
          </a:xfrm>
          <a:prstGeom prst="rect">
            <a:avLst/>
          </a:prstGeom>
          <a:solidFill>
            <a:schemeClr val="accent6"/>
          </a:solidFill>
          <a:ln w="1905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3600"/>
              <a:buFont typeface="Arial"/>
              <a:buNone/>
            </a:pPr>
            <a:r>
              <a:rPr lang="en-US" sz="3600" b="0" i="0" u="none" strike="noStrike" cap="none">
                <a:solidFill>
                  <a:schemeClr val="lt1"/>
                </a:solidFill>
                <a:latin typeface="Arial"/>
                <a:ea typeface="Arial"/>
                <a:cs typeface="Arial"/>
                <a:sym typeface="Arial"/>
              </a:rPr>
              <a:t>Where</a:t>
            </a:r>
            <a:endParaRPr sz="1400" b="0" i="0" u="none" strike="noStrike" cap="none">
              <a:solidFill>
                <a:srgbClr val="000000"/>
              </a:solidFill>
              <a:latin typeface="Arial"/>
              <a:ea typeface="Arial"/>
              <a:cs typeface="Arial"/>
              <a:sym typeface="Arial"/>
            </a:endParaRPr>
          </a:p>
        </p:txBody>
      </p:sp>
      <p:sp>
        <p:nvSpPr>
          <p:cNvPr id="264" name="Google Shape;264;p25"/>
          <p:cNvSpPr/>
          <p:nvPr/>
        </p:nvSpPr>
        <p:spPr>
          <a:xfrm>
            <a:off x="2971800" y="4342494"/>
            <a:ext cx="640080" cy="640080"/>
          </a:xfrm>
          <a:prstGeom prst="ellipse">
            <a:avLst/>
          </a:prstGeom>
          <a:gradFill>
            <a:gsLst>
              <a:gs pos="0">
                <a:srgbClr val="70A5DA"/>
              </a:gs>
              <a:gs pos="50000">
                <a:srgbClr val="539BDB"/>
              </a:gs>
              <a:gs pos="100000">
                <a:srgbClr val="4288C8"/>
              </a:gs>
            </a:gsLst>
            <a:lin ang="5400000" scaled="0"/>
          </a:gradFill>
          <a:ln>
            <a:noFill/>
          </a:ln>
          <a:effectLst>
            <a:outerShdw blurRad="57150" dist="19050" dir="5400000" algn="ctr" rotWithShape="0">
              <a:srgbClr val="000000">
                <a:alpha val="62352"/>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3600"/>
              <a:buFont typeface="Arial"/>
              <a:buNone/>
            </a:pPr>
            <a:r>
              <a:rPr lang="en-US" sz="3600" b="1" i="0" u="none" strike="noStrike" cap="none">
                <a:solidFill>
                  <a:schemeClr val="lt1"/>
                </a:solidFill>
                <a:latin typeface="Times New Roman"/>
                <a:ea typeface="Times New Roman"/>
                <a:cs typeface="Times New Roman"/>
                <a:sym typeface="Times New Roman"/>
              </a:rPr>
              <a:t>C</a:t>
            </a:r>
            <a:endParaRPr sz="1400" b="0" i="0" u="none" strike="noStrike" cap="none">
              <a:solidFill>
                <a:srgbClr val="000000"/>
              </a:solidFill>
              <a:latin typeface="Arial"/>
              <a:ea typeface="Arial"/>
              <a:cs typeface="Arial"/>
              <a:sym typeface="Arial"/>
            </a:endParaRPr>
          </a:p>
        </p:txBody>
      </p:sp>
      <p:sp>
        <p:nvSpPr>
          <p:cNvPr id="265" name="Google Shape;265;p25"/>
          <p:cNvSpPr txBox="1"/>
          <p:nvPr/>
        </p:nvSpPr>
        <p:spPr>
          <a:xfrm>
            <a:off x="3429000" y="819151"/>
            <a:ext cx="6324600" cy="646331"/>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3600"/>
              <a:buFont typeface="Arial"/>
              <a:buNone/>
            </a:pPr>
            <a:r>
              <a:rPr lang="en-US" sz="3600" b="1" i="0" u="none" strike="noStrike" cap="none">
                <a:solidFill>
                  <a:schemeClr val="lt1"/>
                </a:solidFill>
                <a:latin typeface="Arial"/>
                <a:ea typeface="Arial"/>
                <a:cs typeface="Arial"/>
                <a:sym typeface="Arial"/>
              </a:rPr>
              <a:t>Câu hỏi 1: Đâu là chữ a?</a:t>
            </a:r>
            <a:endParaRPr sz="3600" b="1" i="0" u="none" strike="noStrike" cap="none">
              <a:solidFill>
                <a:schemeClr val="lt1"/>
              </a:solidFill>
              <a:latin typeface="Arial"/>
              <a:ea typeface="Arial"/>
              <a:cs typeface="Arial"/>
              <a:sym typeface="Arial"/>
            </a:endParaRPr>
          </a:p>
        </p:txBody>
      </p:sp>
      <p:sp>
        <p:nvSpPr>
          <p:cNvPr id="266" name="Google Shape;266;p25"/>
          <p:cNvSpPr txBox="1"/>
          <p:nvPr/>
        </p:nvSpPr>
        <p:spPr>
          <a:xfrm>
            <a:off x="1675130" y="617515"/>
            <a:ext cx="9692640" cy="646331"/>
          </a:xfrm>
          <a:prstGeom prst="rect">
            <a:avLst/>
          </a:prstGeom>
          <a:solidFill>
            <a:srgbClr val="0070C0"/>
          </a:solidFill>
          <a:ln>
            <a:noFill/>
          </a:ln>
          <a:effectLst>
            <a:outerShdw blurRad="107950" dist="12700" dir="5400000" algn="ctr">
              <a:srgbClr val="000000"/>
            </a:outerShdw>
          </a:effectLst>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3600"/>
              <a:buFont typeface="Arial"/>
              <a:buNone/>
            </a:pPr>
            <a:r>
              <a:rPr lang="en-US" sz="3600" b="1" i="0" u="none" strike="noStrike" cap="none">
                <a:solidFill>
                  <a:srgbClr val="FFFF00"/>
                </a:solidFill>
                <a:latin typeface="Calibri"/>
                <a:ea typeface="Calibri"/>
                <a:cs typeface="Calibri"/>
                <a:sym typeface="Calibri"/>
              </a:rPr>
              <a:t>…………  your favourite food?</a:t>
            </a:r>
            <a:endParaRPr sz="3600" b="1" i="0" u="none" strike="noStrike" cap="none">
              <a:solidFill>
                <a:srgbClr val="FFFF00"/>
              </a:solidFill>
              <a:latin typeface="Times New Roman"/>
              <a:ea typeface="Times New Roman"/>
              <a:cs typeface="Times New Roman"/>
              <a:sym typeface="Times New Roman"/>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265"/>
                                        </p:tgtEl>
                                        <p:attrNameLst>
                                          <p:attrName>style.visibility</p:attrName>
                                        </p:attrNameLst>
                                      </p:cBhvr>
                                      <p:to>
                                        <p:strVal val="visible"/>
                                      </p:to>
                                    </p:set>
                                    <p:animEffect transition="in" filter="fade">
                                      <p:cBhvr>
                                        <p:cTn id="7" dur="500"/>
                                        <p:tgtEl>
                                          <p:spTgt spid="265"/>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258"/>
                                        </p:tgtEl>
                                        <p:attrNameLst>
                                          <p:attrName>style.visibility</p:attrName>
                                        </p:attrNameLst>
                                      </p:cBhvr>
                                      <p:to>
                                        <p:strVal val="visible"/>
                                      </p:to>
                                    </p:set>
                                    <p:animEffect transition="in" filter="fade">
                                      <p:cBhvr>
                                        <p:cTn id="11" dur="500"/>
                                        <p:tgtEl>
                                          <p:spTgt spid="258"/>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261"/>
                                        </p:tgtEl>
                                        <p:attrNameLst>
                                          <p:attrName>style.visibility</p:attrName>
                                        </p:attrNameLst>
                                      </p:cBhvr>
                                      <p:to>
                                        <p:strVal val="visible"/>
                                      </p:to>
                                    </p:set>
                                    <p:animEffect transition="in" filter="fade">
                                      <p:cBhvr>
                                        <p:cTn id="15" dur="500"/>
                                        <p:tgtEl>
                                          <p:spTgt spid="261"/>
                                        </p:tgtEl>
                                      </p:cBhvr>
                                    </p:animEffect>
                                  </p:childTnLst>
                                </p:cTn>
                              </p:par>
                            </p:childTnLst>
                          </p:cTn>
                        </p:par>
                        <p:par>
                          <p:cTn id="16" fill="hold">
                            <p:stCondLst>
                              <p:cond delay="1500"/>
                            </p:stCondLst>
                            <p:childTnLst>
                              <p:par>
                                <p:cTn id="17" presetID="10" presetClass="entr" presetSubtype="0" fill="hold" nodeType="afterEffect">
                                  <p:stCondLst>
                                    <p:cond delay="0"/>
                                  </p:stCondLst>
                                  <p:childTnLst>
                                    <p:set>
                                      <p:cBhvr>
                                        <p:cTn id="18" dur="1" fill="hold">
                                          <p:stCondLst>
                                            <p:cond delay="0"/>
                                          </p:stCondLst>
                                        </p:cTn>
                                        <p:tgtEl>
                                          <p:spTgt spid="259"/>
                                        </p:tgtEl>
                                        <p:attrNameLst>
                                          <p:attrName>style.visibility</p:attrName>
                                        </p:attrNameLst>
                                      </p:cBhvr>
                                      <p:to>
                                        <p:strVal val="visible"/>
                                      </p:to>
                                    </p:set>
                                    <p:animEffect transition="in" filter="fade">
                                      <p:cBhvr>
                                        <p:cTn id="19" dur="500"/>
                                        <p:tgtEl>
                                          <p:spTgt spid="259"/>
                                        </p:tgtEl>
                                      </p:cBhvr>
                                    </p:animEffect>
                                  </p:childTnLst>
                                </p:cTn>
                              </p:par>
                            </p:childTnLst>
                          </p:cTn>
                        </p:par>
                        <p:par>
                          <p:cTn id="20" fill="hold">
                            <p:stCondLst>
                              <p:cond delay="2000"/>
                            </p:stCondLst>
                            <p:childTnLst>
                              <p:par>
                                <p:cTn id="21" presetID="10" presetClass="entr" presetSubtype="0" fill="hold" nodeType="afterEffect">
                                  <p:stCondLst>
                                    <p:cond delay="0"/>
                                  </p:stCondLst>
                                  <p:childTnLst>
                                    <p:set>
                                      <p:cBhvr>
                                        <p:cTn id="22" dur="1" fill="hold">
                                          <p:stCondLst>
                                            <p:cond delay="0"/>
                                          </p:stCondLst>
                                        </p:cTn>
                                        <p:tgtEl>
                                          <p:spTgt spid="262"/>
                                        </p:tgtEl>
                                        <p:attrNameLst>
                                          <p:attrName>style.visibility</p:attrName>
                                        </p:attrNameLst>
                                      </p:cBhvr>
                                      <p:to>
                                        <p:strVal val="visible"/>
                                      </p:to>
                                    </p:set>
                                    <p:animEffect transition="in" filter="fade">
                                      <p:cBhvr>
                                        <p:cTn id="23" dur="500"/>
                                        <p:tgtEl>
                                          <p:spTgt spid="262"/>
                                        </p:tgtEl>
                                      </p:cBhvr>
                                    </p:animEffect>
                                  </p:childTnLst>
                                </p:cTn>
                              </p:par>
                            </p:childTnLst>
                          </p:cTn>
                        </p:par>
                        <p:par>
                          <p:cTn id="24" fill="hold">
                            <p:stCondLst>
                              <p:cond delay="2500"/>
                            </p:stCondLst>
                            <p:childTnLst>
                              <p:par>
                                <p:cTn id="25" presetID="10" presetClass="entr" presetSubtype="0" fill="hold" nodeType="afterEffect">
                                  <p:stCondLst>
                                    <p:cond delay="0"/>
                                  </p:stCondLst>
                                  <p:childTnLst>
                                    <p:set>
                                      <p:cBhvr>
                                        <p:cTn id="26" dur="1" fill="hold">
                                          <p:stCondLst>
                                            <p:cond delay="0"/>
                                          </p:stCondLst>
                                        </p:cTn>
                                        <p:tgtEl>
                                          <p:spTgt spid="260"/>
                                        </p:tgtEl>
                                        <p:attrNameLst>
                                          <p:attrName>style.visibility</p:attrName>
                                        </p:attrNameLst>
                                      </p:cBhvr>
                                      <p:to>
                                        <p:strVal val="visible"/>
                                      </p:to>
                                    </p:set>
                                    <p:animEffect transition="in" filter="fade">
                                      <p:cBhvr>
                                        <p:cTn id="27" dur="500"/>
                                        <p:tgtEl>
                                          <p:spTgt spid="260"/>
                                        </p:tgtEl>
                                      </p:cBhvr>
                                    </p:animEffect>
                                  </p:childTnLst>
                                </p:cTn>
                              </p:par>
                            </p:childTnLst>
                          </p:cTn>
                        </p:par>
                        <p:par>
                          <p:cTn id="28" fill="hold">
                            <p:stCondLst>
                              <p:cond delay="3000"/>
                            </p:stCondLst>
                            <p:childTnLst>
                              <p:par>
                                <p:cTn id="29" presetID="10" presetClass="entr" presetSubtype="0" fill="hold" nodeType="afterEffect">
                                  <p:stCondLst>
                                    <p:cond delay="0"/>
                                  </p:stCondLst>
                                  <p:childTnLst>
                                    <p:set>
                                      <p:cBhvr>
                                        <p:cTn id="30" dur="1" fill="hold">
                                          <p:stCondLst>
                                            <p:cond delay="0"/>
                                          </p:stCondLst>
                                        </p:cTn>
                                        <p:tgtEl>
                                          <p:spTgt spid="264"/>
                                        </p:tgtEl>
                                        <p:attrNameLst>
                                          <p:attrName>style.visibility</p:attrName>
                                        </p:attrNameLst>
                                      </p:cBhvr>
                                      <p:to>
                                        <p:strVal val="visible"/>
                                      </p:to>
                                    </p:set>
                                    <p:animEffect transition="in" filter="fade">
                                      <p:cBhvr>
                                        <p:cTn id="31" dur="500"/>
                                        <p:tgtEl>
                                          <p:spTgt spid="264"/>
                                        </p:tgtEl>
                                      </p:cBhvr>
                                    </p:animEffect>
                                  </p:childTnLst>
                                </p:cTn>
                              </p:par>
                            </p:childTnLst>
                          </p:cTn>
                        </p:par>
                        <p:par>
                          <p:cTn id="32" fill="hold">
                            <p:stCondLst>
                              <p:cond delay="3500"/>
                            </p:stCondLst>
                            <p:childTnLst>
                              <p:par>
                                <p:cTn id="33" presetID="10" presetClass="entr" presetSubtype="0" fill="hold" nodeType="afterEffect">
                                  <p:stCondLst>
                                    <p:cond delay="0"/>
                                  </p:stCondLst>
                                  <p:childTnLst>
                                    <p:set>
                                      <p:cBhvr>
                                        <p:cTn id="34" dur="1" fill="hold">
                                          <p:stCondLst>
                                            <p:cond delay="0"/>
                                          </p:stCondLst>
                                        </p:cTn>
                                        <p:tgtEl>
                                          <p:spTgt spid="263"/>
                                        </p:tgtEl>
                                        <p:attrNameLst>
                                          <p:attrName>style.visibility</p:attrName>
                                        </p:attrNameLst>
                                      </p:cBhvr>
                                      <p:to>
                                        <p:strVal val="visible"/>
                                      </p:to>
                                    </p:set>
                                    <p:animEffect transition="in" filter="fade">
                                      <p:cBhvr>
                                        <p:cTn id="35" dur="500"/>
                                        <p:tgtEl>
                                          <p:spTgt spid="263"/>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xit" presetSubtype="0" fill="hold" nodeType="clickEffect">
                                  <p:stCondLst>
                                    <p:cond delay="0"/>
                                  </p:stCondLst>
                                  <p:childTnLst>
                                    <p:animEffect transition="out" filter="fade">
                                      <p:cBhvr>
                                        <p:cTn id="39" dur="500"/>
                                        <p:tgtEl>
                                          <p:spTgt spid="258"/>
                                        </p:tgtEl>
                                      </p:cBhvr>
                                    </p:animEffect>
                                    <p:set>
                                      <p:cBhvr>
                                        <p:cTn id="40" dur="1" fill="hold">
                                          <p:stCondLst>
                                            <p:cond delay="500"/>
                                          </p:stCondLst>
                                        </p:cTn>
                                        <p:tgtEl>
                                          <p:spTgt spid="258"/>
                                        </p:tgtEl>
                                        <p:attrNameLst>
                                          <p:attrName>style.visibility</p:attrName>
                                        </p:attrNameLst>
                                      </p:cBhvr>
                                      <p:to>
                                        <p:strVal val="hidden"/>
                                      </p:to>
                                    </p:set>
                                  </p:childTnLst>
                                </p:cTn>
                              </p:par>
                              <p:par>
                                <p:cTn id="41" presetID="10" presetClass="exit" presetSubtype="0" fill="hold" nodeType="withEffect">
                                  <p:stCondLst>
                                    <p:cond delay="0"/>
                                  </p:stCondLst>
                                  <p:childTnLst>
                                    <p:animEffect transition="out" filter="fade">
                                      <p:cBhvr>
                                        <p:cTn id="42" dur="500"/>
                                        <p:tgtEl>
                                          <p:spTgt spid="262"/>
                                        </p:tgtEl>
                                      </p:cBhvr>
                                    </p:animEffect>
                                    <p:set>
                                      <p:cBhvr>
                                        <p:cTn id="43" dur="1" fill="hold">
                                          <p:stCondLst>
                                            <p:cond delay="500"/>
                                          </p:stCondLst>
                                        </p:cTn>
                                        <p:tgtEl>
                                          <p:spTgt spid="262"/>
                                        </p:tgtEl>
                                        <p:attrNameLst>
                                          <p:attrName>style.visibility</p:attrName>
                                        </p:attrNameLst>
                                      </p:cBhvr>
                                      <p:to>
                                        <p:strVal val="hidden"/>
                                      </p:to>
                                    </p:set>
                                  </p:childTnLst>
                                </p:cTn>
                              </p:par>
                              <p:par>
                                <p:cTn id="44" presetID="10" presetClass="exit" presetSubtype="0" fill="hold" nodeType="withEffect">
                                  <p:stCondLst>
                                    <p:cond delay="0"/>
                                  </p:stCondLst>
                                  <p:childTnLst>
                                    <p:animEffect transition="out" filter="fade">
                                      <p:cBhvr>
                                        <p:cTn id="45" dur="500"/>
                                        <p:tgtEl>
                                          <p:spTgt spid="260"/>
                                        </p:tgtEl>
                                      </p:cBhvr>
                                    </p:animEffect>
                                    <p:set>
                                      <p:cBhvr>
                                        <p:cTn id="46" dur="1" fill="hold">
                                          <p:stCondLst>
                                            <p:cond delay="500"/>
                                          </p:stCondLst>
                                        </p:cTn>
                                        <p:tgtEl>
                                          <p:spTgt spid="260"/>
                                        </p:tgtEl>
                                        <p:attrNameLst>
                                          <p:attrName>style.visibility</p:attrName>
                                        </p:attrNameLst>
                                      </p:cBhvr>
                                      <p:to>
                                        <p:strVal val="hidden"/>
                                      </p:to>
                                    </p:set>
                                  </p:childTnLst>
                                </p:cTn>
                              </p:par>
                              <p:par>
                                <p:cTn id="47" presetID="10" presetClass="exit" presetSubtype="0" fill="hold" nodeType="withEffect">
                                  <p:stCondLst>
                                    <p:cond delay="0"/>
                                  </p:stCondLst>
                                  <p:childTnLst>
                                    <p:animEffect transition="out" filter="fade">
                                      <p:cBhvr>
                                        <p:cTn id="48" dur="500"/>
                                        <p:tgtEl>
                                          <p:spTgt spid="264"/>
                                        </p:tgtEl>
                                      </p:cBhvr>
                                    </p:animEffect>
                                    <p:set>
                                      <p:cBhvr>
                                        <p:cTn id="49" dur="1" fill="hold">
                                          <p:stCondLst>
                                            <p:cond delay="500"/>
                                          </p:stCondLst>
                                        </p:cTn>
                                        <p:tgtEl>
                                          <p:spTgt spid="264"/>
                                        </p:tgtEl>
                                        <p:attrNameLst>
                                          <p:attrName>style.visibility</p:attrName>
                                        </p:attrNameLst>
                                      </p:cBhvr>
                                      <p:to>
                                        <p:strVal val="hidden"/>
                                      </p:to>
                                    </p:set>
                                  </p:childTnLst>
                                </p:cTn>
                              </p:par>
                              <p:par>
                                <p:cTn id="50" presetID="10" presetClass="exit" presetSubtype="0" fill="hold" nodeType="withEffect">
                                  <p:stCondLst>
                                    <p:cond delay="0"/>
                                  </p:stCondLst>
                                  <p:childTnLst>
                                    <p:animEffect transition="out" filter="fade">
                                      <p:cBhvr>
                                        <p:cTn id="51" dur="500"/>
                                        <p:tgtEl>
                                          <p:spTgt spid="263"/>
                                        </p:tgtEl>
                                      </p:cBhvr>
                                    </p:animEffect>
                                    <p:set>
                                      <p:cBhvr>
                                        <p:cTn id="52" dur="1" fill="hold">
                                          <p:stCondLst>
                                            <p:cond delay="500"/>
                                          </p:stCondLst>
                                        </p:cTn>
                                        <p:tgtEl>
                                          <p:spTgt spid="263"/>
                                        </p:tgtEl>
                                        <p:attrNameLst>
                                          <p:attrName>style.visibility</p:attrName>
                                        </p:attrNameLst>
                                      </p:cBhvr>
                                      <p:to>
                                        <p:strVal val="hidden"/>
                                      </p:to>
                                    </p:set>
                                  </p:childTnLst>
                                </p:cTn>
                              </p:par>
                              <p:par>
                                <p:cTn id="53" presetID="10" presetClass="entr" presetSubtype="0" fill="hold" nodeType="withEffect">
                                  <p:stCondLst>
                                    <p:cond delay="0"/>
                                  </p:stCondLst>
                                  <p:childTnLst>
                                    <p:set>
                                      <p:cBhvr>
                                        <p:cTn id="54" dur="1" fill="hold">
                                          <p:stCondLst>
                                            <p:cond delay="0"/>
                                          </p:stCondLst>
                                        </p:cTn>
                                        <p:tgtEl>
                                          <p:spTgt spid="266"/>
                                        </p:tgtEl>
                                        <p:attrNameLst>
                                          <p:attrName>style.visibility</p:attrName>
                                        </p:attrNameLst>
                                      </p:cBhvr>
                                      <p:to>
                                        <p:strVal val="visible"/>
                                      </p:to>
                                    </p:set>
                                    <p:animEffect transition="in" filter="fade">
                                      <p:cBhvr>
                                        <p:cTn id="55" dur="2000"/>
                                        <p:tgtEl>
                                          <p:spTgt spid="26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71"/>
        <p:cNvGrpSpPr/>
        <p:nvPr/>
      </p:nvGrpSpPr>
      <p:grpSpPr>
        <a:xfrm>
          <a:off x="0" y="0"/>
          <a:ext cx="0" cy="0"/>
          <a:chOff x="0" y="0"/>
          <a:chExt cx="0" cy="0"/>
        </a:xfrm>
      </p:grpSpPr>
      <p:pic>
        <p:nvPicPr>
          <p:cNvPr id="272" name="Google Shape;272;p26">
            <a:hlinkClick r:id="rId3" action="ppaction://hlinksldjump"/>
          </p:cNvPr>
          <p:cNvPicPr preferRelativeResize="0"/>
          <p:nvPr/>
        </p:nvPicPr>
        <p:blipFill rotWithShape="1">
          <a:blip r:embed="rId4">
            <a:alphaModFix/>
          </a:blip>
          <a:srcRect l="19925" r="20381"/>
          <a:stretch/>
        </p:blipFill>
        <p:spPr>
          <a:xfrm>
            <a:off x="304800" y="4101702"/>
            <a:ext cx="2167010" cy="2594048"/>
          </a:xfrm>
          <a:prstGeom prst="rect">
            <a:avLst/>
          </a:prstGeom>
          <a:noFill/>
          <a:ln>
            <a:noFill/>
          </a:ln>
        </p:spPr>
      </p:pic>
      <p:pic>
        <p:nvPicPr>
          <p:cNvPr id="273" name="Google Shape;273;p26"/>
          <p:cNvPicPr preferRelativeResize="0"/>
          <p:nvPr/>
        </p:nvPicPr>
        <p:blipFill rotWithShape="1">
          <a:blip r:embed="rId5">
            <a:alphaModFix/>
          </a:blip>
          <a:srcRect/>
          <a:stretch/>
        </p:blipFill>
        <p:spPr>
          <a:xfrm>
            <a:off x="9524080" y="4876801"/>
            <a:ext cx="1829721" cy="1974273"/>
          </a:xfrm>
          <a:prstGeom prst="rect">
            <a:avLst/>
          </a:prstGeom>
          <a:noFill/>
          <a:ln>
            <a:noFill/>
          </a:ln>
        </p:spPr>
      </p:pic>
      <p:sp>
        <p:nvSpPr>
          <p:cNvPr id="274" name="Google Shape;274;p26"/>
          <p:cNvSpPr/>
          <p:nvPr/>
        </p:nvSpPr>
        <p:spPr>
          <a:xfrm>
            <a:off x="3280228" y="2190162"/>
            <a:ext cx="152400" cy="2895600"/>
          </a:xfrm>
          <a:prstGeom prst="rect">
            <a:avLst/>
          </a:prstGeom>
          <a:solidFill>
            <a:srgbClr val="AEABAB"/>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400"/>
              <a:buFont typeface="Arial"/>
              <a:buNone/>
            </a:pPr>
            <a:endParaRPr sz="2400" b="0" i="0" u="none" strike="noStrike" cap="none">
              <a:solidFill>
                <a:schemeClr val="lt1"/>
              </a:solidFill>
              <a:latin typeface="Arial"/>
              <a:ea typeface="Arial"/>
              <a:cs typeface="Arial"/>
              <a:sym typeface="Arial"/>
            </a:endParaRPr>
          </a:p>
        </p:txBody>
      </p:sp>
      <p:sp>
        <p:nvSpPr>
          <p:cNvPr id="275" name="Google Shape;275;p26"/>
          <p:cNvSpPr/>
          <p:nvPr/>
        </p:nvSpPr>
        <p:spPr>
          <a:xfrm>
            <a:off x="3445328" y="2609262"/>
            <a:ext cx="6464300" cy="774700"/>
          </a:xfrm>
          <a:prstGeom prst="rect">
            <a:avLst/>
          </a:prstGeom>
          <a:solidFill>
            <a:schemeClr val="accent6"/>
          </a:solidFill>
          <a:ln w="1905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4000"/>
              <a:buFont typeface="Arial"/>
              <a:buNone/>
            </a:pPr>
            <a:r>
              <a:rPr lang="en-US" sz="4000" b="0" i="0" u="none" strike="noStrike" cap="none">
                <a:solidFill>
                  <a:schemeClr val="lt1"/>
                </a:solidFill>
                <a:latin typeface="Arial"/>
                <a:ea typeface="Arial"/>
                <a:cs typeface="Arial"/>
                <a:sym typeface="Arial"/>
              </a:rPr>
              <a:t>It’s beef</a:t>
            </a:r>
            <a:endParaRPr sz="1400" b="0" i="0" u="none" strike="noStrike" cap="none">
              <a:solidFill>
                <a:srgbClr val="000000"/>
              </a:solidFill>
              <a:latin typeface="Arial"/>
              <a:ea typeface="Arial"/>
              <a:cs typeface="Arial"/>
              <a:sym typeface="Arial"/>
            </a:endParaRPr>
          </a:p>
        </p:txBody>
      </p:sp>
      <p:sp>
        <p:nvSpPr>
          <p:cNvPr id="276" name="Google Shape;276;p26"/>
          <p:cNvSpPr/>
          <p:nvPr/>
        </p:nvSpPr>
        <p:spPr>
          <a:xfrm>
            <a:off x="3445328" y="3637962"/>
            <a:ext cx="6464300" cy="774700"/>
          </a:xfrm>
          <a:prstGeom prst="rect">
            <a:avLst/>
          </a:prstGeom>
          <a:solidFill>
            <a:schemeClr val="accent6"/>
          </a:solidFill>
          <a:ln w="1905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4000"/>
              <a:buFont typeface="Arial"/>
              <a:buNone/>
            </a:pPr>
            <a:r>
              <a:rPr lang="en-US" sz="4000" b="0" i="0" u="none" strike="noStrike" cap="none">
                <a:solidFill>
                  <a:schemeClr val="lt1"/>
                </a:solidFill>
                <a:latin typeface="Arial"/>
                <a:ea typeface="Arial"/>
                <a:cs typeface="Arial"/>
                <a:sym typeface="Arial"/>
              </a:rPr>
              <a:t>It’s apple juice</a:t>
            </a:r>
            <a:endParaRPr sz="1400" b="0" i="0" u="none" strike="noStrike" cap="none">
              <a:solidFill>
                <a:srgbClr val="000000"/>
              </a:solidFill>
              <a:latin typeface="Arial"/>
              <a:ea typeface="Arial"/>
              <a:cs typeface="Arial"/>
              <a:sym typeface="Arial"/>
            </a:endParaRPr>
          </a:p>
        </p:txBody>
      </p:sp>
      <p:sp>
        <p:nvSpPr>
          <p:cNvPr id="277" name="Google Shape;277;p26"/>
          <p:cNvSpPr/>
          <p:nvPr/>
        </p:nvSpPr>
        <p:spPr>
          <a:xfrm>
            <a:off x="3026230" y="2650992"/>
            <a:ext cx="640080" cy="640080"/>
          </a:xfrm>
          <a:prstGeom prst="ellipse">
            <a:avLst/>
          </a:prstGeom>
          <a:gradFill>
            <a:gsLst>
              <a:gs pos="0">
                <a:srgbClr val="70A5DA"/>
              </a:gs>
              <a:gs pos="50000">
                <a:srgbClr val="539BDB"/>
              </a:gs>
              <a:gs pos="100000">
                <a:srgbClr val="4288C8"/>
              </a:gs>
            </a:gsLst>
            <a:lin ang="5400000" scaled="0"/>
          </a:gradFill>
          <a:ln>
            <a:noFill/>
          </a:ln>
          <a:effectLst>
            <a:outerShdw blurRad="57150" dist="19050" dir="5400000" algn="ctr" rotWithShape="0">
              <a:srgbClr val="000000">
                <a:alpha val="62352"/>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3600"/>
              <a:buFont typeface="Arial"/>
              <a:buNone/>
            </a:pPr>
            <a:r>
              <a:rPr lang="en-US" sz="3600" b="1" i="0" u="none" strike="noStrike" cap="none">
                <a:solidFill>
                  <a:schemeClr val="lt1"/>
                </a:solidFill>
                <a:latin typeface="Arial"/>
                <a:ea typeface="Arial"/>
                <a:cs typeface="Arial"/>
                <a:sym typeface="Arial"/>
              </a:rPr>
              <a:t>A</a:t>
            </a:r>
            <a:endParaRPr sz="1400" b="0" i="0" u="none" strike="noStrike" cap="none">
              <a:solidFill>
                <a:srgbClr val="000000"/>
              </a:solidFill>
              <a:latin typeface="Arial"/>
              <a:ea typeface="Arial"/>
              <a:cs typeface="Arial"/>
              <a:sym typeface="Arial"/>
            </a:endParaRPr>
          </a:p>
        </p:txBody>
      </p:sp>
      <p:sp>
        <p:nvSpPr>
          <p:cNvPr id="278" name="Google Shape;278;p26"/>
          <p:cNvSpPr/>
          <p:nvPr/>
        </p:nvSpPr>
        <p:spPr>
          <a:xfrm>
            <a:off x="3026230" y="3666992"/>
            <a:ext cx="640080" cy="640080"/>
          </a:xfrm>
          <a:prstGeom prst="ellipse">
            <a:avLst/>
          </a:prstGeom>
          <a:gradFill>
            <a:gsLst>
              <a:gs pos="0">
                <a:srgbClr val="70A5DA"/>
              </a:gs>
              <a:gs pos="50000">
                <a:srgbClr val="539BDB"/>
              </a:gs>
              <a:gs pos="100000">
                <a:srgbClr val="4288C8"/>
              </a:gs>
            </a:gsLst>
            <a:lin ang="5400000" scaled="0"/>
          </a:gradFill>
          <a:ln>
            <a:noFill/>
          </a:ln>
          <a:effectLst>
            <a:outerShdw blurRad="57150" dist="19050" dir="5400000" algn="ctr" rotWithShape="0">
              <a:srgbClr val="000000">
                <a:alpha val="62352"/>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3600"/>
              <a:buFont typeface="Arial"/>
              <a:buNone/>
            </a:pPr>
            <a:r>
              <a:rPr lang="en-US" sz="3600" b="1" i="0" u="none" strike="noStrike" cap="none">
                <a:solidFill>
                  <a:schemeClr val="lt1"/>
                </a:solidFill>
                <a:latin typeface="Arial"/>
                <a:ea typeface="Arial"/>
                <a:cs typeface="Arial"/>
                <a:sym typeface="Arial"/>
              </a:rPr>
              <a:t>B</a:t>
            </a:r>
            <a:endParaRPr sz="1400" b="0" i="0" u="none" strike="noStrike" cap="none">
              <a:solidFill>
                <a:srgbClr val="000000"/>
              </a:solidFill>
              <a:latin typeface="Arial"/>
              <a:ea typeface="Arial"/>
              <a:cs typeface="Arial"/>
              <a:sym typeface="Arial"/>
            </a:endParaRPr>
          </a:p>
        </p:txBody>
      </p:sp>
      <p:sp>
        <p:nvSpPr>
          <p:cNvPr id="279" name="Google Shape;279;p26"/>
          <p:cNvSpPr/>
          <p:nvPr/>
        </p:nvSpPr>
        <p:spPr>
          <a:xfrm>
            <a:off x="3445328" y="4641262"/>
            <a:ext cx="6464300" cy="774700"/>
          </a:xfrm>
          <a:prstGeom prst="rect">
            <a:avLst/>
          </a:prstGeom>
          <a:solidFill>
            <a:schemeClr val="accent6"/>
          </a:solidFill>
          <a:ln w="1905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4000"/>
              <a:buFont typeface="Arial"/>
              <a:buNone/>
            </a:pPr>
            <a:r>
              <a:rPr lang="en-US" sz="4000" b="0" i="0" u="none" strike="noStrike" cap="none">
                <a:solidFill>
                  <a:schemeClr val="lt1"/>
                </a:solidFill>
                <a:latin typeface="Arial"/>
                <a:ea typeface="Arial"/>
                <a:cs typeface="Arial"/>
                <a:sym typeface="Arial"/>
              </a:rPr>
              <a:t>It milk</a:t>
            </a:r>
            <a:endParaRPr sz="1400" b="0" i="0" u="none" strike="noStrike" cap="none">
              <a:solidFill>
                <a:srgbClr val="000000"/>
              </a:solidFill>
              <a:latin typeface="Arial"/>
              <a:ea typeface="Arial"/>
              <a:cs typeface="Arial"/>
              <a:sym typeface="Arial"/>
            </a:endParaRPr>
          </a:p>
        </p:txBody>
      </p:sp>
      <p:sp>
        <p:nvSpPr>
          <p:cNvPr id="280" name="Google Shape;280;p26"/>
          <p:cNvSpPr/>
          <p:nvPr/>
        </p:nvSpPr>
        <p:spPr>
          <a:xfrm>
            <a:off x="3026230" y="4708392"/>
            <a:ext cx="640080" cy="640080"/>
          </a:xfrm>
          <a:prstGeom prst="ellipse">
            <a:avLst/>
          </a:prstGeom>
          <a:gradFill>
            <a:gsLst>
              <a:gs pos="0">
                <a:srgbClr val="70A5DA"/>
              </a:gs>
              <a:gs pos="50000">
                <a:srgbClr val="539BDB"/>
              </a:gs>
              <a:gs pos="100000">
                <a:srgbClr val="4288C8"/>
              </a:gs>
            </a:gsLst>
            <a:lin ang="5400000" scaled="0"/>
          </a:gradFill>
          <a:ln>
            <a:noFill/>
          </a:ln>
          <a:effectLst>
            <a:outerShdw blurRad="57150" dist="19050" dir="5400000" algn="ctr" rotWithShape="0">
              <a:srgbClr val="000000">
                <a:alpha val="62352"/>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3600"/>
              <a:buFont typeface="Arial"/>
              <a:buNone/>
            </a:pPr>
            <a:r>
              <a:rPr lang="en-US" sz="3600" b="1" i="0" u="none" strike="noStrike" cap="none">
                <a:solidFill>
                  <a:schemeClr val="lt1"/>
                </a:solidFill>
                <a:latin typeface="Arial"/>
                <a:ea typeface="Arial"/>
                <a:cs typeface="Arial"/>
                <a:sym typeface="Arial"/>
              </a:rPr>
              <a:t>C</a:t>
            </a:r>
            <a:endParaRPr sz="1400" b="0" i="0" u="none" strike="noStrike" cap="none">
              <a:solidFill>
                <a:srgbClr val="000000"/>
              </a:solidFill>
              <a:latin typeface="Arial"/>
              <a:ea typeface="Arial"/>
              <a:cs typeface="Arial"/>
              <a:sym typeface="Arial"/>
            </a:endParaRPr>
          </a:p>
        </p:txBody>
      </p:sp>
      <p:sp>
        <p:nvSpPr>
          <p:cNvPr id="281" name="Google Shape;281;p26"/>
          <p:cNvSpPr txBox="1"/>
          <p:nvPr/>
        </p:nvSpPr>
        <p:spPr>
          <a:xfrm>
            <a:off x="3445328" y="774540"/>
            <a:ext cx="6287393" cy="646331"/>
          </a:xfrm>
          <a:prstGeom prst="rect">
            <a:avLst/>
          </a:prstGeom>
          <a:solidFill>
            <a:srgbClr val="0070C0"/>
          </a:solidFill>
          <a:ln>
            <a:noFill/>
          </a:ln>
          <a:effectLst>
            <a:outerShdw blurRad="107950" dist="12700" dir="5400000" algn="ctr">
              <a:srgbClr val="000000"/>
            </a:outerShdw>
          </a:effectLst>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3600"/>
              <a:buFont typeface="Arial"/>
              <a:buNone/>
            </a:pPr>
            <a:r>
              <a:rPr lang="en-US" sz="3600" b="1" i="0" u="none" strike="noStrike" cap="none">
                <a:solidFill>
                  <a:srgbClr val="FFFF00"/>
                </a:solidFill>
                <a:latin typeface="Calibri"/>
                <a:ea typeface="Calibri"/>
                <a:cs typeface="Calibri"/>
                <a:sym typeface="Calibri"/>
              </a:rPr>
              <a:t>What’s your favourite drink?</a:t>
            </a:r>
            <a:endParaRPr sz="1400" b="0" i="0" u="none" strike="noStrike" cap="none">
              <a:solidFill>
                <a:srgbClr val="000000"/>
              </a:solidFill>
              <a:latin typeface="Arial"/>
              <a:ea typeface="Arial"/>
              <a:cs typeface="Arial"/>
              <a:sym typeface="Aria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274"/>
                                        </p:tgtEl>
                                        <p:attrNameLst>
                                          <p:attrName>style.visibility</p:attrName>
                                        </p:attrNameLst>
                                      </p:cBhvr>
                                      <p:to>
                                        <p:strVal val="visible"/>
                                      </p:to>
                                    </p:set>
                                    <p:animEffect transition="in" filter="fade">
                                      <p:cBhvr>
                                        <p:cTn id="7" dur="500"/>
                                        <p:tgtEl>
                                          <p:spTgt spid="274"/>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277"/>
                                        </p:tgtEl>
                                        <p:attrNameLst>
                                          <p:attrName>style.visibility</p:attrName>
                                        </p:attrNameLst>
                                      </p:cBhvr>
                                      <p:to>
                                        <p:strVal val="visible"/>
                                      </p:to>
                                    </p:set>
                                    <p:animEffect transition="in" filter="fade">
                                      <p:cBhvr>
                                        <p:cTn id="11" dur="500"/>
                                        <p:tgtEl>
                                          <p:spTgt spid="277"/>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275"/>
                                        </p:tgtEl>
                                        <p:attrNameLst>
                                          <p:attrName>style.visibility</p:attrName>
                                        </p:attrNameLst>
                                      </p:cBhvr>
                                      <p:to>
                                        <p:strVal val="visible"/>
                                      </p:to>
                                    </p:set>
                                    <p:animEffect transition="in" filter="fade">
                                      <p:cBhvr>
                                        <p:cTn id="15" dur="500"/>
                                        <p:tgtEl>
                                          <p:spTgt spid="275"/>
                                        </p:tgtEl>
                                      </p:cBhvr>
                                    </p:animEffect>
                                  </p:childTnLst>
                                </p:cTn>
                              </p:par>
                            </p:childTnLst>
                          </p:cTn>
                        </p:par>
                        <p:par>
                          <p:cTn id="16" fill="hold">
                            <p:stCondLst>
                              <p:cond delay="1500"/>
                            </p:stCondLst>
                            <p:childTnLst>
                              <p:par>
                                <p:cTn id="17" presetID="10" presetClass="entr" presetSubtype="0" fill="hold" nodeType="afterEffect">
                                  <p:stCondLst>
                                    <p:cond delay="0"/>
                                  </p:stCondLst>
                                  <p:childTnLst>
                                    <p:set>
                                      <p:cBhvr>
                                        <p:cTn id="18" dur="1" fill="hold">
                                          <p:stCondLst>
                                            <p:cond delay="0"/>
                                          </p:stCondLst>
                                        </p:cTn>
                                        <p:tgtEl>
                                          <p:spTgt spid="278"/>
                                        </p:tgtEl>
                                        <p:attrNameLst>
                                          <p:attrName>style.visibility</p:attrName>
                                        </p:attrNameLst>
                                      </p:cBhvr>
                                      <p:to>
                                        <p:strVal val="visible"/>
                                      </p:to>
                                    </p:set>
                                    <p:animEffect transition="in" filter="fade">
                                      <p:cBhvr>
                                        <p:cTn id="19" dur="500"/>
                                        <p:tgtEl>
                                          <p:spTgt spid="278"/>
                                        </p:tgtEl>
                                      </p:cBhvr>
                                    </p:animEffect>
                                  </p:childTnLst>
                                </p:cTn>
                              </p:par>
                            </p:childTnLst>
                          </p:cTn>
                        </p:par>
                        <p:par>
                          <p:cTn id="20" fill="hold">
                            <p:stCondLst>
                              <p:cond delay="2000"/>
                            </p:stCondLst>
                            <p:childTnLst>
                              <p:par>
                                <p:cTn id="21" presetID="10" presetClass="entr" presetSubtype="0" fill="hold" nodeType="afterEffect">
                                  <p:stCondLst>
                                    <p:cond delay="0"/>
                                  </p:stCondLst>
                                  <p:childTnLst>
                                    <p:set>
                                      <p:cBhvr>
                                        <p:cTn id="22" dur="1" fill="hold">
                                          <p:stCondLst>
                                            <p:cond delay="0"/>
                                          </p:stCondLst>
                                        </p:cTn>
                                        <p:tgtEl>
                                          <p:spTgt spid="276"/>
                                        </p:tgtEl>
                                        <p:attrNameLst>
                                          <p:attrName>style.visibility</p:attrName>
                                        </p:attrNameLst>
                                      </p:cBhvr>
                                      <p:to>
                                        <p:strVal val="visible"/>
                                      </p:to>
                                    </p:set>
                                    <p:animEffect transition="in" filter="fade">
                                      <p:cBhvr>
                                        <p:cTn id="23" dur="500"/>
                                        <p:tgtEl>
                                          <p:spTgt spid="276"/>
                                        </p:tgtEl>
                                      </p:cBhvr>
                                    </p:animEffect>
                                  </p:childTnLst>
                                </p:cTn>
                              </p:par>
                            </p:childTnLst>
                          </p:cTn>
                        </p:par>
                        <p:par>
                          <p:cTn id="24" fill="hold">
                            <p:stCondLst>
                              <p:cond delay="2500"/>
                            </p:stCondLst>
                            <p:childTnLst>
                              <p:par>
                                <p:cTn id="25" presetID="10" presetClass="entr" presetSubtype="0" fill="hold" nodeType="afterEffect">
                                  <p:stCondLst>
                                    <p:cond delay="0"/>
                                  </p:stCondLst>
                                  <p:childTnLst>
                                    <p:set>
                                      <p:cBhvr>
                                        <p:cTn id="26" dur="1" fill="hold">
                                          <p:stCondLst>
                                            <p:cond delay="0"/>
                                          </p:stCondLst>
                                        </p:cTn>
                                        <p:tgtEl>
                                          <p:spTgt spid="280"/>
                                        </p:tgtEl>
                                        <p:attrNameLst>
                                          <p:attrName>style.visibility</p:attrName>
                                        </p:attrNameLst>
                                      </p:cBhvr>
                                      <p:to>
                                        <p:strVal val="visible"/>
                                      </p:to>
                                    </p:set>
                                    <p:animEffect transition="in" filter="fade">
                                      <p:cBhvr>
                                        <p:cTn id="27" dur="500"/>
                                        <p:tgtEl>
                                          <p:spTgt spid="280"/>
                                        </p:tgtEl>
                                      </p:cBhvr>
                                    </p:animEffect>
                                  </p:childTnLst>
                                </p:cTn>
                              </p:par>
                            </p:childTnLst>
                          </p:cTn>
                        </p:par>
                        <p:par>
                          <p:cTn id="28" fill="hold">
                            <p:stCondLst>
                              <p:cond delay="3000"/>
                            </p:stCondLst>
                            <p:childTnLst>
                              <p:par>
                                <p:cTn id="29" presetID="10" presetClass="entr" presetSubtype="0" fill="hold" nodeType="afterEffect">
                                  <p:stCondLst>
                                    <p:cond delay="0"/>
                                  </p:stCondLst>
                                  <p:childTnLst>
                                    <p:set>
                                      <p:cBhvr>
                                        <p:cTn id="30" dur="1" fill="hold">
                                          <p:stCondLst>
                                            <p:cond delay="0"/>
                                          </p:stCondLst>
                                        </p:cTn>
                                        <p:tgtEl>
                                          <p:spTgt spid="279"/>
                                        </p:tgtEl>
                                        <p:attrNameLst>
                                          <p:attrName>style.visibility</p:attrName>
                                        </p:attrNameLst>
                                      </p:cBhvr>
                                      <p:to>
                                        <p:strVal val="visible"/>
                                      </p:to>
                                    </p:set>
                                    <p:animEffect transition="in" filter="fade">
                                      <p:cBhvr>
                                        <p:cTn id="31" dur="500"/>
                                        <p:tgtEl>
                                          <p:spTgt spid="279"/>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xit" presetSubtype="0" fill="hold" nodeType="clickEffect">
                                  <p:stCondLst>
                                    <p:cond delay="0"/>
                                  </p:stCondLst>
                                  <p:childTnLst>
                                    <p:animEffect transition="out" filter="fade">
                                      <p:cBhvr>
                                        <p:cTn id="35" dur="500"/>
                                        <p:tgtEl>
                                          <p:spTgt spid="274"/>
                                        </p:tgtEl>
                                      </p:cBhvr>
                                    </p:animEffect>
                                    <p:set>
                                      <p:cBhvr>
                                        <p:cTn id="36" dur="1" fill="hold">
                                          <p:stCondLst>
                                            <p:cond delay="500"/>
                                          </p:stCondLst>
                                        </p:cTn>
                                        <p:tgtEl>
                                          <p:spTgt spid="274"/>
                                        </p:tgtEl>
                                        <p:attrNameLst>
                                          <p:attrName>style.visibility</p:attrName>
                                        </p:attrNameLst>
                                      </p:cBhvr>
                                      <p:to>
                                        <p:strVal val="hidden"/>
                                      </p:to>
                                    </p:set>
                                  </p:childTnLst>
                                </p:cTn>
                              </p:par>
                              <p:par>
                                <p:cTn id="37" presetID="10" presetClass="exit" presetSubtype="0" fill="hold" nodeType="withEffect">
                                  <p:stCondLst>
                                    <p:cond delay="0"/>
                                  </p:stCondLst>
                                  <p:childTnLst>
                                    <p:animEffect transition="out" filter="fade">
                                      <p:cBhvr>
                                        <p:cTn id="38" dur="500"/>
                                        <p:tgtEl>
                                          <p:spTgt spid="277"/>
                                        </p:tgtEl>
                                      </p:cBhvr>
                                    </p:animEffect>
                                    <p:set>
                                      <p:cBhvr>
                                        <p:cTn id="39" dur="1" fill="hold">
                                          <p:stCondLst>
                                            <p:cond delay="500"/>
                                          </p:stCondLst>
                                        </p:cTn>
                                        <p:tgtEl>
                                          <p:spTgt spid="277"/>
                                        </p:tgtEl>
                                        <p:attrNameLst>
                                          <p:attrName>style.visibility</p:attrName>
                                        </p:attrNameLst>
                                      </p:cBhvr>
                                      <p:to>
                                        <p:strVal val="hidden"/>
                                      </p:to>
                                    </p:set>
                                  </p:childTnLst>
                                </p:cTn>
                              </p:par>
                              <p:par>
                                <p:cTn id="40" presetID="10" presetClass="exit" presetSubtype="0" fill="hold" nodeType="withEffect">
                                  <p:stCondLst>
                                    <p:cond delay="0"/>
                                  </p:stCondLst>
                                  <p:childTnLst>
                                    <p:animEffect transition="out" filter="fade">
                                      <p:cBhvr>
                                        <p:cTn id="41" dur="500"/>
                                        <p:tgtEl>
                                          <p:spTgt spid="275"/>
                                        </p:tgtEl>
                                      </p:cBhvr>
                                    </p:animEffect>
                                    <p:set>
                                      <p:cBhvr>
                                        <p:cTn id="42" dur="1" fill="hold">
                                          <p:stCondLst>
                                            <p:cond delay="500"/>
                                          </p:stCondLst>
                                        </p:cTn>
                                        <p:tgtEl>
                                          <p:spTgt spid="275"/>
                                        </p:tgtEl>
                                        <p:attrNameLst>
                                          <p:attrName>style.visibility</p:attrName>
                                        </p:attrNameLst>
                                      </p:cBhvr>
                                      <p:to>
                                        <p:strVal val="hidden"/>
                                      </p:to>
                                    </p:set>
                                  </p:childTnLst>
                                </p:cTn>
                              </p:par>
                              <p:par>
                                <p:cTn id="43" presetID="10" presetClass="exit" presetSubtype="0" fill="hold" nodeType="withEffect">
                                  <p:stCondLst>
                                    <p:cond delay="0"/>
                                  </p:stCondLst>
                                  <p:childTnLst>
                                    <p:animEffect transition="out" filter="fade">
                                      <p:cBhvr>
                                        <p:cTn id="44" dur="500"/>
                                        <p:tgtEl>
                                          <p:spTgt spid="280"/>
                                        </p:tgtEl>
                                      </p:cBhvr>
                                    </p:animEffect>
                                    <p:set>
                                      <p:cBhvr>
                                        <p:cTn id="45" dur="1" fill="hold">
                                          <p:stCondLst>
                                            <p:cond delay="500"/>
                                          </p:stCondLst>
                                        </p:cTn>
                                        <p:tgtEl>
                                          <p:spTgt spid="280"/>
                                        </p:tgtEl>
                                        <p:attrNameLst>
                                          <p:attrName>style.visibility</p:attrName>
                                        </p:attrNameLst>
                                      </p:cBhvr>
                                      <p:to>
                                        <p:strVal val="hidden"/>
                                      </p:to>
                                    </p:set>
                                  </p:childTnLst>
                                </p:cTn>
                              </p:par>
                              <p:par>
                                <p:cTn id="46" presetID="10" presetClass="exit" presetSubtype="0" fill="hold" nodeType="withEffect">
                                  <p:stCondLst>
                                    <p:cond delay="0"/>
                                  </p:stCondLst>
                                  <p:childTnLst>
                                    <p:animEffect transition="out" filter="fade">
                                      <p:cBhvr>
                                        <p:cTn id="47" dur="500"/>
                                        <p:tgtEl>
                                          <p:spTgt spid="279"/>
                                        </p:tgtEl>
                                      </p:cBhvr>
                                    </p:animEffect>
                                    <p:set>
                                      <p:cBhvr>
                                        <p:cTn id="48" dur="1" fill="hold">
                                          <p:stCondLst>
                                            <p:cond delay="500"/>
                                          </p:stCondLst>
                                        </p:cTn>
                                        <p:tgtEl>
                                          <p:spTgt spid="279"/>
                                        </p:tgtEl>
                                        <p:attrNameLst>
                                          <p:attrName>style.visibility</p:attrName>
                                        </p:attrNameLst>
                                      </p:cBhvr>
                                      <p:to>
                                        <p:strVal val="hidden"/>
                                      </p:to>
                                    </p:set>
                                  </p:childTnLst>
                                </p:cTn>
                              </p:par>
                              <p:par>
                                <p:cTn id="49" presetID="10" presetClass="entr" presetSubtype="0" fill="hold" nodeType="withEffect">
                                  <p:stCondLst>
                                    <p:cond delay="0"/>
                                  </p:stCondLst>
                                  <p:childTnLst>
                                    <p:set>
                                      <p:cBhvr>
                                        <p:cTn id="50" dur="1" fill="hold">
                                          <p:stCondLst>
                                            <p:cond delay="0"/>
                                          </p:stCondLst>
                                        </p:cTn>
                                        <p:tgtEl>
                                          <p:spTgt spid="281"/>
                                        </p:tgtEl>
                                        <p:attrNameLst>
                                          <p:attrName>style.visibility</p:attrName>
                                        </p:attrNameLst>
                                      </p:cBhvr>
                                      <p:to>
                                        <p:strVal val="visible"/>
                                      </p:to>
                                    </p:set>
                                    <p:animEffect transition="in" filter="fade">
                                      <p:cBhvr>
                                        <p:cTn id="51" dur="2000"/>
                                        <p:tgtEl>
                                          <p:spTgt spid="28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86"/>
        <p:cNvGrpSpPr/>
        <p:nvPr/>
      </p:nvGrpSpPr>
      <p:grpSpPr>
        <a:xfrm>
          <a:off x="0" y="0"/>
          <a:ext cx="0" cy="0"/>
          <a:chOff x="0" y="0"/>
          <a:chExt cx="0" cy="0"/>
        </a:xfrm>
      </p:grpSpPr>
      <p:pic>
        <p:nvPicPr>
          <p:cNvPr id="287" name="Google Shape;287;p27">
            <a:hlinkClick r:id="rId3" action="ppaction://hlinksldjump"/>
          </p:cNvPr>
          <p:cNvPicPr preferRelativeResize="0"/>
          <p:nvPr/>
        </p:nvPicPr>
        <p:blipFill rotWithShape="1">
          <a:blip r:embed="rId4">
            <a:alphaModFix/>
          </a:blip>
          <a:srcRect l="14473" b="4014"/>
          <a:stretch/>
        </p:blipFill>
        <p:spPr>
          <a:xfrm flipH="1">
            <a:off x="-49718" y="4714294"/>
            <a:ext cx="1726118" cy="1236702"/>
          </a:xfrm>
          <a:prstGeom prst="rect">
            <a:avLst/>
          </a:prstGeom>
          <a:noFill/>
          <a:ln>
            <a:noFill/>
          </a:ln>
        </p:spPr>
      </p:pic>
      <p:pic>
        <p:nvPicPr>
          <p:cNvPr id="288" name="Google Shape;288;p27"/>
          <p:cNvPicPr preferRelativeResize="0"/>
          <p:nvPr/>
        </p:nvPicPr>
        <p:blipFill rotWithShape="1">
          <a:blip r:embed="rId5">
            <a:alphaModFix/>
          </a:blip>
          <a:srcRect/>
          <a:stretch/>
        </p:blipFill>
        <p:spPr>
          <a:xfrm>
            <a:off x="9818261" y="4714295"/>
            <a:ext cx="2065411" cy="1872639"/>
          </a:xfrm>
          <a:prstGeom prst="rect">
            <a:avLst/>
          </a:prstGeom>
          <a:noFill/>
          <a:ln>
            <a:noFill/>
          </a:ln>
        </p:spPr>
      </p:pic>
      <p:sp>
        <p:nvSpPr>
          <p:cNvPr id="289" name="Google Shape;289;p27"/>
          <p:cNvSpPr/>
          <p:nvPr/>
        </p:nvSpPr>
        <p:spPr>
          <a:xfrm>
            <a:off x="3124200" y="2066824"/>
            <a:ext cx="152400" cy="2895600"/>
          </a:xfrm>
          <a:prstGeom prst="rect">
            <a:avLst/>
          </a:prstGeom>
          <a:solidFill>
            <a:srgbClr val="AEABAB"/>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290" name="Google Shape;290;p27"/>
          <p:cNvSpPr/>
          <p:nvPr/>
        </p:nvSpPr>
        <p:spPr>
          <a:xfrm>
            <a:off x="3289300" y="2485924"/>
            <a:ext cx="6464300" cy="774700"/>
          </a:xfrm>
          <a:prstGeom prst="rect">
            <a:avLst/>
          </a:prstGeom>
          <a:solidFill>
            <a:schemeClr val="accent6"/>
          </a:solidFill>
          <a:ln w="1905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4000"/>
              <a:buFont typeface="Arial"/>
              <a:buNone/>
            </a:pPr>
            <a:r>
              <a:rPr lang="en-US" sz="4000" b="0" i="0" u="none" strike="noStrike" cap="none">
                <a:solidFill>
                  <a:schemeClr val="lt1"/>
                </a:solidFill>
                <a:latin typeface="Arial"/>
                <a:ea typeface="Arial"/>
                <a:cs typeface="Arial"/>
                <a:sym typeface="Arial"/>
              </a:rPr>
              <a:t>What</a:t>
            </a:r>
            <a:endParaRPr sz="1400" b="0" i="0" u="none" strike="noStrike" cap="none">
              <a:solidFill>
                <a:srgbClr val="000000"/>
              </a:solidFill>
              <a:latin typeface="Arial"/>
              <a:ea typeface="Arial"/>
              <a:cs typeface="Arial"/>
              <a:sym typeface="Arial"/>
            </a:endParaRPr>
          </a:p>
        </p:txBody>
      </p:sp>
      <p:sp>
        <p:nvSpPr>
          <p:cNvPr id="291" name="Google Shape;291;p27"/>
          <p:cNvSpPr/>
          <p:nvPr/>
        </p:nvSpPr>
        <p:spPr>
          <a:xfrm>
            <a:off x="3289300" y="3514624"/>
            <a:ext cx="6464300" cy="774700"/>
          </a:xfrm>
          <a:prstGeom prst="rect">
            <a:avLst/>
          </a:prstGeom>
          <a:solidFill>
            <a:schemeClr val="accent6"/>
          </a:solidFill>
          <a:ln w="1905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4000"/>
              <a:buFont typeface="Arial"/>
              <a:buNone/>
            </a:pPr>
            <a:r>
              <a:rPr lang="en-US" sz="4000" b="0" i="0" u="none" strike="noStrike" cap="none">
                <a:solidFill>
                  <a:schemeClr val="lt1"/>
                </a:solidFill>
                <a:latin typeface="Arial"/>
                <a:ea typeface="Arial"/>
                <a:cs typeface="Arial"/>
                <a:sym typeface="Arial"/>
              </a:rPr>
              <a:t>Do</a:t>
            </a:r>
            <a:endParaRPr sz="1400" b="0" i="0" u="none" strike="noStrike" cap="none">
              <a:solidFill>
                <a:srgbClr val="000000"/>
              </a:solidFill>
              <a:latin typeface="Arial"/>
              <a:ea typeface="Arial"/>
              <a:cs typeface="Arial"/>
              <a:sym typeface="Arial"/>
            </a:endParaRPr>
          </a:p>
        </p:txBody>
      </p:sp>
      <p:sp>
        <p:nvSpPr>
          <p:cNvPr id="292" name="Google Shape;292;p27"/>
          <p:cNvSpPr/>
          <p:nvPr/>
        </p:nvSpPr>
        <p:spPr>
          <a:xfrm>
            <a:off x="2971800" y="2542168"/>
            <a:ext cx="640080" cy="640080"/>
          </a:xfrm>
          <a:prstGeom prst="ellipse">
            <a:avLst/>
          </a:prstGeom>
          <a:gradFill>
            <a:gsLst>
              <a:gs pos="0">
                <a:srgbClr val="70A5DA"/>
              </a:gs>
              <a:gs pos="50000">
                <a:srgbClr val="539BDB"/>
              </a:gs>
              <a:gs pos="100000">
                <a:srgbClr val="4288C8"/>
              </a:gs>
            </a:gsLst>
            <a:lin ang="5400000" scaled="0"/>
          </a:gradFill>
          <a:ln>
            <a:noFill/>
          </a:ln>
          <a:effectLst>
            <a:outerShdw blurRad="57150" dist="19050" dir="5400000" algn="ctr" rotWithShape="0">
              <a:srgbClr val="000000">
                <a:alpha val="62352"/>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3600"/>
              <a:buFont typeface="Arial"/>
              <a:buNone/>
            </a:pPr>
            <a:r>
              <a:rPr lang="en-US" sz="3600" b="1" i="0" u="none" strike="noStrike" cap="none">
                <a:solidFill>
                  <a:schemeClr val="lt1"/>
                </a:solidFill>
                <a:latin typeface="Arial"/>
                <a:ea typeface="Arial"/>
                <a:cs typeface="Arial"/>
                <a:sym typeface="Arial"/>
              </a:rPr>
              <a:t>A</a:t>
            </a:r>
            <a:endParaRPr sz="1400" b="0" i="0" u="none" strike="noStrike" cap="none">
              <a:solidFill>
                <a:srgbClr val="000000"/>
              </a:solidFill>
              <a:latin typeface="Arial"/>
              <a:ea typeface="Arial"/>
              <a:cs typeface="Arial"/>
              <a:sym typeface="Arial"/>
            </a:endParaRPr>
          </a:p>
        </p:txBody>
      </p:sp>
      <p:sp>
        <p:nvSpPr>
          <p:cNvPr id="293" name="Google Shape;293;p27"/>
          <p:cNvSpPr/>
          <p:nvPr/>
        </p:nvSpPr>
        <p:spPr>
          <a:xfrm>
            <a:off x="2971800" y="3572682"/>
            <a:ext cx="640080" cy="640080"/>
          </a:xfrm>
          <a:prstGeom prst="ellipse">
            <a:avLst/>
          </a:prstGeom>
          <a:gradFill>
            <a:gsLst>
              <a:gs pos="0">
                <a:srgbClr val="70A5DA"/>
              </a:gs>
              <a:gs pos="50000">
                <a:srgbClr val="539BDB"/>
              </a:gs>
              <a:gs pos="100000">
                <a:srgbClr val="4288C8"/>
              </a:gs>
            </a:gsLst>
            <a:lin ang="5400000" scaled="0"/>
          </a:gradFill>
          <a:ln>
            <a:noFill/>
          </a:ln>
          <a:effectLst>
            <a:outerShdw blurRad="57150" dist="19050" dir="5400000" algn="ctr" rotWithShape="0">
              <a:srgbClr val="000000">
                <a:alpha val="62352"/>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3600"/>
              <a:buFont typeface="Arial"/>
              <a:buNone/>
            </a:pPr>
            <a:r>
              <a:rPr lang="en-US" sz="3600" b="1" i="0" u="none" strike="noStrike" cap="none">
                <a:solidFill>
                  <a:schemeClr val="lt1"/>
                </a:solidFill>
                <a:latin typeface="Arial"/>
                <a:ea typeface="Arial"/>
                <a:cs typeface="Arial"/>
                <a:sym typeface="Arial"/>
              </a:rPr>
              <a:t>B</a:t>
            </a:r>
            <a:endParaRPr sz="1400" b="0" i="0" u="none" strike="noStrike" cap="none">
              <a:solidFill>
                <a:srgbClr val="000000"/>
              </a:solidFill>
              <a:latin typeface="Arial"/>
              <a:ea typeface="Arial"/>
              <a:cs typeface="Arial"/>
              <a:sym typeface="Arial"/>
            </a:endParaRPr>
          </a:p>
        </p:txBody>
      </p:sp>
      <p:sp>
        <p:nvSpPr>
          <p:cNvPr id="294" name="Google Shape;294;p27"/>
          <p:cNvSpPr/>
          <p:nvPr/>
        </p:nvSpPr>
        <p:spPr>
          <a:xfrm>
            <a:off x="3289300" y="4517924"/>
            <a:ext cx="6464300" cy="774700"/>
          </a:xfrm>
          <a:prstGeom prst="rect">
            <a:avLst/>
          </a:prstGeom>
          <a:solidFill>
            <a:schemeClr val="accent6"/>
          </a:solidFill>
          <a:ln w="1905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4000"/>
              <a:buFont typeface="Arial"/>
              <a:buNone/>
            </a:pPr>
            <a:r>
              <a:rPr lang="en-US" sz="4000" b="0" i="0" u="none" strike="noStrike" cap="none">
                <a:solidFill>
                  <a:schemeClr val="lt1"/>
                </a:solidFill>
                <a:latin typeface="Arial"/>
                <a:ea typeface="Arial"/>
                <a:cs typeface="Arial"/>
                <a:sym typeface="Arial"/>
              </a:rPr>
              <a:t>Would</a:t>
            </a:r>
            <a:endParaRPr sz="1400" b="0" i="0" u="none" strike="noStrike" cap="none">
              <a:solidFill>
                <a:srgbClr val="000000"/>
              </a:solidFill>
              <a:latin typeface="Arial"/>
              <a:ea typeface="Arial"/>
              <a:cs typeface="Arial"/>
              <a:sym typeface="Arial"/>
            </a:endParaRPr>
          </a:p>
        </p:txBody>
      </p:sp>
      <p:sp>
        <p:nvSpPr>
          <p:cNvPr id="295" name="Google Shape;295;p27"/>
          <p:cNvSpPr/>
          <p:nvPr/>
        </p:nvSpPr>
        <p:spPr>
          <a:xfrm>
            <a:off x="2971800" y="4599568"/>
            <a:ext cx="640080" cy="640080"/>
          </a:xfrm>
          <a:prstGeom prst="ellipse">
            <a:avLst/>
          </a:prstGeom>
          <a:gradFill>
            <a:gsLst>
              <a:gs pos="0">
                <a:srgbClr val="70A5DA"/>
              </a:gs>
              <a:gs pos="50000">
                <a:srgbClr val="539BDB"/>
              </a:gs>
              <a:gs pos="100000">
                <a:srgbClr val="4288C8"/>
              </a:gs>
            </a:gsLst>
            <a:lin ang="5400000" scaled="0"/>
          </a:gradFill>
          <a:ln>
            <a:noFill/>
          </a:ln>
          <a:effectLst>
            <a:outerShdw blurRad="57150" dist="19050" dir="5400000" algn="ctr" rotWithShape="0">
              <a:srgbClr val="000000">
                <a:alpha val="62352"/>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3600"/>
              <a:buFont typeface="Arial"/>
              <a:buNone/>
            </a:pPr>
            <a:r>
              <a:rPr lang="en-US" sz="3600" b="1" i="0" u="none" strike="noStrike" cap="none">
                <a:solidFill>
                  <a:schemeClr val="lt1"/>
                </a:solidFill>
                <a:latin typeface="Arial"/>
                <a:ea typeface="Arial"/>
                <a:cs typeface="Arial"/>
                <a:sym typeface="Arial"/>
              </a:rPr>
              <a:t>C</a:t>
            </a:r>
            <a:endParaRPr sz="1400" b="0" i="0" u="none" strike="noStrike" cap="none">
              <a:solidFill>
                <a:srgbClr val="000000"/>
              </a:solidFill>
              <a:latin typeface="Arial"/>
              <a:ea typeface="Arial"/>
              <a:cs typeface="Arial"/>
              <a:sym typeface="Arial"/>
            </a:endParaRPr>
          </a:p>
        </p:txBody>
      </p:sp>
      <p:sp>
        <p:nvSpPr>
          <p:cNvPr id="296" name="Google Shape;296;p27"/>
          <p:cNvSpPr txBox="1"/>
          <p:nvPr/>
        </p:nvSpPr>
        <p:spPr>
          <a:xfrm>
            <a:off x="661182" y="293838"/>
            <a:ext cx="9973993" cy="646331"/>
          </a:xfrm>
          <a:prstGeom prst="rect">
            <a:avLst/>
          </a:prstGeom>
          <a:solidFill>
            <a:srgbClr val="0070C0"/>
          </a:solidFill>
          <a:ln>
            <a:noFill/>
          </a:ln>
          <a:effectLst>
            <a:outerShdw blurRad="107950" dist="12700" dir="5400000" algn="ctr">
              <a:srgbClr val="000000"/>
            </a:outerShdw>
          </a:effectLst>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3600"/>
              <a:buFont typeface="Arial"/>
              <a:buNone/>
            </a:pPr>
            <a:r>
              <a:rPr lang="en-US" sz="3600" b="1" i="0" u="none" strike="noStrike" cap="none">
                <a:solidFill>
                  <a:srgbClr val="FFFF00"/>
                </a:solidFill>
                <a:latin typeface="Calibri"/>
                <a:ea typeface="Calibri"/>
                <a:cs typeface="Calibri"/>
                <a:sym typeface="Calibri"/>
              </a:rPr>
              <a:t>………… you like some lemonade?</a:t>
            </a:r>
            <a:endParaRPr sz="3600" b="1" i="0" u="none" strike="noStrike" cap="none">
              <a:solidFill>
                <a:srgbClr val="FFFF00"/>
              </a:solidFill>
              <a:latin typeface="Times New Roman"/>
              <a:ea typeface="Times New Roman"/>
              <a:cs typeface="Times New Roman"/>
              <a:sym typeface="Times New Roman"/>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289"/>
                                        </p:tgtEl>
                                        <p:attrNameLst>
                                          <p:attrName>style.visibility</p:attrName>
                                        </p:attrNameLst>
                                      </p:cBhvr>
                                      <p:to>
                                        <p:strVal val="visible"/>
                                      </p:to>
                                    </p:set>
                                    <p:animEffect transition="in" filter="fade">
                                      <p:cBhvr>
                                        <p:cTn id="7" dur="500"/>
                                        <p:tgtEl>
                                          <p:spTgt spid="289"/>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292"/>
                                        </p:tgtEl>
                                        <p:attrNameLst>
                                          <p:attrName>style.visibility</p:attrName>
                                        </p:attrNameLst>
                                      </p:cBhvr>
                                      <p:to>
                                        <p:strVal val="visible"/>
                                      </p:to>
                                    </p:set>
                                    <p:animEffect transition="in" filter="fade">
                                      <p:cBhvr>
                                        <p:cTn id="11" dur="500"/>
                                        <p:tgtEl>
                                          <p:spTgt spid="292"/>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290"/>
                                        </p:tgtEl>
                                        <p:attrNameLst>
                                          <p:attrName>style.visibility</p:attrName>
                                        </p:attrNameLst>
                                      </p:cBhvr>
                                      <p:to>
                                        <p:strVal val="visible"/>
                                      </p:to>
                                    </p:set>
                                    <p:animEffect transition="in" filter="fade">
                                      <p:cBhvr>
                                        <p:cTn id="15" dur="500"/>
                                        <p:tgtEl>
                                          <p:spTgt spid="290"/>
                                        </p:tgtEl>
                                      </p:cBhvr>
                                    </p:animEffect>
                                  </p:childTnLst>
                                </p:cTn>
                              </p:par>
                            </p:childTnLst>
                          </p:cTn>
                        </p:par>
                        <p:par>
                          <p:cTn id="16" fill="hold">
                            <p:stCondLst>
                              <p:cond delay="1500"/>
                            </p:stCondLst>
                            <p:childTnLst>
                              <p:par>
                                <p:cTn id="17" presetID="10" presetClass="entr" presetSubtype="0" fill="hold" nodeType="afterEffect">
                                  <p:stCondLst>
                                    <p:cond delay="0"/>
                                  </p:stCondLst>
                                  <p:childTnLst>
                                    <p:set>
                                      <p:cBhvr>
                                        <p:cTn id="18" dur="1" fill="hold">
                                          <p:stCondLst>
                                            <p:cond delay="0"/>
                                          </p:stCondLst>
                                        </p:cTn>
                                        <p:tgtEl>
                                          <p:spTgt spid="293"/>
                                        </p:tgtEl>
                                        <p:attrNameLst>
                                          <p:attrName>style.visibility</p:attrName>
                                        </p:attrNameLst>
                                      </p:cBhvr>
                                      <p:to>
                                        <p:strVal val="visible"/>
                                      </p:to>
                                    </p:set>
                                    <p:animEffect transition="in" filter="fade">
                                      <p:cBhvr>
                                        <p:cTn id="19" dur="500"/>
                                        <p:tgtEl>
                                          <p:spTgt spid="293"/>
                                        </p:tgtEl>
                                      </p:cBhvr>
                                    </p:animEffect>
                                  </p:childTnLst>
                                </p:cTn>
                              </p:par>
                            </p:childTnLst>
                          </p:cTn>
                        </p:par>
                        <p:par>
                          <p:cTn id="20" fill="hold">
                            <p:stCondLst>
                              <p:cond delay="2000"/>
                            </p:stCondLst>
                            <p:childTnLst>
                              <p:par>
                                <p:cTn id="21" presetID="10" presetClass="entr" presetSubtype="0" fill="hold" nodeType="afterEffect">
                                  <p:stCondLst>
                                    <p:cond delay="0"/>
                                  </p:stCondLst>
                                  <p:childTnLst>
                                    <p:set>
                                      <p:cBhvr>
                                        <p:cTn id="22" dur="1" fill="hold">
                                          <p:stCondLst>
                                            <p:cond delay="0"/>
                                          </p:stCondLst>
                                        </p:cTn>
                                        <p:tgtEl>
                                          <p:spTgt spid="291"/>
                                        </p:tgtEl>
                                        <p:attrNameLst>
                                          <p:attrName>style.visibility</p:attrName>
                                        </p:attrNameLst>
                                      </p:cBhvr>
                                      <p:to>
                                        <p:strVal val="visible"/>
                                      </p:to>
                                    </p:set>
                                    <p:animEffect transition="in" filter="fade">
                                      <p:cBhvr>
                                        <p:cTn id="23" dur="500"/>
                                        <p:tgtEl>
                                          <p:spTgt spid="291"/>
                                        </p:tgtEl>
                                      </p:cBhvr>
                                    </p:animEffect>
                                  </p:childTnLst>
                                </p:cTn>
                              </p:par>
                            </p:childTnLst>
                          </p:cTn>
                        </p:par>
                        <p:par>
                          <p:cTn id="24" fill="hold">
                            <p:stCondLst>
                              <p:cond delay="2500"/>
                            </p:stCondLst>
                            <p:childTnLst>
                              <p:par>
                                <p:cTn id="25" presetID="10" presetClass="entr" presetSubtype="0" fill="hold" nodeType="afterEffect">
                                  <p:stCondLst>
                                    <p:cond delay="0"/>
                                  </p:stCondLst>
                                  <p:childTnLst>
                                    <p:set>
                                      <p:cBhvr>
                                        <p:cTn id="26" dur="1" fill="hold">
                                          <p:stCondLst>
                                            <p:cond delay="0"/>
                                          </p:stCondLst>
                                        </p:cTn>
                                        <p:tgtEl>
                                          <p:spTgt spid="295"/>
                                        </p:tgtEl>
                                        <p:attrNameLst>
                                          <p:attrName>style.visibility</p:attrName>
                                        </p:attrNameLst>
                                      </p:cBhvr>
                                      <p:to>
                                        <p:strVal val="visible"/>
                                      </p:to>
                                    </p:set>
                                    <p:animEffect transition="in" filter="fade">
                                      <p:cBhvr>
                                        <p:cTn id="27" dur="500"/>
                                        <p:tgtEl>
                                          <p:spTgt spid="295"/>
                                        </p:tgtEl>
                                      </p:cBhvr>
                                    </p:animEffect>
                                  </p:childTnLst>
                                </p:cTn>
                              </p:par>
                            </p:childTnLst>
                          </p:cTn>
                        </p:par>
                        <p:par>
                          <p:cTn id="28" fill="hold">
                            <p:stCondLst>
                              <p:cond delay="3000"/>
                            </p:stCondLst>
                            <p:childTnLst>
                              <p:par>
                                <p:cTn id="29" presetID="10" presetClass="entr" presetSubtype="0" fill="hold" nodeType="afterEffect">
                                  <p:stCondLst>
                                    <p:cond delay="0"/>
                                  </p:stCondLst>
                                  <p:childTnLst>
                                    <p:set>
                                      <p:cBhvr>
                                        <p:cTn id="30" dur="1" fill="hold">
                                          <p:stCondLst>
                                            <p:cond delay="0"/>
                                          </p:stCondLst>
                                        </p:cTn>
                                        <p:tgtEl>
                                          <p:spTgt spid="294"/>
                                        </p:tgtEl>
                                        <p:attrNameLst>
                                          <p:attrName>style.visibility</p:attrName>
                                        </p:attrNameLst>
                                      </p:cBhvr>
                                      <p:to>
                                        <p:strVal val="visible"/>
                                      </p:to>
                                    </p:set>
                                    <p:animEffect transition="in" filter="fade">
                                      <p:cBhvr>
                                        <p:cTn id="31" dur="500"/>
                                        <p:tgtEl>
                                          <p:spTgt spid="294"/>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xit" presetSubtype="0" fill="hold" nodeType="clickEffect">
                                  <p:stCondLst>
                                    <p:cond delay="0"/>
                                  </p:stCondLst>
                                  <p:childTnLst>
                                    <p:animEffect transition="out" filter="fade">
                                      <p:cBhvr>
                                        <p:cTn id="35" dur="500"/>
                                        <p:tgtEl>
                                          <p:spTgt spid="289"/>
                                        </p:tgtEl>
                                      </p:cBhvr>
                                    </p:animEffect>
                                    <p:set>
                                      <p:cBhvr>
                                        <p:cTn id="36" dur="1" fill="hold">
                                          <p:stCondLst>
                                            <p:cond delay="500"/>
                                          </p:stCondLst>
                                        </p:cTn>
                                        <p:tgtEl>
                                          <p:spTgt spid="289"/>
                                        </p:tgtEl>
                                        <p:attrNameLst>
                                          <p:attrName>style.visibility</p:attrName>
                                        </p:attrNameLst>
                                      </p:cBhvr>
                                      <p:to>
                                        <p:strVal val="hidden"/>
                                      </p:to>
                                    </p:set>
                                  </p:childTnLst>
                                </p:cTn>
                              </p:par>
                              <p:par>
                                <p:cTn id="37" presetID="10" presetClass="exit" presetSubtype="0" fill="hold" nodeType="withEffect">
                                  <p:stCondLst>
                                    <p:cond delay="0"/>
                                  </p:stCondLst>
                                  <p:childTnLst>
                                    <p:animEffect transition="out" filter="fade">
                                      <p:cBhvr>
                                        <p:cTn id="38" dur="500"/>
                                        <p:tgtEl>
                                          <p:spTgt spid="292"/>
                                        </p:tgtEl>
                                      </p:cBhvr>
                                    </p:animEffect>
                                    <p:set>
                                      <p:cBhvr>
                                        <p:cTn id="39" dur="1" fill="hold">
                                          <p:stCondLst>
                                            <p:cond delay="500"/>
                                          </p:stCondLst>
                                        </p:cTn>
                                        <p:tgtEl>
                                          <p:spTgt spid="292"/>
                                        </p:tgtEl>
                                        <p:attrNameLst>
                                          <p:attrName>style.visibility</p:attrName>
                                        </p:attrNameLst>
                                      </p:cBhvr>
                                      <p:to>
                                        <p:strVal val="hidden"/>
                                      </p:to>
                                    </p:set>
                                  </p:childTnLst>
                                </p:cTn>
                              </p:par>
                              <p:par>
                                <p:cTn id="40" presetID="10" presetClass="exit" presetSubtype="0" fill="hold" nodeType="withEffect">
                                  <p:stCondLst>
                                    <p:cond delay="0"/>
                                  </p:stCondLst>
                                  <p:childTnLst>
                                    <p:animEffect transition="out" filter="fade">
                                      <p:cBhvr>
                                        <p:cTn id="41" dur="500"/>
                                        <p:tgtEl>
                                          <p:spTgt spid="290"/>
                                        </p:tgtEl>
                                      </p:cBhvr>
                                    </p:animEffect>
                                    <p:set>
                                      <p:cBhvr>
                                        <p:cTn id="42" dur="1" fill="hold">
                                          <p:stCondLst>
                                            <p:cond delay="500"/>
                                          </p:stCondLst>
                                        </p:cTn>
                                        <p:tgtEl>
                                          <p:spTgt spid="290"/>
                                        </p:tgtEl>
                                        <p:attrNameLst>
                                          <p:attrName>style.visibility</p:attrName>
                                        </p:attrNameLst>
                                      </p:cBhvr>
                                      <p:to>
                                        <p:strVal val="hidden"/>
                                      </p:to>
                                    </p:set>
                                  </p:childTnLst>
                                </p:cTn>
                              </p:par>
                              <p:par>
                                <p:cTn id="43" presetID="10" presetClass="exit" presetSubtype="0" fill="hold" nodeType="withEffect">
                                  <p:stCondLst>
                                    <p:cond delay="0"/>
                                  </p:stCondLst>
                                  <p:childTnLst>
                                    <p:animEffect transition="out" filter="fade">
                                      <p:cBhvr>
                                        <p:cTn id="44" dur="500"/>
                                        <p:tgtEl>
                                          <p:spTgt spid="293"/>
                                        </p:tgtEl>
                                      </p:cBhvr>
                                    </p:animEffect>
                                    <p:set>
                                      <p:cBhvr>
                                        <p:cTn id="45" dur="1" fill="hold">
                                          <p:stCondLst>
                                            <p:cond delay="500"/>
                                          </p:stCondLst>
                                        </p:cTn>
                                        <p:tgtEl>
                                          <p:spTgt spid="293"/>
                                        </p:tgtEl>
                                        <p:attrNameLst>
                                          <p:attrName>style.visibility</p:attrName>
                                        </p:attrNameLst>
                                      </p:cBhvr>
                                      <p:to>
                                        <p:strVal val="hidden"/>
                                      </p:to>
                                    </p:set>
                                  </p:childTnLst>
                                </p:cTn>
                              </p:par>
                              <p:par>
                                <p:cTn id="46" presetID="10" presetClass="exit" presetSubtype="0" fill="hold" nodeType="withEffect">
                                  <p:stCondLst>
                                    <p:cond delay="0"/>
                                  </p:stCondLst>
                                  <p:childTnLst>
                                    <p:animEffect transition="out" filter="fade">
                                      <p:cBhvr>
                                        <p:cTn id="47" dur="500"/>
                                        <p:tgtEl>
                                          <p:spTgt spid="291"/>
                                        </p:tgtEl>
                                      </p:cBhvr>
                                    </p:animEffect>
                                    <p:set>
                                      <p:cBhvr>
                                        <p:cTn id="48" dur="1" fill="hold">
                                          <p:stCondLst>
                                            <p:cond delay="500"/>
                                          </p:stCondLst>
                                        </p:cTn>
                                        <p:tgtEl>
                                          <p:spTgt spid="291"/>
                                        </p:tgtEl>
                                        <p:attrNameLst>
                                          <p:attrName>style.visibility</p:attrName>
                                        </p:attrNameLst>
                                      </p:cBhvr>
                                      <p:to>
                                        <p:strVal val="hidden"/>
                                      </p:to>
                                    </p:set>
                                  </p:childTnLst>
                                </p:cTn>
                              </p:par>
                              <p:par>
                                <p:cTn id="49" presetID="10" presetClass="entr" presetSubtype="0" fill="hold" nodeType="withEffect">
                                  <p:stCondLst>
                                    <p:cond delay="0"/>
                                  </p:stCondLst>
                                  <p:childTnLst>
                                    <p:set>
                                      <p:cBhvr>
                                        <p:cTn id="50" dur="1" fill="hold">
                                          <p:stCondLst>
                                            <p:cond delay="0"/>
                                          </p:stCondLst>
                                        </p:cTn>
                                        <p:tgtEl>
                                          <p:spTgt spid="296"/>
                                        </p:tgtEl>
                                        <p:attrNameLst>
                                          <p:attrName>style.visibility</p:attrName>
                                        </p:attrNameLst>
                                      </p:cBhvr>
                                      <p:to>
                                        <p:strVal val="visible"/>
                                      </p:to>
                                    </p:set>
                                    <p:animEffect transition="in" filter="fade">
                                      <p:cBhvr>
                                        <p:cTn id="51" dur="2000"/>
                                        <p:tgtEl>
                                          <p:spTgt spid="29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300"/>
        <p:cNvGrpSpPr/>
        <p:nvPr/>
      </p:nvGrpSpPr>
      <p:grpSpPr>
        <a:xfrm>
          <a:off x="0" y="0"/>
          <a:ext cx="0" cy="0"/>
          <a:chOff x="0" y="0"/>
          <a:chExt cx="0" cy="0"/>
        </a:xfrm>
      </p:grpSpPr>
      <p:pic>
        <p:nvPicPr>
          <p:cNvPr id="301" name="Google Shape;301;p28">
            <a:hlinkClick r:id="rId3" action="ppaction://hlinksldjump"/>
          </p:cNvPr>
          <p:cNvPicPr preferRelativeResize="0"/>
          <p:nvPr/>
        </p:nvPicPr>
        <p:blipFill rotWithShape="1">
          <a:blip r:embed="rId4">
            <a:alphaModFix/>
          </a:blip>
          <a:srcRect l="19925" r="20381"/>
          <a:stretch/>
        </p:blipFill>
        <p:spPr>
          <a:xfrm>
            <a:off x="-66422" y="4226393"/>
            <a:ext cx="2167010" cy="2594048"/>
          </a:xfrm>
          <a:prstGeom prst="rect">
            <a:avLst/>
          </a:prstGeom>
          <a:noFill/>
          <a:ln>
            <a:noFill/>
          </a:ln>
        </p:spPr>
      </p:pic>
      <p:pic>
        <p:nvPicPr>
          <p:cNvPr id="302" name="Google Shape;302;p28"/>
          <p:cNvPicPr preferRelativeResize="0"/>
          <p:nvPr/>
        </p:nvPicPr>
        <p:blipFill rotWithShape="1">
          <a:blip r:embed="rId5">
            <a:alphaModFix/>
          </a:blip>
          <a:srcRect/>
          <a:stretch/>
        </p:blipFill>
        <p:spPr>
          <a:xfrm>
            <a:off x="10591801" y="3810000"/>
            <a:ext cx="1386251" cy="1080100"/>
          </a:xfrm>
          <a:prstGeom prst="rect">
            <a:avLst/>
          </a:prstGeom>
          <a:noFill/>
          <a:ln>
            <a:noFill/>
          </a:ln>
        </p:spPr>
      </p:pic>
      <p:sp>
        <p:nvSpPr>
          <p:cNvPr id="303" name="Google Shape;303;p28"/>
          <p:cNvSpPr/>
          <p:nvPr/>
        </p:nvSpPr>
        <p:spPr>
          <a:xfrm>
            <a:off x="3280228" y="2190162"/>
            <a:ext cx="152400" cy="2895600"/>
          </a:xfrm>
          <a:prstGeom prst="rect">
            <a:avLst/>
          </a:prstGeom>
          <a:solidFill>
            <a:srgbClr val="AEABAB"/>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400"/>
              <a:buFont typeface="Arial"/>
              <a:buNone/>
            </a:pPr>
            <a:endParaRPr sz="2400" b="0" i="0" u="none" strike="noStrike" cap="none">
              <a:solidFill>
                <a:schemeClr val="lt1"/>
              </a:solidFill>
              <a:latin typeface="Arial"/>
              <a:ea typeface="Arial"/>
              <a:cs typeface="Arial"/>
              <a:sym typeface="Arial"/>
            </a:endParaRPr>
          </a:p>
        </p:txBody>
      </p:sp>
      <p:sp>
        <p:nvSpPr>
          <p:cNvPr id="304" name="Google Shape;304;p28"/>
          <p:cNvSpPr/>
          <p:nvPr/>
        </p:nvSpPr>
        <p:spPr>
          <a:xfrm>
            <a:off x="717452" y="894762"/>
            <a:ext cx="10916530" cy="1447800"/>
          </a:xfrm>
          <a:prstGeom prst="roundRect">
            <a:avLst>
              <a:gd name="adj" fmla="val 16667"/>
            </a:avLst>
          </a:prstGeom>
          <a:solidFill>
            <a:schemeClr val="accent5"/>
          </a:solidFill>
          <a:ln w="1905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400"/>
              <a:buFont typeface="Arial"/>
              <a:buNone/>
            </a:pPr>
            <a:endParaRPr sz="2400" b="0" i="0" u="none" strike="noStrike" cap="none">
              <a:solidFill>
                <a:schemeClr val="lt1"/>
              </a:solidFill>
              <a:latin typeface="Arial"/>
              <a:ea typeface="Arial"/>
              <a:cs typeface="Arial"/>
              <a:sym typeface="Arial"/>
            </a:endParaRPr>
          </a:p>
        </p:txBody>
      </p:sp>
      <p:sp>
        <p:nvSpPr>
          <p:cNvPr id="305" name="Google Shape;305;p28"/>
          <p:cNvSpPr/>
          <p:nvPr/>
        </p:nvSpPr>
        <p:spPr>
          <a:xfrm>
            <a:off x="3445328" y="2609262"/>
            <a:ext cx="6464300" cy="774700"/>
          </a:xfrm>
          <a:prstGeom prst="rect">
            <a:avLst/>
          </a:prstGeom>
          <a:solidFill>
            <a:schemeClr val="accent6"/>
          </a:solidFill>
          <a:ln w="1905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4000"/>
              <a:buFont typeface="Arial"/>
              <a:buNone/>
            </a:pPr>
            <a:r>
              <a:rPr lang="en-US" sz="4000" b="0" i="0" u="none" strike="noStrike" cap="none">
                <a:solidFill>
                  <a:schemeClr val="lt1"/>
                </a:solidFill>
                <a:latin typeface="Arial"/>
                <a:ea typeface="Arial"/>
                <a:cs typeface="Arial"/>
                <a:sym typeface="Arial"/>
              </a:rPr>
              <a:t>slim</a:t>
            </a:r>
            <a:endParaRPr sz="1400" b="0" i="0" u="none" strike="noStrike" cap="none">
              <a:solidFill>
                <a:srgbClr val="000000"/>
              </a:solidFill>
              <a:latin typeface="Arial"/>
              <a:ea typeface="Arial"/>
              <a:cs typeface="Arial"/>
              <a:sym typeface="Arial"/>
            </a:endParaRPr>
          </a:p>
        </p:txBody>
      </p:sp>
      <p:sp>
        <p:nvSpPr>
          <p:cNvPr id="306" name="Google Shape;306;p28"/>
          <p:cNvSpPr/>
          <p:nvPr/>
        </p:nvSpPr>
        <p:spPr>
          <a:xfrm>
            <a:off x="3445328" y="3637962"/>
            <a:ext cx="6464300" cy="774700"/>
          </a:xfrm>
          <a:prstGeom prst="rect">
            <a:avLst/>
          </a:prstGeom>
          <a:solidFill>
            <a:schemeClr val="accent6"/>
          </a:solidFill>
          <a:ln w="1905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4000"/>
              <a:buFont typeface="Arial"/>
              <a:buNone/>
            </a:pPr>
            <a:r>
              <a:rPr lang="en-US" sz="4000" b="0" i="0" u="none" strike="noStrike" cap="none">
                <a:solidFill>
                  <a:schemeClr val="lt1"/>
                </a:solidFill>
                <a:latin typeface="Arial"/>
                <a:ea typeface="Arial"/>
                <a:cs typeface="Arial"/>
                <a:sym typeface="Arial"/>
              </a:rPr>
              <a:t>look</a:t>
            </a:r>
            <a:endParaRPr sz="1400" b="0" i="0" u="none" strike="noStrike" cap="none">
              <a:solidFill>
                <a:srgbClr val="000000"/>
              </a:solidFill>
              <a:latin typeface="Arial"/>
              <a:ea typeface="Arial"/>
              <a:cs typeface="Arial"/>
              <a:sym typeface="Arial"/>
            </a:endParaRPr>
          </a:p>
        </p:txBody>
      </p:sp>
      <p:sp>
        <p:nvSpPr>
          <p:cNvPr id="307" name="Google Shape;307;p28"/>
          <p:cNvSpPr/>
          <p:nvPr/>
        </p:nvSpPr>
        <p:spPr>
          <a:xfrm>
            <a:off x="3026230" y="2650992"/>
            <a:ext cx="640080" cy="640080"/>
          </a:xfrm>
          <a:prstGeom prst="ellipse">
            <a:avLst/>
          </a:prstGeom>
          <a:gradFill>
            <a:gsLst>
              <a:gs pos="0">
                <a:srgbClr val="70A5DA"/>
              </a:gs>
              <a:gs pos="50000">
                <a:srgbClr val="539BDB"/>
              </a:gs>
              <a:gs pos="100000">
                <a:srgbClr val="4288C8"/>
              </a:gs>
            </a:gsLst>
            <a:lin ang="5400000" scaled="0"/>
          </a:gradFill>
          <a:ln>
            <a:noFill/>
          </a:ln>
          <a:effectLst>
            <a:outerShdw blurRad="57150" dist="19050" dir="5400000" algn="ctr" rotWithShape="0">
              <a:srgbClr val="000000">
                <a:alpha val="62352"/>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3600"/>
              <a:buFont typeface="Arial"/>
              <a:buNone/>
            </a:pPr>
            <a:r>
              <a:rPr lang="en-US" sz="3600" b="1" i="0" u="none" strike="noStrike" cap="none">
                <a:solidFill>
                  <a:schemeClr val="lt1"/>
                </a:solidFill>
                <a:latin typeface="Arial"/>
                <a:ea typeface="Arial"/>
                <a:cs typeface="Arial"/>
                <a:sym typeface="Arial"/>
              </a:rPr>
              <a:t>A</a:t>
            </a:r>
            <a:endParaRPr sz="1400" b="0" i="0" u="none" strike="noStrike" cap="none">
              <a:solidFill>
                <a:srgbClr val="000000"/>
              </a:solidFill>
              <a:latin typeface="Arial"/>
              <a:ea typeface="Arial"/>
              <a:cs typeface="Arial"/>
              <a:sym typeface="Arial"/>
            </a:endParaRPr>
          </a:p>
        </p:txBody>
      </p:sp>
      <p:sp>
        <p:nvSpPr>
          <p:cNvPr id="308" name="Google Shape;308;p28"/>
          <p:cNvSpPr/>
          <p:nvPr/>
        </p:nvSpPr>
        <p:spPr>
          <a:xfrm>
            <a:off x="3026230" y="3666992"/>
            <a:ext cx="640080" cy="640080"/>
          </a:xfrm>
          <a:prstGeom prst="ellipse">
            <a:avLst/>
          </a:prstGeom>
          <a:gradFill>
            <a:gsLst>
              <a:gs pos="0">
                <a:srgbClr val="70A5DA"/>
              </a:gs>
              <a:gs pos="50000">
                <a:srgbClr val="539BDB"/>
              </a:gs>
              <a:gs pos="100000">
                <a:srgbClr val="4288C8"/>
              </a:gs>
            </a:gsLst>
            <a:lin ang="5400000" scaled="0"/>
          </a:gradFill>
          <a:ln>
            <a:noFill/>
          </a:ln>
          <a:effectLst>
            <a:outerShdw blurRad="57150" dist="19050" dir="5400000" algn="ctr" rotWithShape="0">
              <a:srgbClr val="000000">
                <a:alpha val="62352"/>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3600"/>
              <a:buFont typeface="Arial"/>
              <a:buNone/>
            </a:pPr>
            <a:r>
              <a:rPr lang="en-US" sz="3600" b="1" i="0" u="none" strike="noStrike" cap="none">
                <a:solidFill>
                  <a:schemeClr val="lt1"/>
                </a:solidFill>
                <a:latin typeface="Arial"/>
                <a:ea typeface="Arial"/>
                <a:cs typeface="Arial"/>
                <a:sym typeface="Arial"/>
              </a:rPr>
              <a:t>B</a:t>
            </a:r>
            <a:endParaRPr sz="1400" b="0" i="0" u="none" strike="noStrike" cap="none">
              <a:solidFill>
                <a:srgbClr val="000000"/>
              </a:solidFill>
              <a:latin typeface="Arial"/>
              <a:ea typeface="Arial"/>
              <a:cs typeface="Arial"/>
              <a:sym typeface="Arial"/>
            </a:endParaRPr>
          </a:p>
        </p:txBody>
      </p:sp>
      <p:sp>
        <p:nvSpPr>
          <p:cNvPr id="309" name="Google Shape;309;p28"/>
          <p:cNvSpPr/>
          <p:nvPr/>
        </p:nvSpPr>
        <p:spPr>
          <a:xfrm>
            <a:off x="3445328" y="4641262"/>
            <a:ext cx="6464300" cy="774700"/>
          </a:xfrm>
          <a:prstGeom prst="rect">
            <a:avLst/>
          </a:prstGeom>
          <a:solidFill>
            <a:schemeClr val="accent6"/>
          </a:solidFill>
          <a:ln w="1905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4000"/>
              <a:buFont typeface="Arial"/>
              <a:buNone/>
            </a:pPr>
            <a:r>
              <a:rPr lang="en-US" sz="4000" b="0" i="0" u="none" strike="noStrike" cap="none">
                <a:solidFill>
                  <a:schemeClr val="lt1"/>
                </a:solidFill>
                <a:latin typeface="Arial"/>
                <a:ea typeface="Arial"/>
                <a:cs typeface="Arial"/>
                <a:sym typeface="Arial"/>
              </a:rPr>
              <a:t>do</a:t>
            </a:r>
            <a:endParaRPr sz="1400" b="0" i="0" u="none" strike="noStrike" cap="none">
              <a:solidFill>
                <a:srgbClr val="000000"/>
              </a:solidFill>
              <a:latin typeface="Arial"/>
              <a:ea typeface="Arial"/>
              <a:cs typeface="Arial"/>
              <a:sym typeface="Arial"/>
            </a:endParaRPr>
          </a:p>
        </p:txBody>
      </p:sp>
      <p:sp>
        <p:nvSpPr>
          <p:cNvPr id="310" name="Google Shape;310;p28"/>
          <p:cNvSpPr/>
          <p:nvPr/>
        </p:nvSpPr>
        <p:spPr>
          <a:xfrm>
            <a:off x="3026230" y="4708392"/>
            <a:ext cx="640080" cy="640080"/>
          </a:xfrm>
          <a:prstGeom prst="ellipse">
            <a:avLst/>
          </a:prstGeom>
          <a:gradFill>
            <a:gsLst>
              <a:gs pos="0">
                <a:srgbClr val="70A5DA"/>
              </a:gs>
              <a:gs pos="50000">
                <a:srgbClr val="539BDB"/>
              </a:gs>
              <a:gs pos="100000">
                <a:srgbClr val="4288C8"/>
              </a:gs>
            </a:gsLst>
            <a:lin ang="5400000" scaled="0"/>
          </a:gradFill>
          <a:ln>
            <a:noFill/>
          </a:ln>
          <a:effectLst>
            <a:outerShdw blurRad="57150" dist="19050" dir="5400000" algn="ctr" rotWithShape="0">
              <a:srgbClr val="000000">
                <a:alpha val="62352"/>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3600"/>
              <a:buFont typeface="Arial"/>
              <a:buNone/>
            </a:pPr>
            <a:r>
              <a:rPr lang="en-US" sz="3600" b="1" i="0" u="none" strike="noStrike" cap="none">
                <a:solidFill>
                  <a:schemeClr val="lt1"/>
                </a:solidFill>
                <a:latin typeface="Arial"/>
                <a:ea typeface="Arial"/>
                <a:cs typeface="Arial"/>
                <a:sym typeface="Arial"/>
              </a:rPr>
              <a:t>C</a:t>
            </a:r>
            <a:endParaRPr sz="1400" b="0" i="0" u="none" strike="noStrike" cap="none">
              <a:solidFill>
                <a:srgbClr val="000000"/>
              </a:solidFill>
              <a:latin typeface="Arial"/>
              <a:ea typeface="Arial"/>
              <a:cs typeface="Arial"/>
              <a:sym typeface="Arial"/>
            </a:endParaRPr>
          </a:p>
        </p:txBody>
      </p:sp>
      <p:sp>
        <p:nvSpPr>
          <p:cNvPr id="311" name="Google Shape;311;p28"/>
          <p:cNvSpPr txBox="1"/>
          <p:nvPr/>
        </p:nvSpPr>
        <p:spPr>
          <a:xfrm>
            <a:off x="1252025" y="1302701"/>
            <a:ext cx="9339776" cy="646331"/>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en-US" sz="1800" b="0" i="0" u="none" strike="noStrike" cap="none">
                <a:solidFill>
                  <a:schemeClr val="dk1"/>
                </a:solidFill>
                <a:latin typeface="Calibri"/>
                <a:ea typeface="Calibri"/>
                <a:cs typeface="Calibri"/>
                <a:sym typeface="Calibri"/>
              </a:rPr>
              <a:t>.</a:t>
            </a:r>
            <a:r>
              <a:rPr lang="en-US" sz="3600" b="1" i="0" u="none" strike="noStrike" cap="none">
                <a:solidFill>
                  <a:srgbClr val="FFFF00"/>
                </a:solidFill>
                <a:latin typeface="Calibri"/>
                <a:ea typeface="Calibri"/>
                <a:cs typeface="Calibri"/>
                <a:sym typeface="Calibri"/>
              </a:rPr>
              <a:t>What does he …………  like? – He’s tall</a:t>
            </a:r>
            <a:r>
              <a:rPr lang="en-US" sz="1800" b="0" i="0" u="none" strike="noStrike" cap="none">
                <a:solidFill>
                  <a:schemeClr val="dk1"/>
                </a:solidFill>
                <a:latin typeface="Calibri"/>
                <a:ea typeface="Calibri"/>
                <a:cs typeface="Calibri"/>
                <a:sym typeface="Calibri"/>
              </a:rPr>
              <a:t>.</a:t>
            </a:r>
            <a:endParaRPr sz="4400" b="1" i="0" u="none" strike="noStrike" cap="none">
              <a:solidFill>
                <a:schemeClr val="lt1"/>
              </a:solidFill>
              <a:latin typeface="Arial"/>
              <a:ea typeface="Arial"/>
              <a:cs typeface="Arial"/>
              <a:sym typeface="Aria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304"/>
                                        </p:tgtEl>
                                        <p:attrNameLst>
                                          <p:attrName>style.visibility</p:attrName>
                                        </p:attrNameLst>
                                      </p:cBhvr>
                                      <p:to>
                                        <p:strVal val="visible"/>
                                      </p:to>
                                    </p:set>
                                    <p:animEffect transition="in" filter="fade">
                                      <p:cBhvr>
                                        <p:cTn id="7" dur="500"/>
                                        <p:tgtEl>
                                          <p:spTgt spid="304"/>
                                        </p:tgtEl>
                                      </p:cBhvr>
                                    </p:animEffect>
                                  </p:childTnLst>
                                </p:cTn>
                              </p:par>
                              <p:par>
                                <p:cTn id="8" presetID="10" presetClass="entr" presetSubtype="0" fill="hold" nodeType="withEffect">
                                  <p:stCondLst>
                                    <p:cond delay="0"/>
                                  </p:stCondLst>
                                  <p:childTnLst>
                                    <p:set>
                                      <p:cBhvr>
                                        <p:cTn id="9" dur="1" fill="hold">
                                          <p:stCondLst>
                                            <p:cond delay="0"/>
                                          </p:stCondLst>
                                        </p:cTn>
                                        <p:tgtEl>
                                          <p:spTgt spid="311"/>
                                        </p:tgtEl>
                                        <p:attrNameLst>
                                          <p:attrName>style.visibility</p:attrName>
                                        </p:attrNameLst>
                                      </p:cBhvr>
                                      <p:to>
                                        <p:strVal val="visible"/>
                                      </p:to>
                                    </p:set>
                                    <p:animEffect transition="in" filter="fade">
                                      <p:cBhvr>
                                        <p:cTn id="10" dur="500"/>
                                        <p:tgtEl>
                                          <p:spTgt spid="311"/>
                                        </p:tgtEl>
                                      </p:cBhvr>
                                    </p:animEffect>
                                  </p:childTnLst>
                                </p:cTn>
                              </p:par>
                            </p:childTnLst>
                          </p:cTn>
                        </p:par>
                        <p:par>
                          <p:cTn id="11" fill="hold">
                            <p:stCondLst>
                              <p:cond delay="500"/>
                            </p:stCondLst>
                            <p:childTnLst>
                              <p:par>
                                <p:cTn id="12" presetID="10" presetClass="entr" presetSubtype="0" fill="hold" nodeType="afterEffect">
                                  <p:stCondLst>
                                    <p:cond delay="0"/>
                                  </p:stCondLst>
                                  <p:childTnLst>
                                    <p:set>
                                      <p:cBhvr>
                                        <p:cTn id="13" dur="1" fill="hold">
                                          <p:stCondLst>
                                            <p:cond delay="0"/>
                                          </p:stCondLst>
                                        </p:cTn>
                                        <p:tgtEl>
                                          <p:spTgt spid="303"/>
                                        </p:tgtEl>
                                        <p:attrNameLst>
                                          <p:attrName>style.visibility</p:attrName>
                                        </p:attrNameLst>
                                      </p:cBhvr>
                                      <p:to>
                                        <p:strVal val="visible"/>
                                      </p:to>
                                    </p:set>
                                    <p:animEffect transition="in" filter="fade">
                                      <p:cBhvr>
                                        <p:cTn id="14" dur="500"/>
                                        <p:tgtEl>
                                          <p:spTgt spid="303"/>
                                        </p:tgtEl>
                                      </p:cBhvr>
                                    </p:animEffect>
                                  </p:childTnLst>
                                </p:cTn>
                              </p:par>
                            </p:childTnLst>
                          </p:cTn>
                        </p:par>
                        <p:par>
                          <p:cTn id="15" fill="hold">
                            <p:stCondLst>
                              <p:cond delay="1000"/>
                            </p:stCondLst>
                            <p:childTnLst>
                              <p:par>
                                <p:cTn id="16" presetID="10" presetClass="entr" presetSubtype="0" fill="hold" nodeType="afterEffect">
                                  <p:stCondLst>
                                    <p:cond delay="0"/>
                                  </p:stCondLst>
                                  <p:childTnLst>
                                    <p:set>
                                      <p:cBhvr>
                                        <p:cTn id="17" dur="1" fill="hold">
                                          <p:stCondLst>
                                            <p:cond delay="0"/>
                                          </p:stCondLst>
                                        </p:cTn>
                                        <p:tgtEl>
                                          <p:spTgt spid="307"/>
                                        </p:tgtEl>
                                        <p:attrNameLst>
                                          <p:attrName>style.visibility</p:attrName>
                                        </p:attrNameLst>
                                      </p:cBhvr>
                                      <p:to>
                                        <p:strVal val="visible"/>
                                      </p:to>
                                    </p:set>
                                    <p:animEffect transition="in" filter="fade">
                                      <p:cBhvr>
                                        <p:cTn id="18" dur="500"/>
                                        <p:tgtEl>
                                          <p:spTgt spid="307"/>
                                        </p:tgtEl>
                                      </p:cBhvr>
                                    </p:animEffect>
                                  </p:childTnLst>
                                </p:cTn>
                              </p:par>
                            </p:childTnLst>
                          </p:cTn>
                        </p:par>
                        <p:par>
                          <p:cTn id="19" fill="hold">
                            <p:stCondLst>
                              <p:cond delay="1500"/>
                            </p:stCondLst>
                            <p:childTnLst>
                              <p:par>
                                <p:cTn id="20" presetID="10" presetClass="entr" presetSubtype="0" fill="hold" nodeType="afterEffect">
                                  <p:stCondLst>
                                    <p:cond delay="0"/>
                                  </p:stCondLst>
                                  <p:childTnLst>
                                    <p:set>
                                      <p:cBhvr>
                                        <p:cTn id="21" dur="1" fill="hold">
                                          <p:stCondLst>
                                            <p:cond delay="0"/>
                                          </p:stCondLst>
                                        </p:cTn>
                                        <p:tgtEl>
                                          <p:spTgt spid="305"/>
                                        </p:tgtEl>
                                        <p:attrNameLst>
                                          <p:attrName>style.visibility</p:attrName>
                                        </p:attrNameLst>
                                      </p:cBhvr>
                                      <p:to>
                                        <p:strVal val="visible"/>
                                      </p:to>
                                    </p:set>
                                    <p:animEffect transition="in" filter="fade">
                                      <p:cBhvr>
                                        <p:cTn id="22" dur="500"/>
                                        <p:tgtEl>
                                          <p:spTgt spid="305"/>
                                        </p:tgtEl>
                                      </p:cBhvr>
                                    </p:animEffect>
                                  </p:childTnLst>
                                </p:cTn>
                              </p:par>
                            </p:childTnLst>
                          </p:cTn>
                        </p:par>
                        <p:par>
                          <p:cTn id="23" fill="hold">
                            <p:stCondLst>
                              <p:cond delay="2000"/>
                            </p:stCondLst>
                            <p:childTnLst>
                              <p:par>
                                <p:cTn id="24" presetID="10" presetClass="entr" presetSubtype="0" fill="hold" nodeType="afterEffect">
                                  <p:stCondLst>
                                    <p:cond delay="0"/>
                                  </p:stCondLst>
                                  <p:childTnLst>
                                    <p:set>
                                      <p:cBhvr>
                                        <p:cTn id="25" dur="1" fill="hold">
                                          <p:stCondLst>
                                            <p:cond delay="0"/>
                                          </p:stCondLst>
                                        </p:cTn>
                                        <p:tgtEl>
                                          <p:spTgt spid="308"/>
                                        </p:tgtEl>
                                        <p:attrNameLst>
                                          <p:attrName>style.visibility</p:attrName>
                                        </p:attrNameLst>
                                      </p:cBhvr>
                                      <p:to>
                                        <p:strVal val="visible"/>
                                      </p:to>
                                    </p:set>
                                    <p:animEffect transition="in" filter="fade">
                                      <p:cBhvr>
                                        <p:cTn id="26" dur="500"/>
                                        <p:tgtEl>
                                          <p:spTgt spid="308"/>
                                        </p:tgtEl>
                                      </p:cBhvr>
                                    </p:animEffect>
                                  </p:childTnLst>
                                </p:cTn>
                              </p:par>
                            </p:childTnLst>
                          </p:cTn>
                        </p:par>
                        <p:par>
                          <p:cTn id="27" fill="hold">
                            <p:stCondLst>
                              <p:cond delay="2500"/>
                            </p:stCondLst>
                            <p:childTnLst>
                              <p:par>
                                <p:cTn id="28" presetID="10" presetClass="entr" presetSubtype="0" fill="hold" nodeType="afterEffect">
                                  <p:stCondLst>
                                    <p:cond delay="0"/>
                                  </p:stCondLst>
                                  <p:childTnLst>
                                    <p:set>
                                      <p:cBhvr>
                                        <p:cTn id="29" dur="1" fill="hold">
                                          <p:stCondLst>
                                            <p:cond delay="0"/>
                                          </p:stCondLst>
                                        </p:cTn>
                                        <p:tgtEl>
                                          <p:spTgt spid="306"/>
                                        </p:tgtEl>
                                        <p:attrNameLst>
                                          <p:attrName>style.visibility</p:attrName>
                                        </p:attrNameLst>
                                      </p:cBhvr>
                                      <p:to>
                                        <p:strVal val="visible"/>
                                      </p:to>
                                    </p:set>
                                    <p:animEffect transition="in" filter="fade">
                                      <p:cBhvr>
                                        <p:cTn id="30" dur="500"/>
                                        <p:tgtEl>
                                          <p:spTgt spid="306"/>
                                        </p:tgtEl>
                                      </p:cBhvr>
                                    </p:animEffect>
                                  </p:childTnLst>
                                </p:cTn>
                              </p:par>
                            </p:childTnLst>
                          </p:cTn>
                        </p:par>
                        <p:par>
                          <p:cTn id="31" fill="hold">
                            <p:stCondLst>
                              <p:cond delay="3000"/>
                            </p:stCondLst>
                            <p:childTnLst>
                              <p:par>
                                <p:cTn id="32" presetID="10" presetClass="entr" presetSubtype="0" fill="hold" nodeType="afterEffect">
                                  <p:stCondLst>
                                    <p:cond delay="0"/>
                                  </p:stCondLst>
                                  <p:childTnLst>
                                    <p:set>
                                      <p:cBhvr>
                                        <p:cTn id="33" dur="1" fill="hold">
                                          <p:stCondLst>
                                            <p:cond delay="0"/>
                                          </p:stCondLst>
                                        </p:cTn>
                                        <p:tgtEl>
                                          <p:spTgt spid="310"/>
                                        </p:tgtEl>
                                        <p:attrNameLst>
                                          <p:attrName>style.visibility</p:attrName>
                                        </p:attrNameLst>
                                      </p:cBhvr>
                                      <p:to>
                                        <p:strVal val="visible"/>
                                      </p:to>
                                    </p:set>
                                    <p:animEffect transition="in" filter="fade">
                                      <p:cBhvr>
                                        <p:cTn id="34" dur="500"/>
                                        <p:tgtEl>
                                          <p:spTgt spid="310"/>
                                        </p:tgtEl>
                                      </p:cBhvr>
                                    </p:animEffect>
                                  </p:childTnLst>
                                </p:cTn>
                              </p:par>
                            </p:childTnLst>
                          </p:cTn>
                        </p:par>
                        <p:par>
                          <p:cTn id="35" fill="hold">
                            <p:stCondLst>
                              <p:cond delay="3500"/>
                            </p:stCondLst>
                            <p:childTnLst>
                              <p:par>
                                <p:cTn id="36" presetID="10" presetClass="entr" presetSubtype="0" fill="hold" nodeType="afterEffect">
                                  <p:stCondLst>
                                    <p:cond delay="0"/>
                                  </p:stCondLst>
                                  <p:childTnLst>
                                    <p:set>
                                      <p:cBhvr>
                                        <p:cTn id="37" dur="1" fill="hold">
                                          <p:stCondLst>
                                            <p:cond delay="0"/>
                                          </p:stCondLst>
                                        </p:cTn>
                                        <p:tgtEl>
                                          <p:spTgt spid="309"/>
                                        </p:tgtEl>
                                        <p:attrNameLst>
                                          <p:attrName>style.visibility</p:attrName>
                                        </p:attrNameLst>
                                      </p:cBhvr>
                                      <p:to>
                                        <p:strVal val="visible"/>
                                      </p:to>
                                    </p:set>
                                    <p:animEffect transition="in" filter="fade">
                                      <p:cBhvr>
                                        <p:cTn id="38" dur="500"/>
                                        <p:tgtEl>
                                          <p:spTgt spid="309"/>
                                        </p:tgtEl>
                                      </p:cBhvr>
                                    </p:animEffect>
                                  </p:childTnLst>
                                </p:cTn>
                              </p:par>
                            </p:childTnLst>
                          </p:cTn>
                        </p:par>
                      </p:childTnLst>
                    </p:cTn>
                  </p:par>
                  <p:par>
                    <p:cTn id="39" fill="hold">
                      <p:stCondLst>
                        <p:cond delay="indefinite"/>
                      </p:stCondLst>
                      <p:childTnLst>
                        <p:par>
                          <p:cTn id="40" fill="hold">
                            <p:stCondLst>
                              <p:cond delay="0"/>
                            </p:stCondLst>
                            <p:childTnLst>
                              <p:par>
                                <p:cTn id="41" presetID="10" presetClass="exit" presetSubtype="0" fill="hold" nodeType="clickEffect">
                                  <p:stCondLst>
                                    <p:cond delay="0"/>
                                  </p:stCondLst>
                                  <p:childTnLst>
                                    <p:animEffect transition="out" filter="fade">
                                      <p:cBhvr>
                                        <p:cTn id="42" dur="500"/>
                                        <p:tgtEl>
                                          <p:spTgt spid="303"/>
                                        </p:tgtEl>
                                      </p:cBhvr>
                                    </p:animEffect>
                                    <p:set>
                                      <p:cBhvr>
                                        <p:cTn id="43" dur="1" fill="hold">
                                          <p:stCondLst>
                                            <p:cond delay="500"/>
                                          </p:stCondLst>
                                        </p:cTn>
                                        <p:tgtEl>
                                          <p:spTgt spid="303"/>
                                        </p:tgtEl>
                                        <p:attrNameLst>
                                          <p:attrName>style.visibility</p:attrName>
                                        </p:attrNameLst>
                                      </p:cBhvr>
                                      <p:to>
                                        <p:strVal val="hidden"/>
                                      </p:to>
                                    </p:set>
                                  </p:childTnLst>
                                </p:cTn>
                              </p:par>
                              <p:par>
                                <p:cTn id="44" presetID="10" presetClass="exit" presetSubtype="0" fill="hold" nodeType="withEffect">
                                  <p:stCondLst>
                                    <p:cond delay="0"/>
                                  </p:stCondLst>
                                  <p:childTnLst>
                                    <p:animEffect transition="out" filter="fade">
                                      <p:cBhvr>
                                        <p:cTn id="45" dur="500"/>
                                        <p:tgtEl>
                                          <p:spTgt spid="307"/>
                                        </p:tgtEl>
                                      </p:cBhvr>
                                    </p:animEffect>
                                    <p:set>
                                      <p:cBhvr>
                                        <p:cTn id="46" dur="1" fill="hold">
                                          <p:stCondLst>
                                            <p:cond delay="500"/>
                                          </p:stCondLst>
                                        </p:cTn>
                                        <p:tgtEl>
                                          <p:spTgt spid="307"/>
                                        </p:tgtEl>
                                        <p:attrNameLst>
                                          <p:attrName>style.visibility</p:attrName>
                                        </p:attrNameLst>
                                      </p:cBhvr>
                                      <p:to>
                                        <p:strVal val="hidden"/>
                                      </p:to>
                                    </p:set>
                                  </p:childTnLst>
                                </p:cTn>
                              </p:par>
                              <p:par>
                                <p:cTn id="47" presetID="10" presetClass="exit" presetSubtype="0" fill="hold" nodeType="withEffect">
                                  <p:stCondLst>
                                    <p:cond delay="0"/>
                                  </p:stCondLst>
                                  <p:childTnLst>
                                    <p:animEffect transition="out" filter="fade">
                                      <p:cBhvr>
                                        <p:cTn id="48" dur="500"/>
                                        <p:tgtEl>
                                          <p:spTgt spid="305"/>
                                        </p:tgtEl>
                                      </p:cBhvr>
                                    </p:animEffect>
                                    <p:set>
                                      <p:cBhvr>
                                        <p:cTn id="49" dur="1" fill="hold">
                                          <p:stCondLst>
                                            <p:cond delay="500"/>
                                          </p:stCondLst>
                                        </p:cTn>
                                        <p:tgtEl>
                                          <p:spTgt spid="305"/>
                                        </p:tgtEl>
                                        <p:attrNameLst>
                                          <p:attrName>style.visibility</p:attrName>
                                        </p:attrNameLst>
                                      </p:cBhvr>
                                      <p:to>
                                        <p:strVal val="hidden"/>
                                      </p:to>
                                    </p:set>
                                  </p:childTnLst>
                                </p:cTn>
                              </p:par>
                              <p:par>
                                <p:cTn id="50" presetID="10" presetClass="exit" presetSubtype="0" fill="hold" nodeType="withEffect">
                                  <p:stCondLst>
                                    <p:cond delay="0"/>
                                  </p:stCondLst>
                                  <p:childTnLst>
                                    <p:animEffect transition="out" filter="fade">
                                      <p:cBhvr>
                                        <p:cTn id="51" dur="500"/>
                                        <p:tgtEl>
                                          <p:spTgt spid="310"/>
                                        </p:tgtEl>
                                      </p:cBhvr>
                                    </p:animEffect>
                                    <p:set>
                                      <p:cBhvr>
                                        <p:cTn id="52" dur="1" fill="hold">
                                          <p:stCondLst>
                                            <p:cond delay="500"/>
                                          </p:stCondLst>
                                        </p:cTn>
                                        <p:tgtEl>
                                          <p:spTgt spid="310"/>
                                        </p:tgtEl>
                                        <p:attrNameLst>
                                          <p:attrName>style.visibility</p:attrName>
                                        </p:attrNameLst>
                                      </p:cBhvr>
                                      <p:to>
                                        <p:strVal val="hidden"/>
                                      </p:to>
                                    </p:set>
                                  </p:childTnLst>
                                </p:cTn>
                              </p:par>
                              <p:par>
                                <p:cTn id="53" presetID="10" presetClass="exit" presetSubtype="0" fill="hold" nodeType="withEffect">
                                  <p:stCondLst>
                                    <p:cond delay="0"/>
                                  </p:stCondLst>
                                  <p:childTnLst>
                                    <p:animEffect transition="out" filter="fade">
                                      <p:cBhvr>
                                        <p:cTn id="54" dur="500"/>
                                        <p:tgtEl>
                                          <p:spTgt spid="309"/>
                                        </p:tgtEl>
                                      </p:cBhvr>
                                    </p:animEffect>
                                    <p:set>
                                      <p:cBhvr>
                                        <p:cTn id="55" dur="1" fill="hold">
                                          <p:stCondLst>
                                            <p:cond delay="500"/>
                                          </p:stCondLst>
                                        </p:cTn>
                                        <p:tgtEl>
                                          <p:spTgt spid="309"/>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315"/>
        <p:cNvGrpSpPr/>
        <p:nvPr/>
      </p:nvGrpSpPr>
      <p:grpSpPr>
        <a:xfrm>
          <a:off x="0" y="0"/>
          <a:ext cx="0" cy="0"/>
          <a:chOff x="0" y="0"/>
          <a:chExt cx="0" cy="0"/>
        </a:xfrm>
      </p:grpSpPr>
      <p:pic>
        <p:nvPicPr>
          <p:cNvPr id="316" name="Google Shape;316;p29">
            <a:hlinkClick r:id="rId3" action="ppaction://hlinksldjump"/>
          </p:cNvPr>
          <p:cNvPicPr preferRelativeResize="0"/>
          <p:nvPr/>
        </p:nvPicPr>
        <p:blipFill rotWithShape="1">
          <a:blip r:embed="rId4">
            <a:alphaModFix/>
          </a:blip>
          <a:srcRect l="19925" r="20381"/>
          <a:stretch/>
        </p:blipFill>
        <p:spPr>
          <a:xfrm flipH="1">
            <a:off x="10134600" y="2590800"/>
            <a:ext cx="2167010" cy="2594048"/>
          </a:xfrm>
          <a:prstGeom prst="rect">
            <a:avLst/>
          </a:prstGeom>
          <a:noFill/>
          <a:ln>
            <a:noFill/>
          </a:ln>
        </p:spPr>
      </p:pic>
      <p:pic>
        <p:nvPicPr>
          <p:cNvPr id="317" name="Google Shape;317;p29"/>
          <p:cNvPicPr preferRelativeResize="0"/>
          <p:nvPr/>
        </p:nvPicPr>
        <p:blipFill rotWithShape="1">
          <a:blip r:embed="rId5">
            <a:alphaModFix/>
          </a:blip>
          <a:srcRect/>
          <a:stretch/>
        </p:blipFill>
        <p:spPr>
          <a:xfrm>
            <a:off x="228601" y="3901680"/>
            <a:ext cx="2388413" cy="2097143"/>
          </a:xfrm>
          <a:prstGeom prst="rect">
            <a:avLst/>
          </a:prstGeom>
          <a:noFill/>
          <a:ln>
            <a:noFill/>
          </a:ln>
        </p:spPr>
      </p:pic>
      <p:sp>
        <p:nvSpPr>
          <p:cNvPr id="318" name="Google Shape;318;p29"/>
          <p:cNvSpPr/>
          <p:nvPr/>
        </p:nvSpPr>
        <p:spPr>
          <a:xfrm>
            <a:off x="3124200" y="1809750"/>
            <a:ext cx="152400" cy="2895600"/>
          </a:xfrm>
          <a:prstGeom prst="rect">
            <a:avLst/>
          </a:prstGeom>
          <a:solidFill>
            <a:srgbClr val="AEABAB"/>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000"/>
              <a:buFont typeface="Arial"/>
              <a:buNone/>
            </a:pPr>
            <a:endParaRPr sz="2000" b="0" i="0" u="none" strike="noStrike" cap="none">
              <a:solidFill>
                <a:schemeClr val="lt1"/>
              </a:solidFill>
              <a:latin typeface="Times New Roman"/>
              <a:ea typeface="Times New Roman"/>
              <a:cs typeface="Times New Roman"/>
              <a:sym typeface="Times New Roman"/>
            </a:endParaRPr>
          </a:p>
        </p:txBody>
      </p:sp>
      <p:sp>
        <p:nvSpPr>
          <p:cNvPr id="319" name="Google Shape;319;p29"/>
          <p:cNvSpPr/>
          <p:nvPr/>
        </p:nvSpPr>
        <p:spPr>
          <a:xfrm>
            <a:off x="3048000" y="514350"/>
            <a:ext cx="7086600" cy="1447800"/>
          </a:xfrm>
          <a:prstGeom prst="roundRect">
            <a:avLst>
              <a:gd name="adj" fmla="val 16667"/>
            </a:avLst>
          </a:prstGeom>
          <a:solidFill>
            <a:schemeClr val="accent5"/>
          </a:solidFill>
          <a:ln w="1905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000"/>
              <a:buFont typeface="Arial"/>
              <a:buNone/>
            </a:pPr>
            <a:endParaRPr sz="2000" b="0" i="0" u="none" strike="noStrike" cap="none">
              <a:solidFill>
                <a:schemeClr val="lt1"/>
              </a:solidFill>
              <a:latin typeface="Times New Roman"/>
              <a:ea typeface="Times New Roman"/>
              <a:cs typeface="Times New Roman"/>
              <a:sym typeface="Times New Roman"/>
            </a:endParaRPr>
          </a:p>
        </p:txBody>
      </p:sp>
      <p:sp>
        <p:nvSpPr>
          <p:cNvPr id="320" name="Google Shape;320;p29"/>
          <p:cNvSpPr/>
          <p:nvPr/>
        </p:nvSpPr>
        <p:spPr>
          <a:xfrm>
            <a:off x="3289300" y="2228850"/>
            <a:ext cx="6464300" cy="774700"/>
          </a:xfrm>
          <a:prstGeom prst="rect">
            <a:avLst/>
          </a:prstGeom>
          <a:solidFill>
            <a:schemeClr val="accent6"/>
          </a:solidFill>
          <a:ln w="1905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3600"/>
              <a:buFont typeface="Arial"/>
              <a:buNone/>
            </a:pPr>
            <a:r>
              <a:rPr lang="en-US" sz="3600" b="0" i="0" u="none" strike="noStrike" cap="none">
                <a:solidFill>
                  <a:schemeClr val="lt1"/>
                </a:solidFill>
                <a:latin typeface="Arial"/>
                <a:ea typeface="Arial"/>
                <a:cs typeface="Arial"/>
                <a:sym typeface="Arial"/>
              </a:rPr>
              <a:t>younger</a:t>
            </a:r>
            <a:endParaRPr sz="1400" b="0" i="0" u="none" strike="noStrike" cap="none">
              <a:solidFill>
                <a:srgbClr val="000000"/>
              </a:solidFill>
              <a:latin typeface="Arial"/>
              <a:ea typeface="Arial"/>
              <a:cs typeface="Arial"/>
              <a:sym typeface="Arial"/>
            </a:endParaRPr>
          </a:p>
        </p:txBody>
      </p:sp>
      <p:sp>
        <p:nvSpPr>
          <p:cNvPr id="321" name="Google Shape;321;p29"/>
          <p:cNvSpPr/>
          <p:nvPr/>
        </p:nvSpPr>
        <p:spPr>
          <a:xfrm>
            <a:off x="3289300" y="3257550"/>
            <a:ext cx="6464300" cy="774700"/>
          </a:xfrm>
          <a:prstGeom prst="rect">
            <a:avLst/>
          </a:prstGeom>
          <a:solidFill>
            <a:schemeClr val="accent6"/>
          </a:solidFill>
          <a:ln w="1905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3600"/>
              <a:buFont typeface="Arial"/>
              <a:buNone/>
            </a:pPr>
            <a:r>
              <a:rPr lang="en-US" sz="3600" b="0" i="0" u="none" strike="noStrike" cap="none">
                <a:solidFill>
                  <a:schemeClr val="lt1"/>
                </a:solidFill>
                <a:latin typeface="Arial"/>
                <a:ea typeface="Arial"/>
                <a:cs typeface="Arial"/>
                <a:sym typeface="Arial"/>
              </a:rPr>
              <a:t>young</a:t>
            </a:r>
            <a:endParaRPr sz="1400" b="0" i="0" u="none" strike="noStrike" cap="none">
              <a:solidFill>
                <a:srgbClr val="000000"/>
              </a:solidFill>
              <a:latin typeface="Arial"/>
              <a:ea typeface="Arial"/>
              <a:cs typeface="Arial"/>
              <a:sym typeface="Arial"/>
            </a:endParaRPr>
          </a:p>
        </p:txBody>
      </p:sp>
      <p:sp>
        <p:nvSpPr>
          <p:cNvPr id="322" name="Google Shape;322;p29"/>
          <p:cNvSpPr/>
          <p:nvPr/>
        </p:nvSpPr>
        <p:spPr>
          <a:xfrm>
            <a:off x="2971800" y="2285094"/>
            <a:ext cx="640080" cy="640080"/>
          </a:xfrm>
          <a:prstGeom prst="ellipse">
            <a:avLst/>
          </a:prstGeom>
          <a:gradFill>
            <a:gsLst>
              <a:gs pos="0">
                <a:srgbClr val="70A5DA"/>
              </a:gs>
              <a:gs pos="50000">
                <a:srgbClr val="539BDB"/>
              </a:gs>
              <a:gs pos="100000">
                <a:srgbClr val="4288C8"/>
              </a:gs>
            </a:gsLst>
            <a:lin ang="5400000" scaled="0"/>
          </a:gradFill>
          <a:ln>
            <a:noFill/>
          </a:ln>
          <a:effectLst>
            <a:outerShdw blurRad="57150" dist="19050" dir="5400000" algn="ctr" rotWithShape="0">
              <a:srgbClr val="000000">
                <a:alpha val="62352"/>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3600"/>
              <a:buFont typeface="Arial"/>
              <a:buNone/>
            </a:pPr>
            <a:r>
              <a:rPr lang="en-US" sz="3600" b="1" i="0" u="none" strike="noStrike" cap="none">
                <a:solidFill>
                  <a:schemeClr val="lt1"/>
                </a:solidFill>
                <a:latin typeface="Times New Roman"/>
                <a:ea typeface="Times New Roman"/>
                <a:cs typeface="Times New Roman"/>
                <a:sym typeface="Times New Roman"/>
              </a:rPr>
              <a:t>A</a:t>
            </a:r>
            <a:endParaRPr sz="1400" b="0" i="0" u="none" strike="noStrike" cap="none">
              <a:solidFill>
                <a:srgbClr val="000000"/>
              </a:solidFill>
              <a:latin typeface="Arial"/>
              <a:ea typeface="Arial"/>
              <a:cs typeface="Arial"/>
              <a:sym typeface="Arial"/>
            </a:endParaRPr>
          </a:p>
        </p:txBody>
      </p:sp>
      <p:sp>
        <p:nvSpPr>
          <p:cNvPr id="323" name="Google Shape;323;p29"/>
          <p:cNvSpPr/>
          <p:nvPr/>
        </p:nvSpPr>
        <p:spPr>
          <a:xfrm>
            <a:off x="2971800" y="3301094"/>
            <a:ext cx="640080" cy="640080"/>
          </a:xfrm>
          <a:prstGeom prst="ellipse">
            <a:avLst/>
          </a:prstGeom>
          <a:gradFill>
            <a:gsLst>
              <a:gs pos="0">
                <a:srgbClr val="70A5DA"/>
              </a:gs>
              <a:gs pos="50000">
                <a:srgbClr val="539BDB"/>
              </a:gs>
              <a:gs pos="100000">
                <a:srgbClr val="4288C8"/>
              </a:gs>
            </a:gsLst>
            <a:lin ang="5400000" scaled="0"/>
          </a:gradFill>
          <a:ln>
            <a:noFill/>
          </a:ln>
          <a:effectLst>
            <a:outerShdw blurRad="57150" dist="19050" dir="5400000" algn="ctr" rotWithShape="0">
              <a:srgbClr val="000000">
                <a:alpha val="62352"/>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3600"/>
              <a:buFont typeface="Arial"/>
              <a:buNone/>
            </a:pPr>
            <a:r>
              <a:rPr lang="en-US" sz="3600" b="1" i="0" u="none" strike="noStrike" cap="none">
                <a:solidFill>
                  <a:schemeClr val="lt1"/>
                </a:solidFill>
                <a:latin typeface="Times New Roman"/>
                <a:ea typeface="Times New Roman"/>
                <a:cs typeface="Times New Roman"/>
                <a:sym typeface="Times New Roman"/>
              </a:rPr>
              <a:t>B</a:t>
            </a:r>
            <a:endParaRPr sz="1400" b="0" i="0" u="none" strike="noStrike" cap="none">
              <a:solidFill>
                <a:srgbClr val="000000"/>
              </a:solidFill>
              <a:latin typeface="Arial"/>
              <a:ea typeface="Arial"/>
              <a:cs typeface="Arial"/>
              <a:sym typeface="Arial"/>
            </a:endParaRPr>
          </a:p>
        </p:txBody>
      </p:sp>
      <p:sp>
        <p:nvSpPr>
          <p:cNvPr id="324" name="Google Shape;324;p29"/>
          <p:cNvSpPr/>
          <p:nvPr/>
        </p:nvSpPr>
        <p:spPr>
          <a:xfrm>
            <a:off x="3289300" y="4260850"/>
            <a:ext cx="6464300" cy="774700"/>
          </a:xfrm>
          <a:prstGeom prst="rect">
            <a:avLst/>
          </a:prstGeom>
          <a:solidFill>
            <a:schemeClr val="accent6"/>
          </a:solidFill>
          <a:ln w="1905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3600"/>
              <a:buFont typeface="Arial"/>
              <a:buNone/>
            </a:pPr>
            <a:r>
              <a:rPr lang="en-US" sz="3600" b="0" i="0" u="none" strike="noStrike" cap="none">
                <a:solidFill>
                  <a:schemeClr val="lt1"/>
                </a:solidFill>
                <a:latin typeface="Arial"/>
                <a:ea typeface="Arial"/>
                <a:cs typeface="Arial"/>
                <a:sym typeface="Arial"/>
              </a:rPr>
              <a:t>more younger</a:t>
            </a:r>
            <a:endParaRPr sz="1400" b="0" i="0" u="none" strike="noStrike" cap="none">
              <a:solidFill>
                <a:srgbClr val="000000"/>
              </a:solidFill>
              <a:latin typeface="Arial"/>
              <a:ea typeface="Arial"/>
              <a:cs typeface="Arial"/>
              <a:sym typeface="Arial"/>
            </a:endParaRPr>
          </a:p>
        </p:txBody>
      </p:sp>
      <p:sp>
        <p:nvSpPr>
          <p:cNvPr id="325" name="Google Shape;325;p29"/>
          <p:cNvSpPr/>
          <p:nvPr/>
        </p:nvSpPr>
        <p:spPr>
          <a:xfrm>
            <a:off x="2971800" y="4342494"/>
            <a:ext cx="640080" cy="640080"/>
          </a:xfrm>
          <a:prstGeom prst="ellipse">
            <a:avLst/>
          </a:prstGeom>
          <a:gradFill>
            <a:gsLst>
              <a:gs pos="0">
                <a:srgbClr val="70A5DA"/>
              </a:gs>
              <a:gs pos="50000">
                <a:srgbClr val="539BDB"/>
              </a:gs>
              <a:gs pos="100000">
                <a:srgbClr val="4288C8"/>
              </a:gs>
            </a:gsLst>
            <a:lin ang="5400000" scaled="0"/>
          </a:gradFill>
          <a:ln>
            <a:noFill/>
          </a:ln>
          <a:effectLst>
            <a:outerShdw blurRad="57150" dist="19050" dir="5400000" algn="ctr" rotWithShape="0">
              <a:srgbClr val="000000">
                <a:alpha val="62352"/>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3600"/>
              <a:buFont typeface="Arial"/>
              <a:buNone/>
            </a:pPr>
            <a:r>
              <a:rPr lang="en-US" sz="3600" b="1" i="0" u="none" strike="noStrike" cap="none">
                <a:solidFill>
                  <a:schemeClr val="lt1"/>
                </a:solidFill>
                <a:latin typeface="Times New Roman"/>
                <a:ea typeface="Times New Roman"/>
                <a:cs typeface="Times New Roman"/>
                <a:sym typeface="Times New Roman"/>
              </a:rPr>
              <a:t>C</a:t>
            </a:r>
            <a:endParaRPr sz="1400" b="0" i="0" u="none" strike="noStrike" cap="none">
              <a:solidFill>
                <a:srgbClr val="000000"/>
              </a:solidFill>
              <a:latin typeface="Arial"/>
              <a:ea typeface="Arial"/>
              <a:cs typeface="Arial"/>
              <a:sym typeface="Arial"/>
            </a:endParaRPr>
          </a:p>
        </p:txBody>
      </p:sp>
      <p:sp>
        <p:nvSpPr>
          <p:cNvPr id="326" name="Google Shape;326;p29"/>
          <p:cNvSpPr txBox="1"/>
          <p:nvPr/>
        </p:nvSpPr>
        <p:spPr>
          <a:xfrm>
            <a:off x="3429000" y="819151"/>
            <a:ext cx="6324600" cy="646331"/>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3600"/>
              <a:buFont typeface="Arial"/>
              <a:buNone/>
            </a:pPr>
            <a:r>
              <a:rPr lang="en-US" sz="3600" b="1" i="0" u="none" strike="noStrike" cap="none">
                <a:solidFill>
                  <a:srgbClr val="FFFF00"/>
                </a:solidFill>
                <a:latin typeface="Calibri"/>
                <a:ea typeface="Calibri"/>
                <a:cs typeface="Calibri"/>
                <a:sym typeface="Calibri"/>
              </a:rPr>
              <a:t>Trang is ………… than Hoa</a:t>
            </a:r>
            <a:endParaRPr sz="3600" b="1" i="0" u="none" strike="noStrike" cap="none">
              <a:solidFill>
                <a:srgbClr val="FFFF00"/>
              </a:solidFill>
              <a:latin typeface="Arial"/>
              <a:ea typeface="Arial"/>
              <a:cs typeface="Arial"/>
              <a:sym typeface="Aria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319"/>
                                        </p:tgtEl>
                                        <p:attrNameLst>
                                          <p:attrName>style.visibility</p:attrName>
                                        </p:attrNameLst>
                                      </p:cBhvr>
                                      <p:to>
                                        <p:strVal val="visible"/>
                                      </p:to>
                                    </p:set>
                                    <p:animEffect transition="in" filter="fade">
                                      <p:cBhvr>
                                        <p:cTn id="7" dur="500"/>
                                        <p:tgtEl>
                                          <p:spTgt spid="319"/>
                                        </p:tgtEl>
                                      </p:cBhvr>
                                    </p:animEffect>
                                  </p:childTnLst>
                                </p:cTn>
                              </p:par>
                              <p:par>
                                <p:cTn id="8" presetID="10" presetClass="entr" presetSubtype="0" fill="hold" nodeType="withEffect">
                                  <p:stCondLst>
                                    <p:cond delay="0"/>
                                  </p:stCondLst>
                                  <p:childTnLst>
                                    <p:set>
                                      <p:cBhvr>
                                        <p:cTn id="9" dur="1" fill="hold">
                                          <p:stCondLst>
                                            <p:cond delay="0"/>
                                          </p:stCondLst>
                                        </p:cTn>
                                        <p:tgtEl>
                                          <p:spTgt spid="326"/>
                                        </p:tgtEl>
                                        <p:attrNameLst>
                                          <p:attrName>style.visibility</p:attrName>
                                        </p:attrNameLst>
                                      </p:cBhvr>
                                      <p:to>
                                        <p:strVal val="visible"/>
                                      </p:to>
                                    </p:set>
                                    <p:animEffect transition="in" filter="fade">
                                      <p:cBhvr>
                                        <p:cTn id="10" dur="500"/>
                                        <p:tgtEl>
                                          <p:spTgt spid="326"/>
                                        </p:tgtEl>
                                      </p:cBhvr>
                                    </p:animEffect>
                                  </p:childTnLst>
                                </p:cTn>
                              </p:par>
                            </p:childTnLst>
                          </p:cTn>
                        </p:par>
                        <p:par>
                          <p:cTn id="11" fill="hold">
                            <p:stCondLst>
                              <p:cond delay="500"/>
                            </p:stCondLst>
                            <p:childTnLst>
                              <p:par>
                                <p:cTn id="12" presetID="10" presetClass="entr" presetSubtype="0" fill="hold" nodeType="afterEffect">
                                  <p:stCondLst>
                                    <p:cond delay="0"/>
                                  </p:stCondLst>
                                  <p:childTnLst>
                                    <p:set>
                                      <p:cBhvr>
                                        <p:cTn id="13" dur="1" fill="hold">
                                          <p:stCondLst>
                                            <p:cond delay="0"/>
                                          </p:stCondLst>
                                        </p:cTn>
                                        <p:tgtEl>
                                          <p:spTgt spid="318"/>
                                        </p:tgtEl>
                                        <p:attrNameLst>
                                          <p:attrName>style.visibility</p:attrName>
                                        </p:attrNameLst>
                                      </p:cBhvr>
                                      <p:to>
                                        <p:strVal val="visible"/>
                                      </p:to>
                                    </p:set>
                                    <p:animEffect transition="in" filter="fade">
                                      <p:cBhvr>
                                        <p:cTn id="14" dur="500"/>
                                        <p:tgtEl>
                                          <p:spTgt spid="318"/>
                                        </p:tgtEl>
                                      </p:cBhvr>
                                    </p:animEffect>
                                  </p:childTnLst>
                                </p:cTn>
                              </p:par>
                            </p:childTnLst>
                          </p:cTn>
                        </p:par>
                        <p:par>
                          <p:cTn id="15" fill="hold">
                            <p:stCondLst>
                              <p:cond delay="1000"/>
                            </p:stCondLst>
                            <p:childTnLst>
                              <p:par>
                                <p:cTn id="16" presetID="10" presetClass="entr" presetSubtype="0" fill="hold" nodeType="afterEffect">
                                  <p:stCondLst>
                                    <p:cond delay="0"/>
                                  </p:stCondLst>
                                  <p:childTnLst>
                                    <p:set>
                                      <p:cBhvr>
                                        <p:cTn id="17" dur="1" fill="hold">
                                          <p:stCondLst>
                                            <p:cond delay="0"/>
                                          </p:stCondLst>
                                        </p:cTn>
                                        <p:tgtEl>
                                          <p:spTgt spid="322"/>
                                        </p:tgtEl>
                                        <p:attrNameLst>
                                          <p:attrName>style.visibility</p:attrName>
                                        </p:attrNameLst>
                                      </p:cBhvr>
                                      <p:to>
                                        <p:strVal val="visible"/>
                                      </p:to>
                                    </p:set>
                                    <p:animEffect transition="in" filter="fade">
                                      <p:cBhvr>
                                        <p:cTn id="18" dur="500"/>
                                        <p:tgtEl>
                                          <p:spTgt spid="322"/>
                                        </p:tgtEl>
                                      </p:cBhvr>
                                    </p:animEffect>
                                  </p:childTnLst>
                                </p:cTn>
                              </p:par>
                            </p:childTnLst>
                          </p:cTn>
                        </p:par>
                        <p:par>
                          <p:cTn id="19" fill="hold">
                            <p:stCondLst>
                              <p:cond delay="1500"/>
                            </p:stCondLst>
                            <p:childTnLst>
                              <p:par>
                                <p:cTn id="20" presetID="10" presetClass="entr" presetSubtype="0" fill="hold" nodeType="afterEffect">
                                  <p:stCondLst>
                                    <p:cond delay="0"/>
                                  </p:stCondLst>
                                  <p:childTnLst>
                                    <p:set>
                                      <p:cBhvr>
                                        <p:cTn id="21" dur="1" fill="hold">
                                          <p:stCondLst>
                                            <p:cond delay="0"/>
                                          </p:stCondLst>
                                        </p:cTn>
                                        <p:tgtEl>
                                          <p:spTgt spid="320"/>
                                        </p:tgtEl>
                                        <p:attrNameLst>
                                          <p:attrName>style.visibility</p:attrName>
                                        </p:attrNameLst>
                                      </p:cBhvr>
                                      <p:to>
                                        <p:strVal val="visible"/>
                                      </p:to>
                                    </p:set>
                                    <p:animEffect transition="in" filter="fade">
                                      <p:cBhvr>
                                        <p:cTn id="22" dur="500"/>
                                        <p:tgtEl>
                                          <p:spTgt spid="320"/>
                                        </p:tgtEl>
                                      </p:cBhvr>
                                    </p:animEffect>
                                  </p:childTnLst>
                                </p:cTn>
                              </p:par>
                            </p:childTnLst>
                          </p:cTn>
                        </p:par>
                        <p:par>
                          <p:cTn id="23" fill="hold">
                            <p:stCondLst>
                              <p:cond delay="2000"/>
                            </p:stCondLst>
                            <p:childTnLst>
                              <p:par>
                                <p:cTn id="24" presetID="10" presetClass="entr" presetSubtype="0" fill="hold" nodeType="afterEffect">
                                  <p:stCondLst>
                                    <p:cond delay="0"/>
                                  </p:stCondLst>
                                  <p:childTnLst>
                                    <p:set>
                                      <p:cBhvr>
                                        <p:cTn id="25" dur="1" fill="hold">
                                          <p:stCondLst>
                                            <p:cond delay="0"/>
                                          </p:stCondLst>
                                        </p:cTn>
                                        <p:tgtEl>
                                          <p:spTgt spid="323"/>
                                        </p:tgtEl>
                                        <p:attrNameLst>
                                          <p:attrName>style.visibility</p:attrName>
                                        </p:attrNameLst>
                                      </p:cBhvr>
                                      <p:to>
                                        <p:strVal val="visible"/>
                                      </p:to>
                                    </p:set>
                                    <p:animEffect transition="in" filter="fade">
                                      <p:cBhvr>
                                        <p:cTn id="26" dur="500"/>
                                        <p:tgtEl>
                                          <p:spTgt spid="323"/>
                                        </p:tgtEl>
                                      </p:cBhvr>
                                    </p:animEffect>
                                  </p:childTnLst>
                                </p:cTn>
                              </p:par>
                            </p:childTnLst>
                          </p:cTn>
                        </p:par>
                        <p:par>
                          <p:cTn id="27" fill="hold">
                            <p:stCondLst>
                              <p:cond delay="2500"/>
                            </p:stCondLst>
                            <p:childTnLst>
                              <p:par>
                                <p:cTn id="28" presetID="10" presetClass="entr" presetSubtype="0" fill="hold" nodeType="afterEffect">
                                  <p:stCondLst>
                                    <p:cond delay="0"/>
                                  </p:stCondLst>
                                  <p:childTnLst>
                                    <p:set>
                                      <p:cBhvr>
                                        <p:cTn id="29" dur="1" fill="hold">
                                          <p:stCondLst>
                                            <p:cond delay="0"/>
                                          </p:stCondLst>
                                        </p:cTn>
                                        <p:tgtEl>
                                          <p:spTgt spid="321"/>
                                        </p:tgtEl>
                                        <p:attrNameLst>
                                          <p:attrName>style.visibility</p:attrName>
                                        </p:attrNameLst>
                                      </p:cBhvr>
                                      <p:to>
                                        <p:strVal val="visible"/>
                                      </p:to>
                                    </p:set>
                                    <p:animEffect transition="in" filter="fade">
                                      <p:cBhvr>
                                        <p:cTn id="30" dur="500"/>
                                        <p:tgtEl>
                                          <p:spTgt spid="321"/>
                                        </p:tgtEl>
                                      </p:cBhvr>
                                    </p:animEffect>
                                  </p:childTnLst>
                                </p:cTn>
                              </p:par>
                            </p:childTnLst>
                          </p:cTn>
                        </p:par>
                        <p:par>
                          <p:cTn id="31" fill="hold">
                            <p:stCondLst>
                              <p:cond delay="3000"/>
                            </p:stCondLst>
                            <p:childTnLst>
                              <p:par>
                                <p:cTn id="32" presetID="10" presetClass="entr" presetSubtype="0" fill="hold" nodeType="afterEffect">
                                  <p:stCondLst>
                                    <p:cond delay="0"/>
                                  </p:stCondLst>
                                  <p:childTnLst>
                                    <p:set>
                                      <p:cBhvr>
                                        <p:cTn id="33" dur="1" fill="hold">
                                          <p:stCondLst>
                                            <p:cond delay="0"/>
                                          </p:stCondLst>
                                        </p:cTn>
                                        <p:tgtEl>
                                          <p:spTgt spid="325"/>
                                        </p:tgtEl>
                                        <p:attrNameLst>
                                          <p:attrName>style.visibility</p:attrName>
                                        </p:attrNameLst>
                                      </p:cBhvr>
                                      <p:to>
                                        <p:strVal val="visible"/>
                                      </p:to>
                                    </p:set>
                                    <p:animEffect transition="in" filter="fade">
                                      <p:cBhvr>
                                        <p:cTn id="34" dur="500"/>
                                        <p:tgtEl>
                                          <p:spTgt spid="325"/>
                                        </p:tgtEl>
                                      </p:cBhvr>
                                    </p:animEffect>
                                  </p:childTnLst>
                                </p:cTn>
                              </p:par>
                            </p:childTnLst>
                          </p:cTn>
                        </p:par>
                        <p:par>
                          <p:cTn id="35" fill="hold">
                            <p:stCondLst>
                              <p:cond delay="3500"/>
                            </p:stCondLst>
                            <p:childTnLst>
                              <p:par>
                                <p:cTn id="36" presetID="10" presetClass="entr" presetSubtype="0" fill="hold" nodeType="afterEffect">
                                  <p:stCondLst>
                                    <p:cond delay="0"/>
                                  </p:stCondLst>
                                  <p:childTnLst>
                                    <p:set>
                                      <p:cBhvr>
                                        <p:cTn id="37" dur="1" fill="hold">
                                          <p:stCondLst>
                                            <p:cond delay="0"/>
                                          </p:stCondLst>
                                        </p:cTn>
                                        <p:tgtEl>
                                          <p:spTgt spid="324"/>
                                        </p:tgtEl>
                                        <p:attrNameLst>
                                          <p:attrName>style.visibility</p:attrName>
                                        </p:attrNameLst>
                                      </p:cBhvr>
                                      <p:to>
                                        <p:strVal val="visible"/>
                                      </p:to>
                                    </p:set>
                                    <p:animEffect transition="in" filter="fade">
                                      <p:cBhvr>
                                        <p:cTn id="38" dur="500"/>
                                        <p:tgtEl>
                                          <p:spTgt spid="324"/>
                                        </p:tgtEl>
                                      </p:cBhvr>
                                    </p:animEffect>
                                  </p:childTnLst>
                                </p:cTn>
                              </p:par>
                            </p:childTnLst>
                          </p:cTn>
                        </p:par>
                      </p:childTnLst>
                    </p:cTn>
                  </p:par>
                  <p:par>
                    <p:cTn id="39" fill="hold">
                      <p:stCondLst>
                        <p:cond delay="indefinite"/>
                      </p:stCondLst>
                      <p:childTnLst>
                        <p:par>
                          <p:cTn id="40" fill="hold">
                            <p:stCondLst>
                              <p:cond delay="0"/>
                            </p:stCondLst>
                            <p:childTnLst>
                              <p:par>
                                <p:cTn id="41" presetID="10" presetClass="exit" presetSubtype="0" fill="hold" nodeType="clickEffect">
                                  <p:stCondLst>
                                    <p:cond delay="0"/>
                                  </p:stCondLst>
                                  <p:childTnLst>
                                    <p:animEffect transition="out" filter="fade">
                                      <p:cBhvr>
                                        <p:cTn id="42" dur="500"/>
                                        <p:tgtEl>
                                          <p:spTgt spid="318"/>
                                        </p:tgtEl>
                                      </p:cBhvr>
                                    </p:animEffect>
                                    <p:set>
                                      <p:cBhvr>
                                        <p:cTn id="43" dur="1" fill="hold">
                                          <p:stCondLst>
                                            <p:cond delay="500"/>
                                          </p:stCondLst>
                                        </p:cTn>
                                        <p:tgtEl>
                                          <p:spTgt spid="318"/>
                                        </p:tgtEl>
                                        <p:attrNameLst>
                                          <p:attrName>style.visibility</p:attrName>
                                        </p:attrNameLst>
                                      </p:cBhvr>
                                      <p:to>
                                        <p:strVal val="hidden"/>
                                      </p:to>
                                    </p:set>
                                  </p:childTnLst>
                                </p:cTn>
                              </p:par>
                              <p:par>
                                <p:cTn id="44" presetID="10" presetClass="exit" presetSubtype="0" fill="hold" nodeType="withEffect">
                                  <p:stCondLst>
                                    <p:cond delay="0"/>
                                  </p:stCondLst>
                                  <p:childTnLst>
                                    <p:animEffect transition="out" filter="fade">
                                      <p:cBhvr>
                                        <p:cTn id="45" dur="500"/>
                                        <p:tgtEl>
                                          <p:spTgt spid="323"/>
                                        </p:tgtEl>
                                      </p:cBhvr>
                                    </p:animEffect>
                                    <p:set>
                                      <p:cBhvr>
                                        <p:cTn id="46" dur="1" fill="hold">
                                          <p:stCondLst>
                                            <p:cond delay="500"/>
                                          </p:stCondLst>
                                        </p:cTn>
                                        <p:tgtEl>
                                          <p:spTgt spid="323"/>
                                        </p:tgtEl>
                                        <p:attrNameLst>
                                          <p:attrName>style.visibility</p:attrName>
                                        </p:attrNameLst>
                                      </p:cBhvr>
                                      <p:to>
                                        <p:strVal val="hidden"/>
                                      </p:to>
                                    </p:set>
                                  </p:childTnLst>
                                </p:cTn>
                              </p:par>
                              <p:par>
                                <p:cTn id="47" presetID="10" presetClass="exit" presetSubtype="0" fill="hold" nodeType="withEffect">
                                  <p:stCondLst>
                                    <p:cond delay="0"/>
                                  </p:stCondLst>
                                  <p:childTnLst>
                                    <p:animEffect transition="out" filter="fade">
                                      <p:cBhvr>
                                        <p:cTn id="48" dur="500"/>
                                        <p:tgtEl>
                                          <p:spTgt spid="321"/>
                                        </p:tgtEl>
                                      </p:cBhvr>
                                    </p:animEffect>
                                    <p:set>
                                      <p:cBhvr>
                                        <p:cTn id="49" dur="1" fill="hold">
                                          <p:stCondLst>
                                            <p:cond delay="500"/>
                                          </p:stCondLst>
                                        </p:cTn>
                                        <p:tgtEl>
                                          <p:spTgt spid="321"/>
                                        </p:tgtEl>
                                        <p:attrNameLst>
                                          <p:attrName>style.visibility</p:attrName>
                                        </p:attrNameLst>
                                      </p:cBhvr>
                                      <p:to>
                                        <p:strVal val="hidden"/>
                                      </p:to>
                                    </p:set>
                                  </p:childTnLst>
                                </p:cTn>
                              </p:par>
                              <p:par>
                                <p:cTn id="50" presetID="10" presetClass="exit" presetSubtype="0" fill="hold" nodeType="withEffect">
                                  <p:stCondLst>
                                    <p:cond delay="0"/>
                                  </p:stCondLst>
                                  <p:childTnLst>
                                    <p:animEffect transition="out" filter="fade">
                                      <p:cBhvr>
                                        <p:cTn id="51" dur="500"/>
                                        <p:tgtEl>
                                          <p:spTgt spid="325"/>
                                        </p:tgtEl>
                                      </p:cBhvr>
                                    </p:animEffect>
                                    <p:set>
                                      <p:cBhvr>
                                        <p:cTn id="52" dur="1" fill="hold">
                                          <p:stCondLst>
                                            <p:cond delay="500"/>
                                          </p:stCondLst>
                                        </p:cTn>
                                        <p:tgtEl>
                                          <p:spTgt spid="325"/>
                                        </p:tgtEl>
                                        <p:attrNameLst>
                                          <p:attrName>style.visibility</p:attrName>
                                        </p:attrNameLst>
                                      </p:cBhvr>
                                      <p:to>
                                        <p:strVal val="hidden"/>
                                      </p:to>
                                    </p:set>
                                  </p:childTnLst>
                                </p:cTn>
                              </p:par>
                              <p:par>
                                <p:cTn id="53" presetID="10" presetClass="exit" presetSubtype="0" fill="hold" nodeType="withEffect">
                                  <p:stCondLst>
                                    <p:cond delay="0"/>
                                  </p:stCondLst>
                                  <p:childTnLst>
                                    <p:animEffect transition="out" filter="fade">
                                      <p:cBhvr>
                                        <p:cTn id="54" dur="500"/>
                                        <p:tgtEl>
                                          <p:spTgt spid="324"/>
                                        </p:tgtEl>
                                      </p:cBhvr>
                                    </p:animEffect>
                                    <p:set>
                                      <p:cBhvr>
                                        <p:cTn id="55" dur="1" fill="hold">
                                          <p:stCondLst>
                                            <p:cond delay="500"/>
                                          </p:stCondLst>
                                        </p:cTn>
                                        <p:tgtEl>
                                          <p:spTgt spid="32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330"/>
        <p:cNvGrpSpPr/>
        <p:nvPr/>
      </p:nvGrpSpPr>
      <p:grpSpPr>
        <a:xfrm>
          <a:off x="0" y="0"/>
          <a:ext cx="0" cy="0"/>
          <a:chOff x="0" y="0"/>
          <a:chExt cx="0" cy="0"/>
        </a:xfrm>
      </p:grpSpPr>
      <p:pic>
        <p:nvPicPr>
          <p:cNvPr id="331" name="Google Shape;331;p30">
            <a:hlinkClick r:id="rId3" action="ppaction://hlinksldjump"/>
          </p:cNvPr>
          <p:cNvPicPr preferRelativeResize="0"/>
          <p:nvPr/>
        </p:nvPicPr>
        <p:blipFill rotWithShape="1">
          <a:blip r:embed="rId4">
            <a:alphaModFix/>
          </a:blip>
          <a:srcRect l="19925" r="20381"/>
          <a:stretch/>
        </p:blipFill>
        <p:spPr>
          <a:xfrm flipH="1">
            <a:off x="10417392" y="4038600"/>
            <a:ext cx="2167010" cy="2594048"/>
          </a:xfrm>
          <a:prstGeom prst="rect">
            <a:avLst/>
          </a:prstGeom>
          <a:noFill/>
          <a:ln>
            <a:noFill/>
          </a:ln>
        </p:spPr>
      </p:pic>
      <p:pic>
        <p:nvPicPr>
          <p:cNvPr id="332" name="Google Shape;332;p30"/>
          <p:cNvPicPr preferRelativeResize="0"/>
          <p:nvPr/>
        </p:nvPicPr>
        <p:blipFill rotWithShape="1">
          <a:blip r:embed="rId5">
            <a:alphaModFix/>
          </a:blip>
          <a:srcRect/>
          <a:stretch/>
        </p:blipFill>
        <p:spPr>
          <a:xfrm flipH="1">
            <a:off x="2438400" y="4876801"/>
            <a:ext cx="810770" cy="1371603"/>
          </a:xfrm>
          <a:prstGeom prst="rect">
            <a:avLst/>
          </a:prstGeom>
          <a:noFill/>
          <a:ln>
            <a:noFill/>
          </a:ln>
        </p:spPr>
      </p:pic>
      <p:sp>
        <p:nvSpPr>
          <p:cNvPr id="333" name="Google Shape;333;p30"/>
          <p:cNvSpPr/>
          <p:nvPr/>
        </p:nvSpPr>
        <p:spPr>
          <a:xfrm>
            <a:off x="3124200" y="2066824"/>
            <a:ext cx="152400" cy="2895600"/>
          </a:xfrm>
          <a:prstGeom prst="rect">
            <a:avLst/>
          </a:prstGeom>
          <a:solidFill>
            <a:srgbClr val="AEABAB"/>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334" name="Google Shape;334;p30"/>
          <p:cNvSpPr/>
          <p:nvPr/>
        </p:nvSpPr>
        <p:spPr>
          <a:xfrm>
            <a:off x="3048000" y="771424"/>
            <a:ext cx="7086600" cy="1447800"/>
          </a:xfrm>
          <a:prstGeom prst="roundRect">
            <a:avLst>
              <a:gd name="adj" fmla="val 16667"/>
            </a:avLst>
          </a:prstGeom>
          <a:solidFill>
            <a:schemeClr val="accent5"/>
          </a:solidFill>
          <a:ln w="1905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335" name="Google Shape;335;p30"/>
          <p:cNvSpPr/>
          <p:nvPr/>
        </p:nvSpPr>
        <p:spPr>
          <a:xfrm>
            <a:off x="3289300" y="2485924"/>
            <a:ext cx="6464300" cy="774700"/>
          </a:xfrm>
          <a:prstGeom prst="rect">
            <a:avLst/>
          </a:prstGeom>
          <a:solidFill>
            <a:schemeClr val="accent6"/>
          </a:solidFill>
          <a:ln w="1905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4000"/>
              <a:buFont typeface="Arial"/>
              <a:buNone/>
            </a:pPr>
            <a:r>
              <a:rPr lang="en-US" sz="4000" b="0" i="0" u="none" strike="noStrike" cap="none">
                <a:solidFill>
                  <a:schemeClr val="lt1"/>
                </a:solidFill>
                <a:latin typeface="Arial"/>
                <a:ea typeface="Arial"/>
                <a:cs typeface="Arial"/>
                <a:sym typeface="Arial"/>
              </a:rPr>
              <a:t>Who’s</a:t>
            </a:r>
            <a:endParaRPr sz="1400" b="0" i="0" u="none" strike="noStrike" cap="none">
              <a:solidFill>
                <a:srgbClr val="000000"/>
              </a:solidFill>
              <a:latin typeface="Arial"/>
              <a:ea typeface="Arial"/>
              <a:cs typeface="Arial"/>
              <a:sym typeface="Arial"/>
            </a:endParaRPr>
          </a:p>
        </p:txBody>
      </p:sp>
      <p:sp>
        <p:nvSpPr>
          <p:cNvPr id="336" name="Google Shape;336;p30"/>
          <p:cNvSpPr/>
          <p:nvPr/>
        </p:nvSpPr>
        <p:spPr>
          <a:xfrm>
            <a:off x="3289300" y="3514624"/>
            <a:ext cx="6464300" cy="774700"/>
          </a:xfrm>
          <a:prstGeom prst="rect">
            <a:avLst/>
          </a:prstGeom>
          <a:solidFill>
            <a:schemeClr val="accent6"/>
          </a:solidFill>
          <a:ln w="1905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4000"/>
              <a:buFont typeface="Arial"/>
              <a:buNone/>
            </a:pPr>
            <a:r>
              <a:rPr lang="en-US" sz="4000" b="0" i="0" u="none" strike="noStrike" cap="none">
                <a:solidFill>
                  <a:schemeClr val="lt1"/>
                </a:solidFill>
                <a:latin typeface="Arial"/>
                <a:ea typeface="Arial"/>
                <a:cs typeface="Arial"/>
                <a:sym typeface="Arial"/>
              </a:rPr>
              <a:t>What</a:t>
            </a:r>
            <a:endParaRPr sz="1400" b="0" i="0" u="none" strike="noStrike" cap="none">
              <a:solidFill>
                <a:srgbClr val="000000"/>
              </a:solidFill>
              <a:latin typeface="Arial"/>
              <a:ea typeface="Arial"/>
              <a:cs typeface="Arial"/>
              <a:sym typeface="Arial"/>
            </a:endParaRPr>
          </a:p>
        </p:txBody>
      </p:sp>
      <p:sp>
        <p:nvSpPr>
          <p:cNvPr id="337" name="Google Shape;337;p30"/>
          <p:cNvSpPr/>
          <p:nvPr/>
        </p:nvSpPr>
        <p:spPr>
          <a:xfrm>
            <a:off x="2971800" y="2542168"/>
            <a:ext cx="640080" cy="640080"/>
          </a:xfrm>
          <a:prstGeom prst="ellipse">
            <a:avLst/>
          </a:prstGeom>
          <a:gradFill>
            <a:gsLst>
              <a:gs pos="0">
                <a:srgbClr val="70A5DA"/>
              </a:gs>
              <a:gs pos="50000">
                <a:srgbClr val="539BDB"/>
              </a:gs>
              <a:gs pos="100000">
                <a:srgbClr val="4288C8"/>
              </a:gs>
            </a:gsLst>
            <a:lin ang="5400000" scaled="0"/>
          </a:gradFill>
          <a:ln>
            <a:noFill/>
          </a:ln>
          <a:effectLst>
            <a:outerShdw blurRad="57150" dist="19050" dir="5400000" algn="ctr" rotWithShape="0">
              <a:srgbClr val="000000">
                <a:alpha val="62352"/>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3600"/>
              <a:buFont typeface="Arial"/>
              <a:buNone/>
            </a:pPr>
            <a:r>
              <a:rPr lang="en-US" sz="3600" b="1" i="0" u="none" strike="noStrike" cap="none">
                <a:solidFill>
                  <a:schemeClr val="lt1"/>
                </a:solidFill>
                <a:latin typeface="Arial"/>
                <a:ea typeface="Arial"/>
                <a:cs typeface="Arial"/>
                <a:sym typeface="Arial"/>
              </a:rPr>
              <a:t>A</a:t>
            </a:r>
            <a:endParaRPr sz="1400" b="0" i="0" u="none" strike="noStrike" cap="none">
              <a:solidFill>
                <a:srgbClr val="000000"/>
              </a:solidFill>
              <a:latin typeface="Arial"/>
              <a:ea typeface="Arial"/>
              <a:cs typeface="Arial"/>
              <a:sym typeface="Arial"/>
            </a:endParaRPr>
          </a:p>
        </p:txBody>
      </p:sp>
      <p:sp>
        <p:nvSpPr>
          <p:cNvPr id="338" name="Google Shape;338;p30"/>
          <p:cNvSpPr/>
          <p:nvPr/>
        </p:nvSpPr>
        <p:spPr>
          <a:xfrm>
            <a:off x="2971800" y="3572682"/>
            <a:ext cx="640080" cy="640080"/>
          </a:xfrm>
          <a:prstGeom prst="ellipse">
            <a:avLst/>
          </a:prstGeom>
          <a:gradFill>
            <a:gsLst>
              <a:gs pos="0">
                <a:srgbClr val="70A5DA"/>
              </a:gs>
              <a:gs pos="50000">
                <a:srgbClr val="539BDB"/>
              </a:gs>
              <a:gs pos="100000">
                <a:srgbClr val="4288C8"/>
              </a:gs>
            </a:gsLst>
            <a:lin ang="5400000" scaled="0"/>
          </a:gradFill>
          <a:ln>
            <a:noFill/>
          </a:ln>
          <a:effectLst>
            <a:outerShdw blurRad="57150" dist="19050" dir="5400000" algn="ctr" rotWithShape="0">
              <a:srgbClr val="000000">
                <a:alpha val="62352"/>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3600"/>
              <a:buFont typeface="Arial"/>
              <a:buNone/>
            </a:pPr>
            <a:r>
              <a:rPr lang="en-US" sz="3600" b="1" i="0" u="none" strike="noStrike" cap="none">
                <a:solidFill>
                  <a:schemeClr val="lt1"/>
                </a:solidFill>
                <a:latin typeface="Arial"/>
                <a:ea typeface="Arial"/>
                <a:cs typeface="Arial"/>
                <a:sym typeface="Arial"/>
              </a:rPr>
              <a:t>B</a:t>
            </a:r>
            <a:endParaRPr sz="1400" b="0" i="0" u="none" strike="noStrike" cap="none">
              <a:solidFill>
                <a:srgbClr val="000000"/>
              </a:solidFill>
              <a:latin typeface="Arial"/>
              <a:ea typeface="Arial"/>
              <a:cs typeface="Arial"/>
              <a:sym typeface="Arial"/>
            </a:endParaRPr>
          </a:p>
        </p:txBody>
      </p:sp>
      <p:sp>
        <p:nvSpPr>
          <p:cNvPr id="339" name="Google Shape;339;p30"/>
          <p:cNvSpPr/>
          <p:nvPr/>
        </p:nvSpPr>
        <p:spPr>
          <a:xfrm>
            <a:off x="3289300" y="4517924"/>
            <a:ext cx="6464300" cy="774700"/>
          </a:xfrm>
          <a:prstGeom prst="rect">
            <a:avLst/>
          </a:prstGeom>
          <a:solidFill>
            <a:schemeClr val="accent6"/>
          </a:solidFill>
          <a:ln w="1905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4000"/>
              <a:buFont typeface="Arial"/>
              <a:buNone/>
            </a:pPr>
            <a:r>
              <a:rPr lang="en-US" sz="4000" b="0" i="0" u="none" strike="noStrike" cap="none">
                <a:solidFill>
                  <a:schemeClr val="lt1"/>
                </a:solidFill>
                <a:latin typeface="Arial"/>
                <a:ea typeface="Arial"/>
                <a:cs typeface="Arial"/>
                <a:sym typeface="Arial"/>
              </a:rPr>
              <a:t>Who</a:t>
            </a:r>
            <a:endParaRPr sz="1400" b="0" i="0" u="none" strike="noStrike" cap="none">
              <a:solidFill>
                <a:srgbClr val="000000"/>
              </a:solidFill>
              <a:latin typeface="Arial"/>
              <a:ea typeface="Arial"/>
              <a:cs typeface="Arial"/>
              <a:sym typeface="Arial"/>
            </a:endParaRPr>
          </a:p>
        </p:txBody>
      </p:sp>
      <p:sp>
        <p:nvSpPr>
          <p:cNvPr id="340" name="Google Shape;340;p30"/>
          <p:cNvSpPr/>
          <p:nvPr/>
        </p:nvSpPr>
        <p:spPr>
          <a:xfrm>
            <a:off x="2971800" y="4599568"/>
            <a:ext cx="640080" cy="640080"/>
          </a:xfrm>
          <a:prstGeom prst="ellipse">
            <a:avLst/>
          </a:prstGeom>
          <a:gradFill>
            <a:gsLst>
              <a:gs pos="0">
                <a:srgbClr val="70A5DA"/>
              </a:gs>
              <a:gs pos="50000">
                <a:srgbClr val="539BDB"/>
              </a:gs>
              <a:gs pos="100000">
                <a:srgbClr val="4288C8"/>
              </a:gs>
            </a:gsLst>
            <a:lin ang="5400000" scaled="0"/>
          </a:gradFill>
          <a:ln>
            <a:noFill/>
          </a:ln>
          <a:effectLst>
            <a:outerShdw blurRad="57150" dist="19050" dir="5400000" algn="ctr" rotWithShape="0">
              <a:srgbClr val="000000">
                <a:alpha val="62352"/>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3600"/>
              <a:buFont typeface="Arial"/>
              <a:buNone/>
            </a:pPr>
            <a:r>
              <a:rPr lang="en-US" sz="3600" b="1" i="0" u="none" strike="noStrike" cap="none">
                <a:solidFill>
                  <a:schemeClr val="lt1"/>
                </a:solidFill>
                <a:latin typeface="Arial"/>
                <a:ea typeface="Arial"/>
                <a:cs typeface="Arial"/>
                <a:sym typeface="Arial"/>
              </a:rPr>
              <a:t>C</a:t>
            </a:r>
            <a:endParaRPr sz="1400" b="0" i="0" u="none" strike="noStrike" cap="none">
              <a:solidFill>
                <a:srgbClr val="000000"/>
              </a:solidFill>
              <a:latin typeface="Arial"/>
              <a:ea typeface="Arial"/>
              <a:cs typeface="Arial"/>
              <a:sym typeface="Arial"/>
            </a:endParaRPr>
          </a:p>
        </p:txBody>
      </p:sp>
      <p:sp>
        <p:nvSpPr>
          <p:cNvPr id="341" name="Google Shape;341;p30"/>
          <p:cNvSpPr txBox="1"/>
          <p:nvPr/>
        </p:nvSpPr>
        <p:spPr>
          <a:xfrm>
            <a:off x="3429000" y="1076225"/>
            <a:ext cx="6324600" cy="646331"/>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3600"/>
              <a:buFont typeface="Arial"/>
              <a:buNone/>
            </a:pPr>
            <a:r>
              <a:rPr lang="en-US" sz="3600" b="1" i="0" u="none" strike="noStrike" cap="none">
                <a:solidFill>
                  <a:srgbClr val="FFFF00"/>
                </a:solidFill>
                <a:latin typeface="Calibri"/>
                <a:ea typeface="Calibri"/>
                <a:cs typeface="Calibri"/>
                <a:sym typeface="Calibri"/>
              </a:rPr>
              <a:t>………… is smaller? – Jenny is</a:t>
            </a:r>
            <a:endParaRPr sz="3600" b="1" i="0" u="none" strike="noStrike" cap="none">
              <a:solidFill>
                <a:srgbClr val="FFFF00"/>
              </a:solidFill>
              <a:latin typeface="Arial"/>
              <a:ea typeface="Arial"/>
              <a:cs typeface="Arial"/>
              <a:sym typeface="Aria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34"/>
                                        </p:tgtEl>
                                        <p:attrNameLst>
                                          <p:attrName>style.visibility</p:attrName>
                                        </p:attrNameLst>
                                      </p:cBhvr>
                                      <p:to>
                                        <p:strVal val="visible"/>
                                      </p:to>
                                    </p:set>
                                    <p:animEffect transition="in" filter="fade">
                                      <p:cBhvr>
                                        <p:cTn id="7" dur="500"/>
                                        <p:tgtEl>
                                          <p:spTgt spid="334"/>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333"/>
                                        </p:tgtEl>
                                        <p:attrNameLst>
                                          <p:attrName>style.visibility</p:attrName>
                                        </p:attrNameLst>
                                      </p:cBhvr>
                                      <p:to>
                                        <p:strVal val="visible"/>
                                      </p:to>
                                    </p:set>
                                    <p:animEffect transition="in" filter="fade">
                                      <p:cBhvr>
                                        <p:cTn id="11" dur="500"/>
                                        <p:tgtEl>
                                          <p:spTgt spid="333"/>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337"/>
                                        </p:tgtEl>
                                        <p:attrNameLst>
                                          <p:attrName>style.visibility</p:attrName>
                                        </p:attrNameLst>
                                      </p:cBhvr>
                                      <p:to>
                                        <p:strVal val="visible"/>
                                      </p:to>
                                    </p:set>
                                    <p:animEffect transition="in" filter="fade">
                                      <p:cBhvr>
                                        <p:cTn id="15" dur="500"/>
                                        <p:tgtEl>
                                          <p:spTgt spid="337"/>
                                        </p:tgtEl>
                                      </p:cBhvr>
                                    </p:animEffect>
                                  </p:childTnLst>
                                </p:cTn>
                              </p:par>
                            </p:childTnLst>
                          </p:cTn>
                        </p:par>
                        <p:par>
                          <p:cTn id="16" fill="hold">
                            <p:stCondLst>
                              <p:cond delay="1500"/>
                            </p:stCondLst>
                            <p:childTnLst>
                              <p:par>
                                <p:cTn id="17" presetID="10" presetClass="entr" presetSubtype="0" fill="hold" nodeType="afterEffect">
                                  <p:stCondLst>
                                    <p:cond delay="0"/>
                                  </p:stCondLst>
                                  <p:childTnLst>
                                    <p:set>
                                      <p:cBhvr>
                                        <p:cTn id="18" dur="1" fill="hold">
                                          <p:stCondLst>
                                            <p:cond delay="0"/>
                                          </p:stCondLst>
                                        </p:cTn>
                                        <p:tgtEl>
                                          <p:spTgt spid="335"/>
                                        </p:tgtEl>
                                        <p:attrNameLst>
                                          <p:attrName>style.visibility</p:attrName>
                                        </p:attrNameLst>
                                      </p:cBhvr>
                                      <p:to>
                                        <p:strVal val="visible"/>
                                      </p:to>
                                    </p:set>
                                    <p:animEffect transition="in" filter="fade">
                                      <p:cBhvr>
                                        <p:cTn id="19" dur="500"/>
                                        <p:tgtEl>
                                          <p:spTgt spid="335"/>
                                        </p:tgtEl>
                                      </p:cBhvr>
                                    </p:animEffect>
                                  </p:childTnLst>
                                </p:cTn>
                              </p:par>
                            </p:childTnLst>
                          </p:cTn>
                        </p:par>
                        <p:par>
                          <p:cTn id="20" fill="hold">
                            <p:stCondLst>
                              <p:cond delay="2000"/>
                            </p:stCondLst>
                            <p:childTnLst>
                              <p:par>
                                <p:cTn id="21" presetID="10" presetClass="entr" presetSubtype="0" fill="hold" nodeType="afterEffect">
                                  <p:stCondLst>
                                    <p:cond delay="0"/>
                                  </p:stCondLst>
                                  <p:childTnLst>
                                    <p:set>
                                      <p:cBhvr>
                                        <p:cTn id="22" dur="1" fill="hold">
                                          <p:stCondLst>
                                            <p:cond delay="0"/>
                                          </p:stCondLst>
                                        </p:cTn>
                                        <p:tgtEl>
                                          <p:spTgt spid="338"/>
                                        </p:tgtEl>
                                        <p:attrNameLst>
                                          <p:attrName>style.visibility</p:attrName>
                                        </p:attrNameLst>
                                      </p:cBhvr>
                                      <p:to>
                                        <p:strVal val="visible"/>
                                      </p:to>
                                    </p:set>
                                    <p:animEffect transition="in" filter="fade">
                                      <p:cBhvr>
                                        <p:cTn id="23" dur="500"/>
                                        <p:tgtEl>
                                          <p:spTgt spid="338"/>
                                        </p:tgtEl>
                                      </p:cBhvr>
                                    </p:animEffect>
                                  </p:childTnLst>
                                </p:cTn>
                              </p:par>
                            </p:childTnLst>
                          </p:cTn>
                        </p:par>
                        <p:par>
                          <p:cTn id="24" fill="hold">
                            <p:stCondLst>
                              <p:cond delay="2500"/>
                            </p:stCondLst>
                            <p:childTnLst>
                              <p:par>
                                <p:cTn id="25" presetID="10" presetClass="entr" presetSubtype="0" fill="hold" nodeType="afterEffect">
                                  <p:stCondLst>
                                    <p:cond delay="0"/>
                                  </p:stCondLst>
                                  <p:childTnLst>
                                    <p:set>
                                      <p:cBhvr>
                                        <p:cTn id="26" dur="1" fill="hold">
                                          <p:stCondLst>
                                            <p:cond delay="0"/>
                                          </p:stCondLst>
                                        </p:cTn>
                                        <p:tgtEl>
                                          <p:spTgt spid="336"/>
                                        </p:tgtEl>
                                        <p:attrNameLst>
                                          <p:attrName>style.visibility</p:attrName>
                                        </p:attrNameLst>
                                      </p:cBhvr>
                                      <p:to>
                                        <p:strVal val="visible"/>
                                      </p:to>
                                    </p:set>
                                    <p:animEffect transition="in" filter="fade">
                                      <p:cBhvr>
                                        <p:cTn id="27" dur="500"/>
                                        <p:tgtEl>
                                          <p:spTgt spid="336"/>
                                        </p:tgtEl>
                                      </p:cBhvr>
                                    </p:animEffect>
                                  </p:childTnLst>
                                </p:cTn>
                              </p:par>
                            </p:childTnLst>
                          </p:cTn>
                        </p:par>
                        <p:par>
                          <p:cTn id="28" fill="hold">
                            <p:stCondLst>
                              <p:cond delay="3000"/>
                            </p:stCondLst>
                            <p:childTnLst>
                              <p:par>
                                <p:cTn id="29" presetID="10" presetClass="entr" presetSubtype="0" fill="hold" nodeType="afterEffect">
                                  <p:stCondLst>
                                    <p:cond delay="0"/>
                                  </p:stCondLst>
                                  <p:childTnLst>
                                    <p:set>
                                      <p:cBhvr>
                                        <p:cTn id="30" dur="1" fill="hold">
                                          <p:stCondLst>
                                            <p:cond delay="0"/>
                                          </p:stCondLst>
                                        </p:cTn>
                                        <p:tgtEl>
                                          <p:spTgt spid="340"/>
                                        </p:tgtEl>
                                        <p:attrNameLst>
                                          <p:attrName>style.visibility</p:attrName>
                                        </p:attrNameLst>
                                      </p:cBhvr>
                                      <p:to>
                                        <p:strVal val="visible"/>
                                      </p:to>
                                    </p:set>
                                    <p:animEffect transition="in" filter="fade">
                                      <p:cBhvr>
                                        <p:cTn id="31" dur="500"/>
                                        <p:tgtEl>
                                          <p:spTgt spid="340"/>
                                        </p:tgtEl>
                                      </p:cBhvr>
                                    </p:animEffect>
                                  </p:childTnLst>
                                </p:cTn>
                              </p:par>
                            </p:childTnLst>
                          </p:cTn>
                        </p:par>
                        <p:par>
                          <p:cTn id="32" fill="hold">
                            <p:stCondLst>
                              <p:cond delay="3500"/>
                            </p:stCondLst>
                            <p:childTnLst>
                              <p:par>
                                <p:cTn id="33" presetID="10" presetClass="entr" presetSubtype="0" fill="hold" nodeType="afterEffect">
                                  <p:stCondLst>
                                    <p:cond delay="0"/>
                                  </p:stCondLst>
                                  <p:childTnLst>
                                    <p:set>
                                      <p:cBhvr>
                                        <p:cTn id="34" dur="1" fill="hold">
                                          <p:stCondLst>
                                            <p:cond delay="0"/>
                                          </p:stCondLst>
                                        </p:cTn>
                                        <p:tgtEl>
                                          <p:spTgt spid="339"/>
                                        </p:tgtEl>
                                        <p:attrNameLst>
                                          <p:attrName>style.visibility</p:attrName>
                                        </p:attrNameLst>
                                      </p:cBhvr>
                                      <p:to>
                                        <p:strVal val="visible"/>
                                      </p:to>
                                    </p:set>
                                    <p:animEffect transition="in" filter="fade">
                                      <p:cBhvr>
                                        <p:cTn id="35" dur="500"/>
                                        <p:tgtEl>
                                          <p:spTgt spid="339"/>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xit" presetSubtype="0" fill="hold" nodeType="clickEffect">
                                  <p:stCondLst>
                                    <p:cond delay="0"/>
                                  </p:stCondLst>
                                  <p:childTnLst>
                                    <p:animEffect transition="out" filter="fade">
                                      <p:cBhvr>
                                        <p:cTn id="39" dur="500"/>
                                        <p:tgtEl>
                                          <p:spTgt spid="333"/>
                                        </p:tgtEl>
                                      </p:cBhvr>
                                    </p:animEffect>
                                    <p:set>
                                      <p:cBhvr>
                                        <p:cTn id="40" dur="1" fill="hold">
                                          <p:stCondLst>
                                            <p:cond delay="500"/>
                                          </p:stCondLst>
                                        </p:cTn>
                                        <p:tgtEl>
                                          <p:spTgt spid="333"/>
                                        </p:tgtEl>
                                        <p:attrNameLst>
                                          <p:attrName>style.visibility</p:attrName>
                                        </p:attrNameLst>
                                      </p:cBhvr>
                                      <p:to>
                                        <p:strVal val="hidden"/>
                                      </p:to>
                                    </p:set>
                                  </p:childTnLst>
                                </p:cTn>
                              </p:par>
                              <p:par>
                                <p:cTn id="41" presetID="10" presetClass="exit" presetSubtype="0" fill="hold" nodeType="withEffect">
                                  <p:stCondLst>
                                    <p:cond delay="0"/>
                                  </p:stCondLst>
                                  <p:childTnLst>
                                    <p:animEffect transition="out" filter="fade">
                                      <p:cBhvr>
                                        <p:cTn id="42" dur="500"/>
                                        <p:tgtEl>
                                          <p:spTgt spid="337"/>
                                        </p:tgtEl>
                                      </p:cBhvr>
                                    </p:animEffect>
                                    <p:set>
                                      <p:cBhvr>
                                        <p:cTn id="43" dur="1" fill="hold">
                                          <p:stCondLst>
                                            <p:cond delay="500"/>
                                          </p:stCondLst>
                                        </p:cTn>
                                        <p:tgtEl>
                                          <p:spTgt spid="337"/>
                                        </p:tgtEl>
                                        <p:attrNameLst>
                                          <p:attrName>style.visibility</p:attrName>
                                        </p:attrNameLst>
                                      </p:cBhvr>
                                      <p:to>
                                        <p:strVal val="hidden"/>
                                      </p:to>
                                    </p:set>
                                  </p:childTnLst>
                                </p:cTn>
                              </p:par>
                              <p:par>
                                <p:cTn id="44" presetID="10" presetClass="exit" presetSubtype="0" fill="hold" nodeType="withEffect">
                                  <p:stCondLst>
                                    <p:cond delay="0"/>
                                  </p:stCondLst>
                                  <p:childTnLst>
                                    <p:animEffect transition="out" filter="fade">
                                      <p:cBhvr>
                                        <p:cTn id="45" dur="500"/>
                                        <p:tgtEl>
                                          <p:spTgt spid="335"/>
                                        </p:tgtEl>
                                      </p:cBhvr>
                                    </p:animEffect>
                                    <p:set>
                                      <p:cBhvr>
                                        <p:cTn id="46" dur="1" fill="hold">
                                          <p:stCondLst>
                                            <p:cond delay="500"/>
                                          </p:stCondLst>
                                        </p:cTn>
                                        <p:tgtEl>
                                          <p:spTgt spid="335"/>
                                        </p:tgtEl>
                                        <p:attrNameLst>
                                          <p:attrName>style.visibility</p:attrName>
                                        </p:attrNameLst>
                                      </p:cBhvr>
                                      <p:to>
                                        <p:strVal val="hidden"/>
                                      </p:to>
                                    </p:set>
                                  </p:childTnLst>
                                </p:cTn>
                              </p:par>
                              <p:par>
                                <p:cTn id="47" presetID="10" presetClass="exit" presetSubtype="0" fill="hold" nodeType="withEffect">
                                  <p:stCondLst>
                                    <p:cond delay="0"/>
                                  </p:stCondLst>
                                  <p:childTnLst>
                                    <p:animEffect transition="out" filter="fade">
                                      <p:cBhvr>
                                        <p:cTn id="48" dur="500"/>
                                        <p:tgtEl>
                                          <p:spTgt spid="338"/>
                                        </p:tgtEl>
                                      </p:cBhvr>
                                    </p:animEffect>
                                    <p:set>
                                      <p:cBhvr>
                                        <p:cTn id="49" dur="1" fill="hold">
                                          <p:stCondLst>
                                            <p:cond delay="500"/>
                                          </p:stCondLst>
                                        </p:cTn>
                                        <p:tgtEl>
                                          <p:spTgt spid="338"/>
                                        </p:tgtEl>
                                        <p:attrNameLst>
                                          <p:attrName>style.visibility</p:attrName>
                                        </p:attrNameLst>
                                      </p:cBhvr>
                                      <p:to>
                                        <p:strVal val="hidden"/>
                                      </p:to>
                                    </p:set>
                                  </p:childTnLst>
                                </p:cTn>
                              </p:par>
                              <p:par>
                                <p:cTn id="50" presetID="10" presetClass="exit" presetSubtype="0" fill="hold" nodeType="withEffect">
                                  <p:stCondLst>
                                    <p:cond delay="0"/>
                                  </p:stCondLst>
                                  <p:childTnLst>
                                    <p:animEffect transition="out" filter="fade">
                                      <p:cBhvr>
                                        <p:cTn id="51" dur="500"/>
                                        <p:tgtEl>
                                          <p:spTgt spid="336"/>
                                        </p:tgtEl>
                                      </p:cBhvr>
                                    </p:animEffect>
                                    <p:set>
                                      <p:cBhvr>
                                        <p:cTn id="52" dur="1" fill="hold">
                                          <p:stCondLst>
                                            <p:cond delay="500"/>
                                          </p:stCondLst>
                                        </p:cTn>
                                        <p:tgtEl>
                                          <p:spTgt spid="336"/>
                                        </p:tgtEl>
                                        <p:attrNameLst>
                                          <p:attrName>style.visibility</p:attrName>
                                        </p:attrNameLst>
                                      </p:cBhvr>
                                      <p:to>
                                        <p:strVal val="hidden"/>
                                      </p:to>
                                    </p:se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nodeType="clickEffect">
                                  <p:stCondLst>
                                    <p:cond delay="0"/>
                                  </p:stCondLst>
                                  <p:childTnLst>
                                    <p:set>
                                      <p:cBhvr>
                                        <p:cTn id="56" dur="1" fill="hold">
                                          <p:stCondLst>
                                            <p:cond delay="0"/>
                                          </p:stCondLst>
                                        </p:cTn>
                                        <p:tgtEl>
                                          <p:spTgt spid="341"/>
                                        </p:tgtEl>
                                        <p:attrNameLst>
                                          <p:attrName>style.visibility</p:attrName>
                                        </p:attrNameLst>
                                      </p:cBhvr>
                                      <p:to>
                                        <p:strVal val="visible"/>
                                      </p:to>
                                    </p:set>
                                    <p:animEffect transition="in" filter="fade">
                                      <p:cBhvr>
                                        <p:cTn id="57" dur="500"/>
                                        <p:tgtEl>
                                          <p:spTgt spid="3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345"/>
        <p:cNvGrpSpPr/>
        <p:nvPr/>
      </p:nvGrpSpPr>
      <p:grpSpPr>
        <a:xfrm>
          <a:off x="0" y="0"/>
          <a:ext cx="0" cy="0"/>
          <a:chOff x="0" y="0"/>
          <a:chExt cx="0" cy="0"/>
        </a:xfrm>
      </p:grpSpPr>
      <p:pic>
        <p:nvPicPr>
          <p:cNvPr id="346" name="Google Shape;346;p31">
            <a:hlinkClick r:id="rId3" action="ppaction://hlinksldjump"/>
          </p:cNvPr>
          <p:cNvPicPr preferRelativeResize="0"/>
          <p:nvPr/>
        </p:nvPicPr>
        <p:blipFill rotWithShape="1">
          <a:blip r:embed="rId4">
            <a:alphaModFix/>
          </a:blip>
          <a:srcRect l="19925" r="20381"/>
          <a:stretch/>
        </p:blipFill>
        <p:spPr>
          <a:xfrm>
            <a:off x="-76200" y="3962400"/>
            <a:ext cx="2167010" cy="2594048"/>
          </a:xfrm>
          <a:prstGeom prst="rect">
            <a:avLst/>
          </a:prstGeom>
          <a:noFill/>
          <a:ln>
            <a:noFill/>
          </a:ln>
        </p:spPr>
      </p:pic>
      <p:pic>
        <p:nvPicPr>
          <p:cNvPr id="347" name="Google Shape;347;p31">
            <a:hlinkClick r:id="rId5" action="ppaction://hlinksldjump"/>
          </p:cNvPr>
          <p:cNvPicPr preferRelativeResize="0"/>
          <p:nvPr/>
        </p:nvPicPr>
        <p:blipFill rotWithShape="1">
          <a:blip r:embed="rId6">
            <a:alphaModFix/>
          </a:blip>
          <a:srcRect/>
          <a:stretch/>
        </p:blipFill>
        <p:spPr>
          <a:xfrm>
            <a:off x="10363201" y="186212"/>
            <a:ext cx="1295400" cy="1313682"/>
          </a:xfrm>
          <a:prstGeom prst="rect">
            <a:avLst/>
          </a:prstGeom>
          <a:noFill/>
          <a:ln>
            <a:noFill/>
          </a:ln>
        </p:spPr>
      </p:pic>
      <p:sp>
        <p:nvSpPr>
          <p:cNvPr id="348" name="Google Shape;348;p31"/>
          <p:cNvSpPr/>
          <p:nvPr/>
        </p:nvSpPr>
        <p:spPr>
          <a:xfrm>
            <a:off x="3124200" y="1809750"/>
            <a:ext cx="152400" cy="2895600"/>
          </a:xfrm>
          <a:prstGeom prst="rect">
            <a:avLst/>
          </a:prstGeom>
          <a:solidFill>
            <a:srgbClr val="AEABAB"/>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000"/>
              <a:buFont typeface="Arial"/>
              <a:buNone/>
            </a:pPr>
            <a:endParaRPr sz="2000" b="0" i="0" u="none" strike="noStrike" cap="none">
              <a:solidFill>
                <a:schemeClr val="lt1"/>
              </a:solidFill>
              <a:latin typeface="Times New Roman"/>
              <a:ea typeface="Times New Roman"/>
              <a:cs typeface="Times New Roman"/>
              <a:sym typeface="Times New Roman"/>
            </a:endParaRPr>
          </a:p>
        </p:txBody>
      </p:sp>
      <p:sp>
        <p:nvSpPr>
          <p:cNvPr id="349" name="Google Shape;349;p31"/>
          <p:cNvSpPr/>
          <p:nvPr/>
        </p:nvSpPr>
        <p:spPr>
          <a:xfrm>
            <a:off x="3048000" y="514350"/>
            <a:ext cx="7086600" cy="1447800"/>
          </a:xfrm>
          <a:prstGeom prst="roundRect">
            <a:avLst>
              <a:gd name="adj" fmla="val 16667"/>
            </a:avLst>
          </a:prstGeom>
          <a:solidFill>
            <a:schemeClr val="accent5"/>
          </a:solidFill>
          <a:ln w="1905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000"/>
              <a:buFont typeface="Arial"/>
              <a:buNone/>
            </a:pPr>
            <a:endParaRPr sz="2000" b="0" i="0" u="none" strike="noStrike" cap="none">
              <a:solidFill>
                <a:schemeClr val="lt1"/>
              </a:solidFill>
              <a:latin typeface="Times New Roman"/>
              <a:ea typeface="Times New Roman"/>
              <a:cs typeface="Times New Roman"/>
              <a:sym typeface="Times New Roman"/>
            </a:endParaRPr>
          </a:p>
        </p:txBody>
      </p:sp>
      <p:sp>
        <p:nvSpPr>
          <p:cNvPr id="350" name="Google Shape;350;p31"/>
          <p:cNvSpPr/>
          <p:nvPr/>
        </p:nvSpPr>
        <p:spPr>
          <a:xfrm>
            <a:off x="3289300" y="2228850"/>
            <a:ext cx="6464300" cy="774700"/>
          </a:xfrm>
          <a:prstGeom prst="rect">
            <a:avLst/>
          </a:prstGeom>
          <a:solidFill>
            <a:schemeClr val="accent6"/>
          </a:solidFill>
          <a:ln w="1905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3600"/>
              <a:buFont typeface="Arial"/>
              <a:buNone/>
            </a:pPr>
            <a:r>
              <a:rPr lang="en-US" sz="3600" b="0" i="0" u="none" strike="noStrike" cap="none">
                <a:solidFill>
                  <a:schemeClr val="lt1"/>
                </a:solidFill>
                <a:latin typeface="Calibri"/>
                <a:ea typeface="Calibri"/>
                <a:cs typeface="Calibri"/>
                <a:sym typeface="Calibri"/>
              </a:rPr>
              <a:t>The twentieth of November</a:t>
            </a:r>
            <a:endParaRPr sz="3600" b="0" i="0" u="none" strike="noStrike" cap="none">
              <a:solidFill>
                <a:schemeClr val="lt1"/>
              </a:solidFill>
              <a:latin typeface="Arial"/>
              <a:ea typeface="Arial"/>
              <a:cs typeface="Arial"/>
              <a:sym typeface="Arial"/>
            </a:endParaRPr>
          </a:p>
        </p:txBody>
      </p:sp>
      <p:sp>
        <p:nvSpPr>
          <p:cNvPr id="351" name="Google Shape;351;p31"/>
          <p:cNvSpPr/>
          <p:nvPr/>
        </p:nvSpPr>
        <p:spPr>
          <a:xfrm>
            <a:off x="3289300" y="3257550"/>
            <a:ext cx="6464300" cy="774700"/>
          </a:xfrm>
          <a:prstGeom prst="rect">
            <a:avLst/>
          </a:prstGeom>
          <a:solidFill>
            <a:schemeClr val="accent6"/>
          </a:solidFill>
          <a:ln w="1905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3600"/>
              <a:buFont typeface="Arial"/>
              <a:buNone/>
            </a:pPr>
            <a:r>
              <a:rPr lang="en-US" sz="3600" b="0" i="0" u="none" strike="noStrike" cap="none">
                <a:solidFill>
                  <a:schemeClr val="lt1"/>
                </a:solidFill>
                <a:latin typeface="Calibri"/>
                <a:ea typeface="Calibri"/>
                <a:cs typeface="Calibri"/>
                <a:sym typeface="Calibri"/>
              </a:rPr>
              <a:t>The first of January</a:t>
            </a:r>
            <a:endParaRPr sz="3600" b="0" i="0" u="none" strike="noStrike" cap="none">
              <a:solidFill>
                <a:schemeClr val="lt1"/>
              </a:solidFill>
              <a:latin typeface="Arial"/>
              <a:ea typeface="Arial"/>
              <a:cs typeface="Arial"/>
              <a:sym typeface="Arial"/>
            </a:endParaRPr>
          </a:p>
        </p:txBody>
      </p:sp>
      <p:sp>
        <p:nvSpPr>
          <p:cNvPr id="352" name="Google Shape;352;p31"/>
          <p:cNvSpPr/>
          <p:nvPr/>
        </p:nvSpPr>
        <p:spPr>
          <a:xfrm>
            <a:off x="2971800" y="2285094"/>
            <a:ext cx="640080" cy="640080"/>
          </a:xfrm>
          <a:prstGeom prst="ellipse">
            <a:avLst/>
          </a:prstGeom>
          <a:gradFill>
            <a:gsLst>
              <a:gs pos="0">
                <a:srgbClr val="70A5DA"/>
              </a:gs>
              <a:gs pos="50000">
                <a:srgbClr val="539BDB"/>
              </a:gs>
              <a:gs pos="100000">
                <a:srgbClr val="4288C8"/>
              </a:gs>
            </a:gsLst>
            <a:lin ang="5400000" scaled="0"/>
          </a:gradFill>
          <a:ln>
            <a:noFill/>
          </a:ln>
          <a:effectLst>
            <a:outerShdw blurRad="57150" dist="19050" dir="5400000" algn="ctr" rotWithShape="0">
              <a:srgbClr val="000000">
                <a:alpha val="62352"/>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3600"/>
              <a:buFont typeface="Arial"/>
              <a:buNone/>
            </a:pPr>
            <a:r>
              <a:rPr lang="en-US" sz="3600" b="1" i="0" u="none" strike="noStrike" cap="none">
                <a:solidFill>
                  <a:schemeClr val="lt1"/>
                </a:solidFill>
                <a:latin typeface="Times New Roman"/>
                <a:ea typeface="Times New Roman"/>
                <a:cs typeface="Times New Roman"/>
                <a:sym typeface="Times New Roman"/>
              </a:rPr>
              <a:t>A</a:t>
            </a:r>
            <a:endParaRPr sz="1400" b="0" i="0" u="none" strike="noStrike" cap="none">
              <a:solidFill>
                <a:srgbClr val="000000"/>
              </a:solidFill>
              <a:latin typeface="Arial"/>
              <a:ea typeface="Arial"/>
              <a:cs typeface="Arial"/>
              <a:sym typeface="Arial"/>
            </a:endParaRPr>
          </a:p>
        </p:txBody>
      </p:sp>
      <p:sp>
        <p:nvSpPr>
          <p:cNvPr id="353" name="Google Shape;353;p31"/>
          <p:cNvSpPr/>
          <p:nvPr/>
        </p:nvSpPr>
        <p:spPr>
          <a:xfrm>
            <a:off x="2971800" y="3301094"/>
            <a:ext cx="640080" cy="640080"/>
          </a:xfrm>
          <a:prstGeom prst="ellipse">
            <a:avLst/>
          </a:prstGeom>
          <a:gradFill>
            <a:gsLst>
              <a:gs pos="0">
                <a:srgbClr val="70A5DA"/>
              </a:gs>
              <a:gs pos="50000">
                <a:srgbClr val="539BDB"/>
              </a:gs>
              <a:gs pos="100000">
                <a:srgbClr val="4288C8"/>
              </a:gs>
            </a:gsLst>
            <a:lin ang="5400000" scaled="0"/>
          </a:gradFill>
          <a:ln>
            <a:noFill/>
          </a:ln>
          <a:effectLst>
            <a:outerShdw blurRad="57150" dist="19050" dir="5400000" algn="ctr" rotWithShape="0">
              <a:srgbClr val="000000">
                <a:alpha val="62352"/>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3600"/>
              <a:buFont typeface="Arial"/>
              <a:buNone/>
            </a:pPr>
            <a:r>
              <a:rPr lang="en-US" sz="3600" b="1" i="0" u="none" strike="noStrike" cap="none">
                <a:solidFill>
                  <a:schemeClr val="lt1"/>
                </a:solidFill>
                <a:latin typeface="Times New Roman"/>
                <a:ea typeface="Times New Roman"/>
                <a:cs typeface="Times New Roman"/>
                <a:sym typeface="Times New Roman"/>
              </a:rPr>
              <a:t>B</a:t>
            </a:r>
            <a:endParaRPr sz="1400" b="0" i="0" u="none" strike="noStrike" cap="none">
              <a:solidFill>
                <a:srgbClr val="000000"/>
              </a:solidFill>
              <a:latin typeface="Arial"/>
              <a:ea typeface="Arial"/>
              <a:cs typeface="Arial"/>
              <a:sym typeface="Arial"/>
            </a:endParaRPr>
          </a:p>
        </p:txBody>
      </p:sp>
      <p:sp>
        <p:nvSpPr>
          <p:cNvPr id="354" name="Google Shape;354;p31"/>
          <p:cNvSpPr/>
          <p:nvPr/>
        </p:nvSpPr>
        <p:spPr>
          <a:xfrm>
            <a:off x="3289300" y="4260850"/>
            <a:ext cx="6464300" cy="774700"/>
          </a:xfrm>
          <a:prstGeom prst="rect">
            <a:avLst/>
          </a:prstGeom>
          <a:solidFill>
            <a:schemeClr val="accent6"/>
          </a:solidFill>
          <a:ln w="1905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3600"/>
              <a:buFont typeface="Arial"/>
              <a:buNone/>
            </a:pPr>
            <a:r>
              <a:rPr lang="en-US" sz="3600" b="0" i="0" u="none" strike="noStrike" cap="none">
                <a:solidFill>
                  <a:schemeClr val="lt1"/>
                </a:solidFill>
                <a:latin typeface="Calibri"/>
                <a:ea typeface="Calibri"/>
                <a:cs typeface="Calibri"/>
                <a:sym typeface="Calibri"/>
              </a:rPr>
              <a:t>The twenty- fifth of December</a:t>
            </a:r>
            <a:endParaRPr sz="3600" b="0" i="0" u="none" strike="noStrike" cap="none">
              <a:solidFill>
                <a:schemeClr val="lt1"/>
              </a:solidFill>
              <a:latin typeface="Arial"/>
              <a:ea typeface="Arial"/>
              <a:cs typeface="Arial"/>
              <a:sym typeface="Arial"/>
            </a:endParaRPr>
          </a:p>
        </p:txBody>
      </p:sp>
      <p:sp>
        <p:nvSpPr>
          <p:cNvPr id="355" name="Google Shape;355;p31"/>
          <p:cNvSpPr/>
          <p:nvPr/>
        </p:nvSpPr>
        <p:spPr>
          <a:xfrm>
            <a:off x="2971800" y="4342494"/>
            <a:ext cx="640080" cy="640080"/>
          </a:xfrm>
          <a:prstGeom prst="ellipse">
            <a:avLst/>
          </a:prstGeom>
          <a:gradFill>
            <a:gsLst>
              <a:gs pos="0">
                <a:srgbClr val="70A5DA"/>
              </a:gs>
              <a:gs pos="50000">
                <a:srgbClr val="539BDB"/>
              </a:gs>
              <a:gs pos="100000">
                <a:srgbClr val="4288C8"/>
              </a:gs>
            </a:gsLst>
            <a:lin ang="5400000" scaled="0"/>
          </a:gradFill>
          <a:ln>
            <a:noFill/>
          </a:ln>
          <a:effectLst>
            <a:outerShdw blurRad="57150" dist="19050" dir="5400000" algn="ctr" rotWithShape="0">
              <a:srgbClr val="000000">
                <a:alpha val="62352"/>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3600"/>
              <a:buFont typeface="Arial"/>
              <a:buNone/>
            </a:pPr>
            <a:r>
              <a:rPr lang="en-US" sz="3600" b="1" i="0" u="none" strike="noStrike" cap="none">
                <a:solidFill>
                  <a:schemeClr val="lt1"/>
                </a:solidFill>
                <a:latin typeface="Times New Roman"/>
                <a:ea typeface="Times New Roman"/>
                <a:cs typeface="Times New Roman"/>
                <a:sym typeface="Times New Roman"/>
              </a:rPr>
              <a:t>C</a:t>
            </a:r>
            <a:endParaRPr sz="1400" b="0" i="0" u="none" strike="noStrike" cap="none">
              <a:solidFill>
                <a:srgbClr val="000000"/>
              </a:solidFill>
              <a:latin typeface="Arial"/>
              <a:ea typeface="Arial"/>
              <a:cs typeface="Arial"/>
              <a:sym typeface="Arial"/>
            </a:endParaRPr>
          </a:p>
        </p:txBody>
      </p:sp>
      <p:sp>
        <p:nvSpPr>
          <p:cNvPr id="356" name="Google Shape;356;p31"/>
          <p:cNvSpPr txBox="1"/>
          <p:nvPr/>
        </p:nvSpPr>
        <p:spPr>
          <a:xfrm>
            <a:off x="3429000" y="819151"/>
            <a:ext cx="6324600" cy="707886"/>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4000"/>
              <a:buFont typeface="Arial"/>
              <a:buNone/>
            </a:pPr>
            <a:r>
              <a:rPr lang="en-US" sz="4000" b="1" i="0" u="none" strike="noStrike" cap="none">
                <a:solidFill>
                  <a:srgbClr val="FFFF00"/>
                </a:solidFill>
                <a:latin typeface="Calibri"/>
                <a:ea typeface="Calibri"/>
                <a:cs typeface="Calibri"/>
                <a:sym typeface="Calibri"/>
              </a:rPr>
              <a:t>Teacher’s Day is on …………</a:t>
            </a:r>
            <a:endParaRPr sz="4000" b="1" i="0" u="none" strike="noStrike" cap="none">
              <a:solidFill>
                <a:srgbClr val="FFFF00"/>
              </a:solidFill>
              <a:latin typeface="Arial"/>
              <a:ea typeface="Arial"/>
              <a:cs typeface="Arial"/>
              <a:sym typeface="Aria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349"/>
                                        </p:tgtEl>
                                        <p:attrNameLst>
                                          <p:attrName>style.visibility</p:attrName>
                                        </p:attrNameLst>
                                      </p:cBhvr>
                                      <p:to>
                                        <p:strVal val="visible"/>
                                      </p:to>
                                    </p:set>
                                    <p:animEffect transition="in" filter="fade">
                                      <p:cBhvr>
                                        <p:cTn id="7" dur="500"/>
                                        <p:tgtEl>
                                          <p:spTgt spid="349"/>
                                        </p:tgtEl>
                                      </p:cBhvr>
                                    </p:animEffect>
                                  </p:childTnLst>
                                </p:cTn>
                              </p:par>
                              <p:par>
                                <p:cTn id="8" presetID="10" presetClass="entr" presetSubtype="0" fill="hold" nodeType="withEffect">
                                  <p:stCondLst>
                                    <p:cond delay="0"/>
                                  </p:stCondLst>
                                  <p:childTnLst>
                                    <p:set>
                                      <p:cBhvr>
                                        <p:cTn id="9" dur="1" fill="hold">
                                          <p:stCondLst>
                                            <p:cond delay="0"/>
                                          </p:stCondLst>
                                        </p:cTn>
                                        <p:tgtEl>
                                          <p:spTgt spid="356"/>
                                        </p:tgtEl>
                                        <p:attrNameLst>
                                          <p:attrName>style.visibility</p:attrName>
                                        </p:attrNameLst>
                                      </p:cBhvr>
                                      <p:to>
                                        <p:strVal val="visible"/>
                                      </p:to>
                                    </p:set>
                                    <p:animEffect transition="in" filter="fade">
                                      <p:cBhvr>
                                        <p:cTn id="10" dur="500"/>
                                        <p:tgtEl>
                                          <p:spTgt spid="356"/>
                                        </p:tgtEl>
                                      </p:cBhvr>
                                    </p:animEffect>
                                  </p:childTnLst>
                                </p:cTn>
                              </p:par>
                            </p:childTnLst>
                          </p:cTn>
                        </p:par>
                        <p:par>
                          <p:cTn id="11" fill="hold">
                            <p:stCondLst>
                              <p:cond delay="500"/>
                            </p:stCondLst>
                            <p:childTnLst>
                              <p:par>
                                <p:cTn id="12" presetID="10" presetClass="entr" presetSubtype="0" fill="hold" nodeType="afterEffect">
                                  <p:stCondLst>
                                    <p:cond delay="0"/>
                                  </p:stCondLst>
                                  <p:childTnLst>
                                    <p:set>
                                      <p:cBhvr>
                                        <p:cTn id="13" dur="1" fill="hold">
                                          <p:stCondLst>
                                            <p:cond delay="0"/>
                                          </p:stCondLst>
                                        </p:cTn>
                                        <p:tgtEl>
                                          <p:spTgt spid="348"/>
                                        </p:tgtEl>
                                        <p:attrNameLst>
                                          <p:attrName>style.visibility</p:attrName>
                                        </p:attrNameLst>
                                      </p:cBhvr>
                                      <p:to>
                                        <p:strVal val="visible"/>
                                      </p:to>
                                    </p:set>
                                    <p:animEffect transition="in" filter="fade">
                                      <p:cBhvr>
                                        <p:cTn id="14" dur="500"/>
                                        <p:tgtEl>
                                          <p:spTgt spid="348"/>
                                        </p:tgtEl>
                                      </p:cBhvr>
                                    </p:animEffect>
                                  </p:childTnLst>
                                </p:cTn>
                              </p:par>
                            </p:childTnLst>
                          </p:cTn>
                        </p:par>
                        <p:par>
                          <p:cTn id="15" fill="hold">
                            <p:stCondLst>
                              <p:cond delay="1000"/>
                            </p:stCondLst>
                            <p:childTnLst>
                              <p:par>
                                <p:cTn id="16" presetID="10" presetClass="entr" presetSubtype="0" fill="hold" nodeType="afterEffect">
                                  <p:stCondLst>
                                    <p:cond delay="0"/>
                                  </p:stCondLst>
                                  <p:childTnLst>
                                    <p:set>
                                      <p:cBhvr>
                                        <p:cTn id="17" dur="1" fill="hold">
                                          <p:stCondLst>
                                            <p:cond delay="0"/>
                                          </p:stCondLst>
                                        </p:cTn>
                                        <p:tgtEl>
                                          <p:spTgt spid="352"/>
                                        </p:tgtEl>
                                        <p:attrNameLst>
                                          <p:attrName>style.visibility</p:attrName>
                                        </p:attrNameLst>
                                      </p:cBhvr>
                                      <p:to>
                                        <p:strVal val="visible"/>
                                      </p:to>
                                    </p:set>
                                    <p:animEffect transition="in" filter="fade">
                                      <p:cBhvr>
                                        <p:cTn id="18" dur="500"/>
                                        <p:tgtEl>
                                          <p:spTgt spid="352"/>
                                        </p:tgtEl>
                                      </p:cBhvr>
                                    </p:animEffect>
                                  </p:childTnLst>
                                </p:cTn>
                              </p:par>
                            </p:childTnLst>
                          </p:cTn>
                        </p:par>
                        <p:par>
                          <p:cTn id="19" fill="hold">
                            <p:stCondLst>
                              <p:cond delay="1500"/>
                            </p:stCondLst>
                            <p:childTnLst>
                              <p:par>
                                <p:cTn id="20" presetID="10" presetClass="entr" presetSubtype="0" fill="hold" nodeType="afterEffect">
                                  <p:stCondLst>
                                    <p:cond delay="0"/>
                                  </p:stCondLst>
                                  <p:childTnLst>
                                    <p:set>
                                      <p:cBhvr>
                                        <p:cTn id="21" dur="1" fill="hold">
                                          <p:stCondLst>
                                            <p:cond delay="0"/>
                                          </p:stCondLst>
                                        </p:cTn>
                                        <p:tgtEl>
                                          <p:spTgt spid="350"/>
                                        </p:tgtEl>
                                        <p:attrNameLst>
                                          <p:attrName>style.visibility</p:attrName>
                                        </p:attrNameLst>
                                      </p:cBhvr>
                                      <p:to>
                                        <p:strVal val="visible"/>
                                      </p:to>
                                    </p:set>
                                    <p:animEffect transition="in" filter="fade">
                                      <p:cBhvr>
                                        <p:cTn id="22" dur="500"/>
                                        <p:tgtEl>
                                          <p:spTgt spid="350"/>
                                        </p:tgtEl>
                                      </p:cBhvr>
                                    </p:animEffect>
                                  </p:childTnLst>
                                </p:cTn>
                              </p:par>
                            </p:childTnLst>
                          </p:cTn>
                        </p:par>
                        <p:par>
                          <p:cTn id="23" fill="hold">
                            <p:stCondLst>
                              <p:cond delay="2000"/>
                            </p:stCondLst>
                            <p:childTnLst>
                              <p:par>
                                <p:cTn id="24" presetID="10" presetClass="entr" presetSubtype="0" fill="hold" nodeType="afterEffect">
                                  <p:stCondLst>
                                    <p:cond delay="0"/>
                                  </p:stCondLst>
                                  <p:childTnLst>
                                    <p:set>
                                      <p:cBhvr>
                                        <p:cTn id="25" dur="1" fill="hold">
                                          <p:stCondLst>
                                            <p:cond delay="0"/>
                                          </p:stCondLst>
                                        </p:cTn>
                                        <p:tgtEl>
                                          <p:spTgt spid="353"/>
                                        </p:tgtEl>
                                        <p:attrNameLst>
                                          <p:attrName>style.visibility</p:attrName>
                                        </p:attrNameLst>
                                      </p:cBhvr>
                                      <p:to>
                                        <p:strVal val="visible"/>
                                      </p:to>
                                    </p:set>
                                    <p:animEffect transition="in" filter="fade">
                                      <p:cBhvr>
                                        <p:cTn id="26" dur="500"/>
                                        <p:tgtEl>
                                          <p:spTgt spid="353"/>
                                        </p:tgtEl>
                                      </p:cBhvr>
                                    </p:animEffect>
                                  </p:childTnLst>
                                </p:cTn>
                              </p:par>
                            </p:childTnLst>
                          </p:cTn>
                        </p:par>
                        <p:par>
                          <p:cTn id="27" fill="hold">
                            <p:stCondLst>
                              <p:cond delay="2500"/>
                            </p:stCondLst>
                            <p:childTnLst>
                              <p:par>
                                <p:cTn id="28" presetID="10" presetClass="entr" presetSubtype="0" fill="hold" nodeType="afterEffect">
                                  <p:stCondLst>
                                    <p:cond delay="0"/>
                                  </p:stCondLst>
                                  <p:childTnLst>
                                    <p:set>
                                      <p:cBhvr>
                                        <p:cTn id="29" dur="1" fill="hold">
                                          <p:stCondLst>
                                            <p:cond delay="0"/>
                                          </p:stCondLst>
                                        </p:cTn>
                                        <p:tgtEl>
                                          <p:spTgt spid="351"/>
                                        </p:tgtEl>
                                        <p:attrNameLst>
                                          <p:attrName>style.visibility</p:attrName>
                                        </p:attrNameLst>
                                      </p:cBhvr>
                                      <p:to>
                                        <p:strVal val="visible"/>
                                      </p:to>
                                    </p:set>
                                    <p:animEffect transition="in" filter="fade">
                                      <p:cBhvr>
                                        <p:cTn id="30" dur="500"/>
                                        <p:tgtEl>
                                          <p:spTgt spid="351"/>
                                        </p:tgtEl>
                                      </p:cBhvr>
                                    </p:animEffect>
                                  </p:childTnLst>
                                </p:cTn>
                              </p:par>
                            </p:childTnLst>
                          </p:cTn>
                        </p:par>
                        <p:par>
                          <p:cTn id="31" fill="hold">
                            <p:stCondLst>
                              <p:cond delay="3000"/>
                            </p:stCondLst>
                            <p:childTnLst>
                              <p:par>
                                <p:cTn id="32" presetID="10" presetClass="entr" presetSubtype="0" fill="hold" nodeType="afterEffect">
                                  <p:stCondLst>
                                    <p:cond delay="0"/>
                                  </p:stCondLst>
                                  <p:childTnLst>
                                    <p:set>
                                      <p:cBhvr>
                                        <p:cTn id="33" dur="1" fill="hold">
                                          <p:stCondLst>
                                            <p:cond delay="0"/>
                                          </p:stCondLst>
                                        </p:cTn>
                                        <p:tgtEl>
                                          <p:spTgt spid="355"/>
                                        </p:tgtEl>
                                        <p:attrNameLst>
                                          <p:attrName>style.visibility</p:attrName>
                                        </p:attrNameLst>
                                      </p:cBhvr>
                                      <p:to>
                                        <p:strVal val="visible"/>
                                      </p:to>
                                    </p:set>
                                    <p:animEffect transition="in" filter="fade">
                                      <p:cBhvr>
                                        <p:cTn id="34" dur="500"/>
                                        <p:tgtEl>
                                          <p:spTgt spid="355"/>
                                        </p:tgtEl>
                                      </p:cBhvr>
                                    </p:animEffect>
                                  </p:childTnLst>
                                </p:cTn>
                              </p:par>
                            </p:childTnLst>
                          </p:cTn>
                        </p:par>
                        <p:par>
                          <p:cTn id="35" fill="hold">
                            <p:stCondLst>
                              <p:cond delay="3500"/>
                            </p:stCondLst>
                            <p:childTnLst>
                              <p:par>
                                <p:cTn id="36" presetID="10" presetClass="entr" presetSubtype="0" fill="hold" nodeType="afterEffect">
                                  <p:stCondLst>
                                    <p:cond delay="0"/>
                                  </p:stCondLst>
                                  <p:childTnLst>
                                    <p:set>
                                      <p:cBhvr>
                                        <p:cTn id="37" dur="1" fill="hold">
                                          <p:stCondLst>
                                            <p:cond delay="0"/>
                                          </p:stCondLst>
                                        </p:cTn>
                                        <p:tgtEl>
                                          <p:spTgt spid="354"/>
                                        </p:tgtEl>
                                        <p:attrNameLst>
                                          <p:attrName>style.visibility</p:attrName>
                                        </p:attrNameLst>
                                      </p:cBhvr>
                                      <p:to>
                                        <p:strVal val="visible"/>
                                      </p:to>
                                    </p:set>
                                    <p:animEffect transition="in" filter="fade">
                                      <p:cBhvr>
                                        <p:cTn id="38" dur="500"/>
                                        <p:tgtEl>
                                          <p:spTgt spid="354"/>
                                        </p:tgtEl>
                                      </p:cBhvr>
                                    </p:animEffect>
                                  </p:childTnLst>
                                </p:cTn>
                              </p:par>
                            </p:childTnLst>
                          </p:cTn>
                        </p:par>
                      </p:childTnLst>
                    </p:cTn>
                  </p:par>
                  <p:par>
                    <p:cTn id="39" fill="hold">
                      <p:stCondLst>
                        <p:cond delay="indefinite"/>
                      </p:stCondLst>
                      <p:childTnLst>
                        <p:par>
                          <p:cTn id="40" fill="hold">
                            <p:stCondLst>
                              <p:cond delay="0"/>
                            </p:stCondLst>
                            <p:childTnLst>
                              <p:par>
                                <p:cTn id="41" presetID="10" presetClass="exit" presetSubtype="0" fill="hold" nodeType="clickEffect">
                                  <p:stCondLst>
                                    <p:cond delay="0"/>
                                  </p:stCondLst>
                                  <p:childTnLst>
                                    <p:animEffect transition="out" filter="fade">
                                      <p:cBhvr>
                                        <p:cTn id="42" dur="500"/>
                                        <p:tgtEl>
                                          <p:spTgt spid="348"/>
                                        </p:tgtEl>
                                      </p:cBhvr>
                                    </p:animEffect>
                                    <p:set>
                                      <p:cBhvr>
                                        <p:cTn id="43" dur="1" fill="hold">
                                          <p:stCondLst>
                                            <p:cond delay="500"/>
                                          </p:stCondLst>
                                        </p:cTn>
                                        <p:tgtEl>
                                          <p:spTgt spid="348"/>
                                        </p:tgtEl>
                                        <p:attrNameLst>
                                          <p:attrName>style.visibility</p:attrName>
                                        </p:attrNameLst>
                                      </p:cBhvr>
                                      <p:to>
                                        <p:strVal val="hidden"/>
                                      </p:to>
                                    </p:set>
                                  </p:childTnLst>
                                </p:cTn>
                              </p:par>
                              <p:par>
                                <p:cTn id="44" presetID="10" presetClass="exit" presetSubtype="0" fill="hold" nodeType="withEffect">
                                  <p:stCondLst>
                                    <p:cond delay="0"/>
                                  </p:stCondLst>
                                  <p:childTnLst>
                                    <p:animEffect transition="out" filter="fade">
                                      <p:cBhvr>
                                        <p:cTn id="45" dur="500"/>
                                        <p:tgtEl>
                                          <p:spTgt spid="353"/>
                                        </p:tgtEl>
                                      </p:cBhvr>
                                    </p:animEffect>
                                    <p:set>
                                      <p:cBhvr>
                                        <p:cTn id="46" dur="1" fill="hold">
                                          <p:stCondLst>
                                            <p:cond delay="500"/>
                                          </p:stCondLst>
                                        </p:cTn>
                                        <p:tgtEl>
                                          <p:spTgt spid="353"/>
                                        </p:tgtEl>
                                        <p:attrNameLst>
                                          <p:attrName>style.visibility</p:attrName>
                                        </p:attrNameLst>
                                      </p:cBhvr>
                                      <p:to>
                                        <p:strVal val="hidden"/>
                                      </p:to>
                                    </p:set>
                                  </p:childTnLst>
                                </p:cTn>
                              </p:par>
                              <p:par>
                                <p:cTn id="47" presetID="10" presetClass="exit" presetSubtype="0" fill="hold" nodeType="withEffect">
                                  <p:stCondLst>
                                    <p:cond delay="0"/>
                                  </p:stCondLst>
                                  <p:childTnLst>
                                    <p:animEffect transition="out" filter="fade">
                                      <p:cBhvr>
                                        <p:cTn id="48" dur="500"/>
                                        <p:tgtEl>
                                          <p:spTgt spid="351"/>
                                        </p:tgtEl>
                                      </p:cBhvr>
                                    </p:animEffect>
                                    <p:set>
                                      <p:cBhvr>
                                        <p:cTn id="49" dur="1" fill="hold">
                                          <p:stCondLst>
                                            <p:cond delay="500"/>
                                          </p:stCondLst>
                                        </p:cTn>
                                        <p:tgtEl>
                                          <p:spTgt spid="351"/>
                                        </p:tgtEl>
                                        <p:attrNameLst>
                                          <p:attrName>style.visibility</p:attrName>
                                        </p:attrNameLst>
                                      </p:cBhvr>
                                      <p:to>
                                        <p:strVal val="hidden"/>
                                      </p:to>
                                    </p:set>
                                  </p:childTnLst>
                                </p:cTn>
                              </p:par>
                              <p:par>
                                <p:cTn id="50" presetID="10" presetClass="exit" presetSubtype="0" fill="hold" nodeType="withEffect">
                                  <p:stCondLst>
                                    <p:cond delay="0"/>
                                  </p:stCondLst>
                                  <p:childTnLst>
                                    <p:animEffect transition="out" filter="fade">
                                      <p:cBhvr>
                                        <p:cTn id="51" dur="500"/>
                                        <p:tgtEl>
                                          <p:spTgt spid="355"/>
                                        </p:tgtEl>
                                      </p:cBhvr>
                                    </p:animEffect>
                                    <p:set>
                                      <p:cBhvr>
                                        <p:cTn id="52" dur="1" fill="hold">
                                          <p:stCondLst>
                                            <p:cond delay="500"/>
                                          </p:stCondLst>
                                        </p:cTn>
                                        <p:tgtEl>
                                          <p:spTgt spid="355"/>
                                        </p:tgtEl>
                                        <p:attrNameLst>
                                          <p:attrName>style.visibility</p:attrName>
                                        </p:attrNameLst>
                                      </p:cBhvr>
                                      <p:to>
                                        <p:strVal val="hidden"/>
                                      </p:to>
                                    </p:set>
                                  </p:childTnLst>
                                </p:cTn>
                              </p:par>
                              <p:par>
                                <p:cTn id="53" presetID="10" presetClass="exit" presetSubtype="0" fill="hold" nodeType="withEffect">
                                  <p:stCondLst>
                                    <p:cond delay="0"/>
                                  </p:stCondLst>
                                  <p:childTnLst>
                                    <p:animEffect transition="out" filter="fade">
                                      <p:cBhvr>
                                        <p:cTn id="54" dur="500"/>
                                        <p:tgtEl>
                                          <p:spTgt spid="354"/>
                                        </p:tgtEl>
                                      </p:cBhvr>
                                    </p:animEffect>
                                    <p:set>
                                      <p:cBhvr>
                                        <p:cTn id="55" dur="1" fill="hold">
                                          <p:stCondLst>
                                            <p:cond delay="500"/>
                                          </p:stCondLst>
                                        </p:cTn>
                                        <p:tgtEl>
                                          <p:spTgt spid="35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96"/>
        <p:cNvGrpSpPr/>
        <p:nvPr/>
      </p:nvGrpSpPr>
      <p:grpSpPr>
        <a:xfrm>
          <a:off x="0" y="0"/>
          <a:ext cx="0" cy="0"/>
          <a:chOff x="0" y="0"/>
          <a:chExt cx="0" cy="0"/>
        </a:xfrm>
      </p:grpSpPr>
      <p:sp>
        <p:nvSpPr>
          <p:cNvPr id="97" name="Google Shape;97;p14"/>
          <p:cNvSpPr/>
          <p:nvPr/>
        </p:nvSpPr>
        <p:spPr>
          <a:xfrm>
            <a:off x="3273617" y="4748454"/>
            <a:ext cx="1664143" cy="760290"/>
          </a:xfrm>
          <a:prstGeom prst="ellipse">
            <a:avLst/>
          </a:prstGeom>
          <a:solidFill>
            <a:schemeClr val="lt1"/>
          </a:solidFill>
          <a:ln w="12700" cap="flat" cmpd="sng">
            <a:solidFill>
              <a:srgbClr val="FF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98" name="Google Shape;98;p14"/>
          <p:cNvSpPr/>
          <p:nvPr/>
        </p:nvSpPr>
        <p:spPr>
          <a:xfrm>
            <a:off x="4335728" y="2067711"/>
            <a:ext cx="2124222" cy="760290"/>
          </a:xfrm>
          <a:prstGeom prst="ellipse">
            <a:avLst/>
          </a:prstGeom>
          <a:solidFill>
            <a:schemeClr val="lt1"/>
          </a:solidFill>
          <a:ln w="12700" cap="flat" cmpd="sng">
            <a:solidFill>
              <a:srgbClr val="FF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99" name="Google Shape;99;p14"/>
          <p:cNvSpPr/>
          <p:nvPr/>
        </p:nvSpPr>
        <p:spPr>
          <a:xfrm>
            <a:off x="4172484" y="2940061"/>
            <a:ext cx="2124222" cy="760290"/>
          </a:xfrm>
          <a:prstGeom prst="ellipse">
            <a:avLst/>
          </a:prstGeom>
          <a:solidFill>
            <a:schemeClr val="lt1"/>
          </a:solidFill>
          <a:ln w="12700" cap="flat" cmpd="sng">
            <a:solidFill>
              <a:srgbClr val="FF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00" name="Google Shape;100;p14"/>
          <p:cNvSpPr/>
          <p:nvPr/>
        </p:nvSpPr>
        <p:spPr>
          <a:xfrm>
            <a:off x="1137138" y="3832616"/>
            <a:ext cx="1788942" cy="769863"/>
          </a:xfrm>
          <a:prstGeom prst="ellipse">
            <a:avLst/>
          </a:prstGeom>
          <a:solidFill>
            <a:schemeClr val="lt1"/>
          </a:solidFill>
          <a:ln w="12700" cap="flat" cmpd="sng">
            <a:solidFill>
              <a:srgbClr val="FF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01" name="Google Shape;101;p14"/>
          <p:cNvSpPr/>
          <p:nvPr/>
        </p:nvSpPr>
        <p:spPr>
          <a:xfrm>
            <a:off x="8837148" y="5696130"/>
            <a:ext cx="1170452" cy="760290"/>
          </a:xfrm>
          <a:prstGeom prst="ellipse">
            <a:avLst/>
          </a:prstGeom>
          <a:solidFill>
            <a:schemeClr val="lt1"/>
          </a:solidFill>
          <a:ln w="12700" cap="flat" cmpd="sng">
            <a:solidFill>
              <a:srgbClr val="FF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02" name="Google Shape;102;p14"/>
          <p:cNvSpPr txBox="1">
            <a:spLocks noGrp="1"/>
          </p:cNvSpPr>
          <p:nvPr>
            <p:ph type="title"/>
          </p:nvPr>
        </p:nvSpPr>
        <p:spPr>
          <a:xfrm>
            <a:off x="838200" y="365126"/>
            <a:ext cx="10515600" cy="76029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FF0000"/>
              </a:buClr>
              <a:buSzPts val="4400"/>
              <a:buFont typeface="Calibri"/>
              <a:buNone/>
            </a:pPr>
            <a:r>
              <a:rPr lang="en-US" b="1">
                <a:solidFill>
                  <a:srgbClr val="FF0000"/>
                </a:solidFill>
              </a:rPr>
              <a:t>Circle odd one out</a:t>
            </a:r>
            <a:endParaRPr/>
          </a:p>
        </p:txBody>
      </p:sp>
      <p:sp>
        <p:nvSpPr>
          <p:cNvPr id="103" name="Google Shape;103;p14"/>
          <p:cNvSpPr txBox="1"/>
          <p:nvPr/>
        </p:nvSpPr>
        <p:spPr>
          <a:xfrm>
            <a:off x="725901" y="922789"/>
            <a:ext cx="11141611" cy="5533631"/>
          </a:xfrm>
          <a:prstGeom prst="rect">
            <a:avLst/>
          </a:prstGeom>
          <a:noFill/>
          <a:ln>
            <a:noFill/>
          </a:ln>
        </p:spPr>
        <p:txBody>
          <a:bodyPr spcFirstLastPara="1" wrap="square" lIns="91425" tIns="45700" rIns="91425" bIns="45700" anchor="t" anchorCtr="0">
            <a:spAutoFit/>
          </a:bodyPr>
          <a:lstStyle/>
          <a:p>
            <a:pPr marL="342900" marR="0" lvl="0" indent="-342900" algn="just" rtl="0">
              <a:lnSpc>
                <a:spcPct val="150000"/>
              </a:lnSpc>
              <a:spcBef>
                <a:spcPts val="0"/>
              </a:spcBef>
              <a:spcAft>
                <a:spcPts val="0"/>
              </a:spcAft>
              <a:buClr>
                <a:srgbClr val="000000"/>
              </a:buClr>
              <a:buSzPts val="4000"/>
              <a:buFont typeface="Calibri"/>
              <a:buAutoNum type="arabicPeriod"/>
            </a:pPr>
            <a:r>
              <a:rPr lang="en-US" sz="4000" b="0" i="0" u="none" strike="noStrike" cap="none">
                <a:solidFill>
                  <a:srgbClr val="000000"/>
                </a:solidFill>
                <a:latin typeface="Times New Roman"/>
                <a:ea typeface="Times New Roman"/>
                <a:cs typeface="Times New Roman"/>
                <a:sym typeface="Times New Roman"/>
              </a:rPr>
              <a:t> Have breakfast		have dinner	</a:t>
            </a:r>
            <a:endParaRPr sz="1400" b="0" i="0" u="none" strike="noStrike" cap="none">
              <a:solidFill>
                <a:srgbClr val="000000"/>
              </a:solidFill>
              <a:latin typeface="Arial"/>
              <a:ea typeface="Arial"/>
              <a:cs typeface="Arial"/>
              <a:sym typeface="Arial"/>
            </a:endParaRPr>
          </a:p>
          <a:p>
            <a:pPr marL="0" marR="0" lvl="0" indent="0" algn="just" rtl="0">
              <a:lnSpc>
                <a:spcPct val="150000"/>
              </a:lnSpc>
              <a:spcBef>
                <a:spcPts val="0"/>
              </a:spcBef>
              <a:spcAft>
                <a:spcPts val="0"/>
              </a:spcAft>
              <a:buClr>
                <a:srgbClr val="000000"/>
              </a:buClr>
              <a:buSzPts val="4000"/>
              <a:buFont typeface="Arial"/>
              <a:buNone/>
            </a:pPr>
            <a:r>
              <a:rPr lang="en-US" sz="4000" b="0" i="0" u="none" strike="noStrike" cap="none">
                <a:solidFill>
                  <a:srgbClr val="000000"/>
                </a:solidFill>
                <a:latin typeface="Times New Roman"/>
                <a:ea typeface="Times New Roman"/>
                <a:cs typeface="Times New Roman"/>
                <a:sym typeface="Times New Roman"/>
              </a:rPr>
              <a:t>    have lunch		go to bed</a:t>
            </a:r>
            <a:endParaRPr sz="4000" b="0" i="0" u="none" strike="noStrike" cap="none">
              <a:solidFill>
                <a:srgbClr val="000000"/>
              </a:solidFill>
              <a:latin typeface="Calibri"/>
              <a:ea typeface="Calibri"/>
              <a:cs typeface="Calibri"/>
              <a:sym typeface="Calibri"/>
            </a:endParaRPr>
          </a:p>
          <a:p>
            <a:pPr marL="0" marR="0" lvl="0" indent="0" algn="just" rtl="0">
              <a:lnSpc>
                <a:spcPct val="150000"/>
              </a:lnSpc>
              <a:spcBef>
                <a:spcPts val="0"/>
              </a:spcBef>
              <a:spcAft>
                <a:spcPts val="0"/>
              </a:spcAft>
              <a:buClr>
                <a:srgbClr val="000000"/>
              </a:buClr>
              <a:buSzPts val="4000"/>
              <a:buFont typeface="Arial"/>
              <a:buNone/>
            </a:pPr>
            <a:r>
              <a:rPr lang="en-US" sz="4000" b="0" i="0" u="none" strike="noStrike" cap="none">
                <a:solidFill>
                  <a:srgbClr val="000000"/>
                </a:solidFill>
                <a:latin typeface="Times New Roman"/>
                <a:ea typeface="Times New Roman"/>
                <a:cs typeface="Times New Roman"/>
                <a:sym typeface="Times New Roman"/>
              </a:rPr>
              <a:t>2. Farmer		factory		doctor		driver</a:t>
            </a:r>
            <a:endParaRPr sz="4000" b="0" i="0" u="none" strike="noStrike" cap="none">
              <a:solidFill>
                <a:srgbClr val="000000"/>
              </a:solidFill>
              <a:latin typeface="Calibri"/>
              <a:ea typeface="Calibri"/>
              <a:cs typeface="Calibri"/>
              <a:sym typeface="Calibri"/>
            </a:endParaRPr>
          </a:p>
          <a:p>
            <a:pPr marL="0" marR="0" lvl="0" indent="0" algn="just" rtl="0">
              <a:lnSpc>
                <a:spcPct val="150000"/>
              </a:lnSpc>
              <a:spcBef>
                <a:spcPts val="0"/>
              </a:spcBef>
              <a:spcAft>
                <a:spcPts val="0"/>
              </a:spcAft>
              <a:buClr>
                <a:srgbClr val="000000"/>
              </a:buClr>
              <a:buSzPts val="4000"/>
              <a:buFont typeface="Arial"/>
              <a:buNone/>
            </a:pPr>
            <a:r>
              <a:rPr lang="en-US" sz="4000" b="0" i="0" u="none" strike="noStrike" cap="none">
                <a:solidFill>
                  <a:srgbClr val="000000"/>
                </a:solidFill>
                <a:latin typeface="Times New Roman"/>
                <a:ea typeface="Times New Roman"/>
                <a:cs typeface="Times New Roman"/>
                <a:sym typeface="Times New Roman"/>
              </a:rPr>
              <a:t>3. Bread		beef			pork		chicken</a:t>
            </a:r>
            <a:endParaRPr sz="4000" b="0" i="0" u="none" strike="noStrike" cap="none">
              <a:solidFill>
                <a:srgbClr val="000000"/>
              </a:solidFill>
              <a:latin typeface="Calibri"/>
              <a:ea typeface="Calibri"/>
              <a:cs typeface="Calibri"/>
              <a:sym typeface="Calibri"/>
            </a:endParaRPr>
          </a:p>
          <a:p>
            <a:pPr marL="0" marR="0" lvl="0" indent="0" algn="just" rtl="0">
              <a:lnSpc>
                <a:spcPct val="150000"/>
              </a:lnSpc>
              <a:spcBef>
                <a:spcPts val="0"/>
              </a:spcBef>
              <a:spcAft>
                <a:spcPts val="0"/>
              </a:spcAft>
              <a:buClr>
                <a:srgbClr val="000000"/>
              </a:buClr>
              <a:buSzPts val="4000"/>
              <a:buFont typeface="Arial"/>
              <a:buNone/>
            </a:pPr>
            <a:r>
              <a:rPr lang="en-US" sz="4000" b="0" i="0" u="none" strike="noStrike" cap="none">
                <a:solidFill>
                  <a:srgbClr val="000000"/>
                </a:solidFill>
                <a:latin typeface="Times New Roman"/>
                <a:ea typeface="Times New Roman"/>
                <a:cs typeface="Times New Roman"/>
                <a:sym typeface="Times New Roman"/>
              </a:rPr>
              <a:t>4. Old 		clerk			strong		slim</a:t>
            </a:r>
            <a:endParaRPr sz="4000" b="0" i="0" u="none" strike="noStrike" cap="none">
              <a:solidFill>
                <a:srgbClr val="000000"/>
              </a:solidFill>
              <a:latin typeface="Calibri"/>
              <a:ea typeface="Calibri"/>
              <a:cs typeface="Calibri"/>
              <a:sym typeface="Calibri"/>
            </a:endParaRPr>
          </a:p>
          <a:p>
            <a:pPr marL="0" marR="0" lvl="0" indent="0" algn="just" rtl="0">
              <a:lnSpc>
                <a:spcPct val="150000"/>
              </a:lnSpc>
              <a:spcBef>
                <a:spcPts val="0"/>
              </a:spcBef>
              <a:spcAft>
                <a:spcPts val="0"/>
              </a:spcAft>
              <a:buClr>
                <a:srgbClr val="000000"/>
              </a:buClr>
              <a:buSzPts val="4000"/>
              <a:buFont typeface="Arial"/>
              <a:buNone/>
            </a:pPr>
            <a:r>
              <a:rPr lang="en-US" sz="4000" b="0" i="0" u="none" strike="noStrike" cap="none">
                <a:solidFill>
                  <a:srgbClr val="000000"/>
                </a:solidFill>
                <a:latin typeface="Times New Roman"/>
                <a:ea typeface="Times New Roman"/>
                <a:cs typeface="Times New Roman"/>
                <a:sym typeface="Times New Roman"/>
              </a:rPr>
              <a:t>5. Water		orange juice		milk	fish</a:t>
            </a:r>
            <a:endParaRPr sz="4000" b="0" i="0" u="none" strike="noStrike" cap="none">
              <a:solidFill>
                <a:srgbClr val="000000"/>
              </a:solidFill>
              <a:latin typeface="Calibri"/>
              <a:ea typeface="Calibri"/>
              <a:cs typeface="Calibri"/>
              <a:sym typeface="Calibri"/>
            </a:endParaRPr>
          </a:p>
        </p:txBody>
      </p:sp>
      <p:pic>
        <p:nvPicPr>
          <p:cNvPr id="104" name="Google Shape;104;p14" descr="Anh Dong (175)"/>
          <p:cNvPicPr preferRelativeResize="0"/>
          <p:nvPr/>
        </p:nvPicPr>
        <p:blipFill rotWithShape="1">
          <a:blip r:embed="rId3">
            <a:alphaModFix/>
          </a:blip>
          <a:srcRect/>
          <a:stretch/>
        </p:blipFill>
        <p:spPr>
          <a:xfrm>
            <a:off x="11332842" y="94957"/>
            <a:ext cx="666750" cy="2286000"/>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8"/>
                                        </p:tgtEl>
                                        <p:attrNameLst>
                                          <p:attrName>style.visibility</p:attrName>
                                        </p:attrNameLst>
                                      </p:cBhvr>
                                      <p:to>
                                        <p:strVal val="visible"/>
                                      </p:to>
                                    </p:set>
                                    <p:animEffect transition="in" filter="fade">
                                      <p:cBhvr>
                                        <p:cTn id="7" dur="2000"/>
                                        <p:tgtEl>
                                          <p:spTgt spid="9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99"/>
                                        </p:tgtEl>
                                        <p:attrNameLst>
                                          <p:attrName>style.visibility</p:attrName>
                                        </p:attrNameLst>
                                      </p:cBhvr>
                                      <p:to>
                                        <p:strVal val="visible"/>
                                      </p:to>
                                    </p:set>
                                    <p:animEffect transition="in" filter="fade">
                                      <p:cBhvr>
                                        <p:cTn id="12" dur="500"/>
                                        <p:tgtEl>
                                          <p:spTgt spid="99"/>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100"/>
                                        </p:tgtEl>
                                        <p:attrNameLst>
                                          <p:attrName>style.visibility</p:attrName>
                                        </p:attrNameLst>
                                      </p:cBhvr>
                                      <p:to>
                                        <p:strVal val="visible"/>
                                      </p:to>
                                    </p:set>
                                    <p:anim calcmode="lin" valueType="num">
                                      <p:cBhvr additive="base">
                                        <p:cTn id="17" dur="500"/>
                                        <p:tgtEl>
                                          <p:spTgt spid="100"/>
                                        </p:tgtEl>
                                        <p:attrNameLst>
                                          <p:attrName>ppt_y</p:attrName>
                                        </p:attrNameLst>
                                      </p:cBhvr>
                                      <p:tavLst>
                                        <p:tav tm="0">
                                          <p:val>
                                            <p:strVal val="#ppt_y+1"/>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97"/>
                                        </p:tgtEl>
                                        <p:attrNameLst>
                                          <p:attrName>style.visibility</p:attrName>
                                        </p:attrNameLst>
                                      </p:cBhvr>
                                      <p:to>
                                        <p:strVal val="visible"/>
                                      </p:to>
                                    </p:set>
                                    <p:animEffect transition="in" filter="fade">
                                      <p:cBhvr>
                                        <p:cTn id="22" dur="1000"/>
                                        <p:tgtEl>
                                          <p:spTgt spid="97"/>
                                        </p:tgtEl>
                                      </p:cBhvr>
                                    </p:animEffect>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nodeType="clickEffect">
                                  <p:stCondLst>
                                    <p:cond delay="0"/>
                                  </p:stCondLst>
                                  <p:childTnLst>
                                    <p:set>
                                      <p:cBhvr>
                                        <p:cTn id="26" dur="1" fill="hold">
                                          <p:stCondLst>
                                            <p:cond delay="0"/>
                                          </p:stCondLst>
                                        </p:cTn>
                                        <p:tgtEl>
                                          <p:spTgt spid="101"/>
                                        </p:tgtEl>
                                        <p:attrNameLst>
                                          <p:attrName>style.visibility</p:attrName>
                                        </p:attrNameLst>
                                      </p:cBhvr>
                                      <p:to>
                                        <p:strVal val="visible"/>
                                      </p:to>
                                    </p:set>
                                    <p:anim calcmode="lin" valueType="num">
                                      <p:cBhvr additive="base">
                                        <p:cTn id="27" dur="500"/>
                                        <p:tgtEl>
                                          <p:spTgt spid="10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360"/>
        <p:cNvGrpSpPr/>
        <p:nvPr/>
      </p:nvGrpSpPr>
      <p:grpSpPr>
        <a:xfrm>
          <a:off x="0" y="0"/>
          <a:ext cx="0" cy="0"/>
          <a:chOff x="0" y="0"/>
          <a:chExt cx="0" cy="0"/>
        </a:xfrm>
      </p:grpSpPr>
      <p:sp>
        <p:nvSpPr>
          <p:cNvPr id="361" name="Google Shape;361;p32"/>
          <p:cNvSpPr txBox="1">
            <a:spLocks noGrp="1"/>
          </p:cNvSpPr>
          <p:nvPr>
            <p:ph type="title"/>
          </p:nvPr>
        </p:nvSpPr>
        <p:spPr>
          <a:xfrm>
            <a:off x="838200" y="-1"/>
            <a:ext cx="10515600" cy="787791"/>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rgbClr val="FF0000"/>
              </a:buClr>
              <a:buSzPts val="4400"/>
              <a:buFont typeface="Calibri"/>
              <a:buNone/>
            </a:pPr>
            <a:r>
              <a:rPr lang="en-US">
                <a:solidFill>
                  <a:srgbClr val="FF0000"/>
                </a:solidFill>
              </a:rPr>
              <a:t>Match</a:t>
            </a:r>
            <a:endParaRPr/>
          </a:p>
        </p:txBody>
      </p:sp>
      <p:graphicFrame>
        <p:nvGraphicFramePr>
          <p:cNvPr id="362" name="Google Shape;362;p32"/>
          <p:cNvGraphicFramePr/>
          <p:nvPr/>
        </p:nvGraphicFramePr>
        <p:xfrm>
          <a:off x="281353" y="719666"/>
          <a:ext cx="3000000" cy="3000000"/>
        </p:xfrm>
        <a:graphic>
          <a:graphicData uri="http://schemas.openxmlformats.org/drawingml/2006/table">
            <a:tbl>
              <a:tblPr firstRow="1" bandRow="1">
                <a:noFill/>
                <a:tableStyleId>{C6F2D3F4-9DD7-4A8D-B7EA-DB06E9303026}</a:tableStyleId>
              </a:tblPr>
              <a:tblGrid>
                <a:gridCol w="5908425"/>
                <a:gridCol w="942525"/>
                <a:gridCol w="4797075"/>
              </a:tblGrid>
              <a:tr h="461900">
                <a:tc>
                  <a:txBody>
                    <a:bodyPr/>
                    <a:lstStyle/>
                    <a:p>
                      <a:pPr marL="0" marR="0" lvl="0" indent="0" algn="l" rtl="0">
                        <a:lnSpc>
                          <a:spcPct val="100000"/>
                        </a:lnSpc>
                        <a:spcBef>
                          <a:spcPts val="0"/>
                        </a:spcBef>
                        <a:spcAft>
                          <a:spcPts val="0"/>
                        </a:spcAft>
                        <a:buClr>
                          <a:srgbClr val="000000"/>
                        </a:buClr>
                        <a:buSzPts val="1800"/>
                        <a:buFont typeface="Arial"/>
                        <a:buNone/>
                      </a:pPr>
                      <a:endParaRPr sz="1800" u="none" strike="noStrike" cap="none"/>
                    </a:p>
                  </a:txBody>
                  <a:tcPr marL="91450" marR="91450" marT="45725" marB="45725"/>
                </a:tc>
                <a:tc>
                  <a:txBody>
                    <a:bodyPr/>
                    <a:lstStyle/>
                    <a:p>
                      <a:pPr marL="0" marR="0" lvl="0" indent="0" algn="l" rtl="0">
                        <a:lnSpc>
                          <a:spcPct val="100000"/>
                        </a:lnSpc>
                        <a:spcBef>
                          <a:spcPts val="0"/>
                        </a:spcBef>
                        <a:spcAft>
                          <a:spcPts val="0"/>
                        </a:spcAft>
                        <a:buClr>
                          <a:srgbClr val="000000"/>
                        </a:buClr>
                        <a:buSzPts val="1800"/>
                        <a:buFont typeface="Arial"/>
                        <a:buNone/>
                      </a:pPr>
                      <a:endParaRPr sz="1800" u="none" strike="noStrike" cap="none"/>
                    </a:p>
                  </a:txBody>
                  <a:tcPr marL="91450" marR="91450" marT="45725" marB="45725"/>
                </a:tc>
                <a:tc>
                  <a:txBody>
                    <a:bodyPr/>
                    <a:lstStyle/>
                    <a:p>
                      <a:pPr marL="0" marR="0" lvl="0" indent="0" algn="l" rtl="0">
                        <a:lnSpc>
                          <a:spcPct val="100000"/>
                        </a:lnSpc>
                        <a:spcBef>
                          <a:spcPts val="0"/>
                        </a:spcBef>
                        <a:spcAft>
                          <a:spcPts val="0"/>
                        </a:spcAft>
                        <a:buClr>
                          <a:srgbClr val="000000"/>
                        </a:buClr>
                        <a:buSzPts val="1800"/>
                        <a:buFont typeface="Arial"/>
                        <a:buNone/>
                      </a:pPr>
                      <a:endParaRPr sz="1800" u="none" strike="noStrike" cap="none"/>
                    </a:p>
                  </a:txBody>
                  <a:tcPr marL="91450" marR="91450" marT="45725" marB="45725"/>
                </a:tc>
              </a:tr>
              <a:tr h="4529925">
                <a:tc>
                  <a:txBody>
                    <a:bodyPr/>
                    <a:lstStyle/>
                    <a:p>
                      <a:pPr marL="0" marR="0" lvl="0" indent="0" algn="l" rtl="0">
                        <a:lnSpc>
                          <a:spcPct val="100000"/>
                        </a:lnSpc>
                        <a:spcBef>
                          <a:spcPts val="0"/>
                        </a:spcBef>
                        <a:spcAft>
                          <a:spcPts val="0"/>
                        </a:spcAft>
                        <a:buClr>
                          <a:srgbClr val="000000"/>
                        </a:buClr>
                        <a:buSzPts val="3200"/>
                        <a:buFont typeface="Arial"/>
                        <a:buNone/>
                      </a:pPr>
                      <a:r>
                        <a:rPr lang="en-US" sz="3200" u="none" strike="noStrike" cap="none">
                          <a:solidFill>
                            <a:schemeClr val="dk1"/>
                          </a:solidFill>
                          <a:latin typeface="Calibri"/>
                          <a:ea typeface="Calibri"/>
                          <a:cs typeface="Calibri"/>
                          <a:sym typeface="Calibri"/>
                        </a:rPr>
                        <a:t>1. What time do you go to school?</a:t>
                      </a:r>
                      <a:endParaRPr sz="1400" u="none" strike="noStrike" cap="none"/>
                    </a:p>
                    <a:p>
                      <a:pPr marL="0" marR="0" lvl="0" indent="0" algn="l" rtl="0">
                        <a:lnSpc>
                          <a:spcPct val="100000"/>
                        </a:lnSpc>
                        <a:spcBef>
                          <a:spcPts val="0"/>
                        </a:spcBef>
                        <a:spcAft>
                          <a:spcPts val="0"/>
                        </a:spcAft>
                        <a:buClr>
                          <a:srgbClr val="000000"/>
                        </a:buClr>
                        <a:buSzPts val="3200"/>
                        <a:buFont typeface="Arial"/>
                        <a:buNone/>
                      </a:pPr>
                      <a:r>
                        <a:rPr lang="en-US" sz="3200" u="none" strike="noStrike" cap="none">
                          <a:solidFill>
                            <a:schemeClr val="dk1"/>
                          </a:solidFill>
                          <a:latin typeface="Calibri"/>
                          <a:ea typeface="Calibri"/>
                          <a:cs typeface="Calibri"/>
                          <a:sym typeface="Calibri"/>
                        </a:rPr>
                        <a:t>2. What’s your favourite food?</a:t>
                      </a:r>
                      <a:endParaRPr sz="1400" u="none" strike="noStrike" cap="none"/>
                    </a:p>
                    <a:p>
                      <a:pPr marL="0" marR="0" lvl="0" indent="0" algn="l" rtl="0">
                        <a:lnSpc>
                          <a:spcPct val="100000"/>
                        </a:lnSpc>
                        <a:spcBef>
                          <a:spcPts val="0"/>
                        </a:spcBef>
                        <a:spcAft>
                          <a:spcPts val="0"/>
                        </a:spcAft>
                        <a:buClr>
                          <a:srgbClr val="000000"/>
                        </a:buClr>
                        <a:buSzPts val="3200"/>
                        <a:buFont typeface="Arial"/>
                        <a:buNone/>
                      </a:pPr>
                      <a:r>
                        <a:rPr lang="en-US" sz="3200" u="none" strike="noStrike" cap="none">
                          <a:solidFill>
                            <a:schemeClr val="dk1"/>
                          </a:solidFill>
                          <a:latin typeface="Calibri"/>
                          <a:ea typeface="Calibri"/>
                          <a:cs typeface="Calibri"/>
                          <a:sym typeface="Calibri"/>
                        </a:rPr>
                        <a:t>3. Would you like some bread?</a:t>
                      </a:r>
                      <a:endParaRPr sz="1400" u="none" strike="noStrike" cap="none"/>
                    </a:p>
                    <a:p>
                      <a:pPr marL="0" marR="0" lvl="0" indent="0" algn="l" rtl="0">
                        <a:lnSpc>
                          <a:spcPct val="100000"/>
                        </a:lnSpc>
                        <a:spcBef>
                          <a:spcPts val="0"/>
                        </a:spcBef>
                        <a:spcAft>
                          <a:spcPts val="0"/>
                        </a:spcAft>
                        <a:buClr>
                          <a:srgbClr val="000000"/>
                        </a:buClr>
                        <a:buSzPts val="3200"/>
                        <a:buFont typeface="Arial"/>
                        <a:buNone/>
                      </a:pPr>
                      <a:r>
                        <a:rPr lang="en-US" sz="3200" u="none" strike="noStrike" cap="none">
                          <a:solidFill>
                            <a:schemeClr val="dk1"/>
                          </a:solidFill>
                          <a:latin typeface="Calibri"/>
                          <a:ea typeface="Calibri"/>
                          <a:cs typeface="Calibri"/>
                          <a:sym typeface="Calibri"/>
                        </a:rPr>
                        <a:t>4. What does your brother look like?</a:t>
                      </a:r>
                      <a:endParaRPr sz="1400" u="none" strike="noStrike" cap="none"/>
                    </a:p>
                    <a:p>
                      <a:pPr marL="0" marR="0" lvl="0" indent="0" algn="l" rtl="0">
                        <a:lnSpc>
                          <a:spcPct val="100000"/>
                        </a:lnSpc>
                        <a:spcBef>
                          <a:spcPts val="0"/>
                        </a:spcBef>
                        <a:spcAft>
                          <a:spcPts val="0"/>
                        </a:spcAft>
                        <a:buClr>
                          <a:srgbClr val="000000"/>
                        </a:buClr>
                        <a:buSzPts val="3200"/>
                        <a:buFont typeface="Arial"/>
                        <a:buNone/>
                      </a:pPr>
                      <a:r>
                        <a:rPr lang="en-US" sz="3200" u="none" strike="noStrike" cap="none">
                          <a:solidFill>
                            <a:schemeClr val="dk1"/>
                          </a:solidFill>
                          <a:latin typeface="Calibri"/>
                          <a:ea typeface="Calibri"/>
                          <a:cs typeface="Calibri"/>
                          <a:sym typeface="Calibri"/>
                        </a:rPr>
                        <a:t>5. What does Mai do at Tet?</a:t>
                      </a:r>
                      <a:endParaRPr sz="1400" u="none" strike="noStrike" cap="none"/>
                    </a:p>
                    <a:p>
                      <a:pPr marL="0" marR="0" lvl="0" indent="0" algn="l" rtl="0">
                        <a:lnSpc>
                          <a:spcPct val="100000"/>
                        </a:lnSpc>
                        <a:spcBef>
                          <a:spcPts val="0"/>
                        </a:spcBef>
                        <a:spcAft>
                          <a:spcPts val="0"/>
                        </a:spcAft>
                        <a:buClr>
                          <a:srgbClr val="000000"/>
                        </a:buClr>
                        <a:buSzPts val="3200"/>
                        <a:buFont typeface="Arial"/>
                        <a:buNone/>
                      </a:pPr>
                      <a:r>
                        <a:rPr lang="en-US" sz="3200" u="none" strike="noStrike" cap="none">
                          <a:solidFill>
                            <a:schemeClr val="dk1"/>
                          </a:solidFill>
                          <a:latin typeface="Calibri"/>
                          <a:ea typeface="Calibri"/>
                          <a:cs typeface="Calibri"/>
                          <a:sym typeface="Calibri"/>
                        </a:rPr>
                        <a:t>6. What does your father do?</a:t>
                      </a:r>
                      <a:endParaRPr sz="1400" u="none" strike="noStrike" cap="none"/>
                    </a:p>
                    <a:p>
                      <a:pPr marL="0" marR="0" lvl="0" indent="0" algn="l" rtl="0">
                        <a:lnSpc>
                          <a:spcPct val="100000"/>
                        </a:lnSpc>
                        <a:spcBef>
                          <a:spcPts val="0"/>
                        </a:spcBef>
                        <a:spcAft>
                          <a:spcPts val="0"/>
                        </a:spcAft>
                        <a:buClr>
                          <a:srgbClr val="000000"/>
                        </a:buClr>
                        <a:buSzPts val="3200"/>
                        <a:buFont typeface="Arial"/>
                        <a:buNone/>
                      </a:pPr>
                      <a:r>
                        <a:rPr lang="en-US" sz="3200" u="none" strike="noStrike" cap="none">
                          <a:solidFill>
                            <a:schemeClr val="dk1"/>
                          </a:solidFill>
                          <a:latin typeface="Calibri"/>
                          <a:ea typeface="Calibri"/>
                          <a:cs typeface="Calibri"/>
                          <a:sym typeface="Calibri"/>
                        </a:rPr>
                        <a:t>7. When’s Children’s Day?</a:t>
                      </a:r>
                      <a:endParaRPr sz="1400" u="none" strike="noStrike" cap="none"/>
                    </a:p>
                    <a:p>
                      <a:pPr marL="0" marR="0" lvl="0" indent="0" algn="l" rtl="0">
                        <a:lnSpc>
                          <a:spcPct val="100000"/>
                        </a:lnSpc>
                        <a:spcBef>
                          <a:spcPts val="0"/>
                        </a:spcBef>
                        <a:spcAft>
                          <a:spcPts val="0"/>
                        </a:spcAft>
                        <a:buClr>
                          <a:srgbClr val="000000"/>
                        </a:buClr>
                        <a:buSzPts val="3200"/>
                        <a:buFont typeface="Arial"/>
                        <a:buNone/>
                      </a:pPr>
                      <a:r>
                        <a:rPr lang="en-US" sz="3200" u="none" strike="noStrike" cap="none">
                          <a:solidFill>
                            <a:schemeClr val="dk1"/>
                          </a:solidFill>
                          <a:latin typeface="Calibri"/>
                          <a:ea typeface="Calibri"/>
                          <a:cs typeface="Calibri"/>
                          <a:sym typeface="Calibri"/>
                        </a:rPr>
                        <a:t>8. Where does a doctor work</a:t>
                      </a:r>
                      <a:endParaRPr sz="1400" u="none" strike="noStrike" cap="none"/>
                    </a:p>
                  </a:txBody>
                  <a:tcPr marL="91450" marR="91450" marT="45725" marB="45725"/>
                </a:tc>
                <a:tc>
                  <a:txBody>
                    <a:bodyPr/>
                    <a:lstStyle/>
                    <a:p>
                      <a:pPr marL="0" marR="0" lvl="0" indent="0" algn="l" rtl="0">
                        <a:lnSpc>
                          <a:spcPct val="100000"/>
                        </a:lnSpc>
                        <a:spcBef>
                          <a:spcPts val="0"/>
                        </a:spcBef>
                        <a:spcAft>
                          <a:spcPts val="0"/>
                        </a:spcAft>
                        <a:buClr>
                          <a:srgbClr val="000000"/>
                        </a:buClr>
                        <a:buSzPts val="3200"/>
                        <a:buFont typeface="Arial"/>
                        <a:buNone/>
                      </a:pPr>
                      <a:r>
                        <a:rPr lang="en-US" sz="3200" u="none" strike="noStrike" cap="none"/>
                        <a:t>1-</a:t>
                      </a:r>
                      <a:endParaRPr sz="1400" u="none" strike="noStrike" cap="none"/>
                    </a:p>
                    <a:p>
                      <a:pPr marL="0" marR="0" lvl="0" indent="0" algn="l" rtl="0">
                        <a:lnSpc>
                          <a:spcPct val="100000"/>
                        </a:lnSpc>
                        <a:spcBef>
                          <a:spcPts val="0"/>
                        </a:spcBef>
                        <a:spcAft>
                          <a:spcPts val="0"/>
                        </a:spcAft>
                        <a:buClr>
                          <a:srgbClr val="000000"/>
                        </a:buClr>
                        <a:buSzPts val="3200"/>
                        <a:buFont typeface="Arial"/>
                        <a:buNone/>
                      </a:pPr>
                      <a:r>
                        <a:rPr lang="en-US" sz="3200" u="none" strike="noStrike" cap="none"/>
                        <a:t>2-</a:t>
                      </a:r>
                      <a:endParaRPr sz="1400" u="none" strike="noStrike" cap="none"/>
                    </a:p>
                    <a:p>
                      <a:pPr marL="0" marR="0" lvl="0" indent="0" algn="l" rtl="0">
                        <a:lnSpc>
                          <a:spcPct val="100000"/>
                        </a:lnSpc>
                        <a:spcBef>
                          <a:spcPts val="0"/>
                        </a:spcBef>
                        <a:spcAft>
                          <a:spcPts val="0"/>
                        </a:spcAft>
                        <a:buClr>
                          <a:srgbClr val="000000"/>
                        </a:buClr>
                        <a:buSzPts val="3200"/>
                        <a:buFont typeface="Arial"/>
                        <a:buNone/>
                      </a:pPr>
                      <a:r>
                        <a:rPr lang="en-US" sz="3200" u="none" strike="noStrike" cap="none"/>
                        <a:t>3-</a:t>
                      </a:r>
                      <a:endParaRPr sz="1400" u="none" strike="noStrike" cap="none"/>
                    </a:p>
                    <a:p>
                      <a:pPr marL="0" marR="0" lvl="0" indent="0" algn="l" rtl="0">
                        <a:lnSpc>
                          <a:spcPct val="100000"/>
                        </a:lnSpc>
                        <a:spcBef>
                          <a:spcPts val="0"/>
                        </a:spcBef>
                        <a:spcAft>
                          <a:spcPts val="0"/>
                        </a:spcAft>
                        <a:buClr>
                          <a:srgbClr val="000000"/>
                        </a:buClr>
                        <a:buSzPts val="3200"/>
                        <a:buFont typeface="Arial"/>
                        <a:buNone/>
                      </a:pPr>
                      <a:r>
                        <a:rPr lang="en-US" sz="3200" u="none" strike="noStrike" cap="none"/>
                        <a:t>4-</a:t>
                      </a:r>
                      <a:endParaRPr sz="1400" u="none" strike="noStrike" cap="none"/>
                    </a:p>
                    <a:p>
                      <a:pPr marL="0" marR="0" lvl="0" indent="0" algn="l" rtl="0">
                        <a:lnSpc>
                          <a:spcPct val="100000"/>
                        </a:lnSpc>
                        <a:spcBef>
                          <a:spcPts val="0"/>
                        </a:spcBef>
                        <a:spcAft>
                          <a:spcPts val="0"/>
                        </a:spcAft>
                        <a:buClr>
                          <a:srgbClr val="000000"/>
                        </a:buClr>
                        <a:buSzPts val="3200"/>
                        <a:buFont typeface="Arial"/>
                        <a:buNone/>
                      </a:pPr>
                      <a:endParaRPr sz="3200" u="none" strike="noStrike" cap="none"/>
                    </a:p>
                    <a:p>
                      <a:pPr marL="0" marR="0" lvl="0" indent="0" algn="l" rtl="0">
                        <a:lnSpc>
                          <a:spcPct val="100000"/>
                        </a:lnSpc>
                        <a:spcBef>
                          <a:spcPts val="0"/>
                        </a:spcBef>
                        <a:spcAft>
                          <a:spcPts val="0"/>
                        </a:spcAft>
                        <a:buClr>
                          <a:srgbClr val="000000"/>
                        </a:buClr>
                        <a:buSzPts val="3200"/>
                        <a:buFont typeface="Arial"/>
                        <a:buNone/>
                      </a:pPr>
                      <a:r>
                        <a:rPr lang="en-US" sz="3200" u="none" strike="noStrike" cap="none"/>
                        <a:t>5-</a:t>
                      </a:r>
                      <a:endParaRPr sz="1400" u="none" strike="noStrike" cap="none"/>
                    </a:p>
                    <a:p>
                      <a:pPr marL="0" marR="0" lvl="0" indent="0" algn="l" rtl="0">
                        <a:lnSpc>
                          <a:spcPct val="100000"/>
                        </a:lnSpc>
                        <a:spcBef>
                          <a:spcPts val="0"/>
                        </a:spcBef>
                        <a:spcAft>
                          <a:spcPts val="0"/>
                        </a:spcAft>
                        <a:buClr>
                          <a:srgbClr val="000000"/>
                        </a:buClr>
                        <a:buSzPts val="3200"/>
                        <a:buFont typeface="Arial"/>
                        <a:buNone/>
                      </a:pPr>
                      <a:r>
                        <a:rPr lang="en-US" sz="3200" u="none" strike="noStrike" cap="none"/>
                        <a:t>6-</a:t>
                      </a:r>
                      <a:endParaRPr sz="1400" u="none" strike="noStrike" cap="none"/>
                    </a:p>
                    <a:p>
                      <a:pPr marL="0" marR="0" lvl="0" indent="0" algn="l" rtl="0">
                        <a:lnSpc>
                          <a:spcPct val="100000"/>
                        </a:lnSpc>
                        <a:spcBef>
                          <a:spcPts val="0"/>
                        </a:spcBef>
                        <a:spcAft>
                          <a:spcPts val="0"/>
                        </a:spcAft>
                        <a:buClr>
                          <a:srgbClr val="000000"/>
                        </a:buClr>
                        <a:buSzPts val="3200"/>
                        <a:buFont typeface="Arial"/>
                        <a:buNone/>
                      </a:pPr>
                      <a:r>
                        <a:rPr lang="en-US" sz="3200" u="none" strike="noStrike" cap="none"/>
                        <a:t>7-</a:t>
                      </a:r>
                      <a:endParaRPr sz="1400" u="none" strike="noStrike" cap="none"/>
                    </a:p>
                    <a:p>
                      <a:pPr marL="0" marR="0" lvl="0" indent="0" algn="l" rtl="0">
                        <a:lnSpc>
                          <a:spcPct val="100000"/>
                        </a:lnSpc>
                        <a:spcBef>
                          <a:spcPts val="0"/>
                        </a:spcBef>
                        <a:spcAft>
                          <a:spcPts val="0"/>
                        </a:spcAft>
                        <a:buClr>
                          <a:srgbClr val="000000"/>
                        </a:buClr>
                        <a:buSzPts val="3200"/>
                        <a:buFont typeface="Arial"/>
                        <a:buNone/>
                      </a:pPr>
                      <a:r>
                        <a:rPr lang="en-US" sz="3200" u="none" strike="noStrike" cap="none"/>
                        <a:t>8-</a:t>
                      </a:r>
                      <a:endParaRPr sz="1400" u="none" strike="noStrike" cap="none"/>
                    </a:p>
                  </a:txBody>
                  <a:tcPr marL="91450" marR="91450" marT="45725" marB="45725"/>
                </a:tc>
                <a:tc>
                  <a:txBody>
                    <a:bodyPr/>
                    <a:lstStyle/>
                    <a:p>
                      <a:pPr marL="0" marR="0" lvl="0" indent="0" algn="l" rtl="0">
                        <a:lnSpc>
                          <a:spcPct val="100000"/>
                        </a:lnSpc>
                        <a:spcBef>
                          <a:spcPts val="0"/>
                        </a:spcBef>
                        <a:spcAft>
                          <a:spcPts val="0"/>
                        </a:spcAft>
                        <a:buClr>
                          <a:srgbClr val="000000"/>
                        </a:buClr>
                        <a:buSzPts val="3200"/>
                        <a:buFont typeface="Arial"/>
                        <a:buNone/>
                      </a:pPr>
                      <a:r>
                        <a:rPr lang="en-US" sz="3200" u="none" strike="noStrike" cap="none"/>
                        <a:t>a. </a:t>
                      </a:r>
                      <a:r>
                        <a:rPr lang="en-US" sz="3200" u="none" strike="noStrike" cap="none">
                          <a:solidFill>
                            <a:schemeClr val="dk1"/>
                          </a:solidFill>
                          <a:latin typeface="Calibri"/>
                          <a:ea typeface="Calibri"/>
                          <a:cs typeface="Calibri"/>
                          <a:sym typeface="Calibri"/>
                        </a:rPr>
                        <a:t>He’s tall and slim</a:t>
                      </a:r>
                      <a:endParaRPr sz="3200" u="none" strike="noStrike" cap="none"/>
                    </a:p>
                    <a:p>
                      <a:pPr marL="0" marR="0" lvl="0" indent="0" algn="l" rtl="0">
                        <a:lnSpc>
                          <a:spcPct val="100000"/>
                        </a:lnSpc>
                        <a:spcBef>
                          <a:spcPts val="0"/>
                        </a:spcBef>
                        <a:spcAft>
                          <a:spcPts val="0"/>
                        </a:spcAft>
                        <a:buClr>
                          <a:srgbClr val="000000"/>
                        </a:buClr>
                        <a:buSzPts val="3200"/>
                        <a:buFont typeface="Arial"/>
                        <a:buNone/>
                      </a:pPr>
                      <a:r>
                        <a:rPr lang="en-US" sz="3200" u="none" strike="noStrike" cap="none"/>
                        <a:t>b. </a:t>
                      </a:r>
                      <a:r>
                        <a:rPr lang="en-US" sz="3200" u="none" strike="noStrike" cap="none">
                          <a:solidFill>
                            <a:schemeClr val="dk1"/>
                          </a:solidFill>
                          <a:latin typeface="Calibri"/>
                          <a:ea typeface="Calibri"/>
                          <a:cs typeface="Calibri"/>
                          <a:sym typeface="Calibri"/>
                        </a:rPr>
                        <a:t>She decorates the house.</a:t>
                      </a:r>
                      <a:endParaRPr sz="3200" u="none" strike="noStrike" cap="none"/>
                    </a:p>
                    <a:p>
                      <a:pPr marL="0" marR="0" lvl="0" indent="0" algn="l" rtl="0">
                        <a:lnSpc>
                          <a:spcPct val="100000"/>
                        </a:lnSpc>
                        <a:spcBef>
                          <a:spcPts val="0"/>
                        </a:spcBef>
                        <a:spcAft>
                          <a:spcPts val="0"/>
                        </a:spcAft>
                        <a:buClr>
                          <a:srgbClr val="000000"/>
                        </a:buClr>
                        <a:buSzPts val="3200"/>
                        <a:buFont typeface="Arial"/>
                        <a:buNone/>
                      </a:pPr>
                      <a:r>
                        <a:rPr lang="en-US" sz="3200" u="none" strike="noStrike" cap="none"/>
                        <a:t>c. </a:t>
                      </a:r>
                      <a:r>
                        <a:rPr lang="en-US" sz="3200" u="none" strike="noStrike" cap="none">
                          <a:solidFill>
                            <a:schemeClr val="dk1"/>
                          </a:solidFill>
                          <a:latin typeface="Calibri"/>
                          <a:ea typeface="Calibri"/>
                          <a:cs typeface="Calibri"/>
                          <a:sym typeface="Calibri"/>
                        </a:rPr>
                        <a:t>A doctor works in a hospital</a:t>
                      </a:r>
                      <a:endParaRPr sz="3200" u="none" strike="noStrike" cap="none"/>
                    </a:p>
                    <a:p>
                      <a:pPr marL="0" marR="0" lvl="0" indent="0" algn="l" rtl="0">
                        <a:lnSpc>
                          <a:spcPct val="100000"/>
                        </a:lnSpc>
                        <a:spcBef>
                          <a:spcPts val="0"/>
                        </a:spcBef>
                        <a:spcAft>
                          <a:spcPts val="0"/>
                        </a:spcAft>
                        <a:buClr>
                          <a:srgbClr val="000000"/>
                        </a:buClr>
                        <a:buSzPts val="3200"/>
                        <a:buFont typeface="Arial"/>
                        <a:buNone/>
                      </a:pPr>
                      <a:r>
                        <a:rPr lang="en-US" sz="3200" u="none" strike="noStrike" cap="none"/>
                        <a:t>d. </a:t>
                      </a:r>
                      <a:r>
                        <a:rPr lang="en-US" sz="3200" u="none" strike="noStrike" cap="none">
                          <a:solidFill>
                            <a:schemeClr val="dk1"/>
                          </a:solidFill>
                          <a:latin typeface="Calibri"/>
                          <a:ea typeface="Calibri"/>
                          <a:cs typeface="Calibri"/>
                          <a:sym typeface="Calibri"/>
                        </a:rPr>
                        <a:t>He is a driver.</a:t>
                      </a:r>
                      <a:endParaRPr sz="3200" u="none" strike="noStrike" cap="none"/>
                    </a:p>
                    <a:p>
                      <a:pPr marL="0" marR="0" lvl="0" indent="0" algn="l" rtl="0">
                        <a:lnSpc>
                          <a:spcPct val="100000"/>
                        </a:lnSpc>
                        <a:spcBef>
                          <a:spcPts val="0"/>
                        </a:spcBef>
                        <a:spcAft>
                          <a:spcPts val="0"/>
                        </a:spcAft>
                        <a:buClr>
                          <a:srgbClr val="000000"/>
                        </a:buClr>
                        <a:buSzPts val="3200"/>
                        <a:buFont typeface="Arial"/>
                        <a:buNone/>
                      </a:pPr>
                      <a:r>
                        <a:rPr lang="en-US" sz="3200" u="none" strike="noStrike" cap="none"/>
                        <a:t>e. </a:t>
                      </a:r>
                      <a:r>
                        <a:rPr lang="en-US" sz="3200" u="none" strike="noStrike" cap="none">
                          <a:solidFill>
                            <a:schemeClr val="dk1"/>
                          </a:solidFill>
                          <a:latin typeface="Calibri"/>
                          <a:ea typeface="Calibri"/>
                          <a:cs typeface="Calibri"/>
                          <a:sym typeface="Calibri"/>
                        </a:rPr>
                        <a:t>I go to school at six thirty</a:t>
                      </a:r>
                      <a:endParaRPr sz="3200" u="none" strike="noStrike" cap="none"/>
                    </a:p>
                    <a:p>
                      <a:pPr marL="0" marR="0" lvl="0" indent="0" algn="l" rtl="0">
                        <a:lnSpc>
                          <a:spcPct val="100000"/>
                        </a:lnSpc>
                        <a:spcBef>
                          <a:spcPts val="0"/>
                        </a:spcBef>
                        <a:spcAft>
                          <a:spcPts val="0"/>
                        </a:spcAft>
                        <a:buClr>
                          <a:srgbClr val="000000"/>
                        </a:buClr>
                        <a:buSzPts val="3200"/>
                        <a:buFont typeface="Arial"/>
                        <a:buNone/>
                      </a:pPr>
                      <a:r>
                        <a:rPr lang="en-US" sz="3200" u="none" strike="noStrike" cap="none"/>
                        <a:t>f. </a:t>
                      </a:r>
                      <a:r>
                        <a:rPr lang="en-US" sz="3200" u="none" strike="noStrike" cap="none">
                          <a:solidFill>
                            <a:schemeClr val="dk1"/>
                          </a:solidFill>
                          <a:latin typeface="Calibri"/>
                          <a:ea typeface="Calibri"/>
                          <a:cs typeface="Calibri"/>
                          <a:sym typeface="Calibri"/>
                        </a:rPr>
                        <a:t>It’s on the first of June.</a:t>
                      </a:r>
                      <a:endParaRPr sz="3200" u="none" strike="noStrike" cap="none"/>
                    </a:p>
                    <a:p>
                      <a:pPr marL="0" marR="0" lvl="0" indent="0" algn="l" rtl="0">
                        <a:lnSpc>
                          <a:spcPct val="100000"/>
                        </a:lnSpc>
                        <a:spcBef>
                          <a:spcPts val="0"/>
                        </a:spcBef>
                        <a:spcAft>
                          <a:spcPts val="0"/>
                        </a:spcAft>
                        <a:buClr>
                          <a:srgbClr val="000000"/>
                        </a:buClr>
                        <a:buSzPts val="3200"/>
                        <a:buFont typeface="Arial"/>
                        <a:buNone/>
                      </a:pPr>
                      <a:r>
                        <a:rPr lang="en-US" sz="3200" u="none" strike="noStrike" cap="none"/>
                        <a:t>g. </a:t>
                      </a:r>
                      <a:r>
                        <a:rPr lang="en-US" sz="3200" u="none" strike="noStrike" cap="none">
                          <a:solidFill>
                            <a:schemeClr val="dk1"/>
                          </a:solidFill>
                          <a:latin typeface="Calibri"/>
                          <a:ea typeface="Calibri"/>
                          <a:cs typeface="Calibri"/>
                          <a:sym typeface="Calibri"/>
                        </a:rPr>
                        <a:t>Yes, please</a:t>
                      </a:r>
                      <a:endParaRPr sz="3200" u="none" strike="noStrike" cap="none"/>
                    </a:p>
                    <a:p>
                      <a:pPr marL="0" marR="0" lvl="0" indent="0" algn="l" rtl="0">
                        <a:lnSpc>
                          <a:spcPct val="100000"/>
                        </a:lnSpc>
                        <a:spcBef>
                          <a:spcPts val="0"/>
                        </a:spcBef>
                        <a:spcAft>
                          <a:spcPts val="0"/>
                        </a:spcAft>
                        <a:buClr>
                          <a:srgbClr val="000000"/>
                        </a:buClr>
                        <a:buSzPts val="3200"/>
                        <a:buFont typeface="Arial"/>
                        <a:buNone/>
                      </a:pPr>
                      <a:r>
                        <a:rPr lang="en-US" sz="3200" u="none" strike="noStrike" cap="none"/>
                        <a:t>h. </a:t>
                      </a:r>
                      <a:r>
                        <a:rPr lang="en-US" sz="3200" u="none" strike="noStrike" cap="none">
                          <a:solidFill>
                            <a:schemeClr val="dk1"/>
                          </a:solidFill>
                          <a:latin typeface="Calibri"/>
                          <a:ea typeface="Calibri"/>
                          <a:cs typeface="Calibri"/>
                          <a:sym typeface="Calibri"/>
                        </a:rPr>
                        <a:t>It’s beef</a:t>
                      </a:r>
                      <a:endParaRPr sz="3200" u="none" strike="noStrike" cap="none"/>
                    </a:p>
                  </a:txBody>
                  <a:tcPr marL="91450" marR="91450" marT="45725" marB="45725"/>
                </a:tc>
              </a:tr>
            </a:tbl>
          </a:graphicData>
        </a:graphic>
      </p:graphicFrame>
      <p:sp>
        <p:nvSpPr>
          <p:cNvPr id="363" name="Google Shape;363;p32"/>
          <p:cNvSpPr/>
          <p:nvPr/>
        </p:nvSpPr>
        <p:spPr>
          <a:xfrm>
            <a:off x="6217920" y="1252350"/>
            <a:ext cx="998807" cy="543820"/>
          </a:xfrm>
          <a:prstGeom prst="rect">
            <a:avLst/>
          </a:prstGeom>
          <a:solidFill>
            <a:schemeClr val="accent1"/>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3200"/>
              <a:buFont typeface="Arial"/>
              <a:buNone/>
            </a:pPr>
            <a:r>
              <a:rPr lang="en-US" sz="3200" b="0" i="0" u="none" strike="noStrike" cap="none">
                <a:solidFill>
                  <a:srgbClr val="FF0000"/>
                </a:solidFill>
                <a:latin typeface="Calibri"/>
                <a:ea typeface="Calibri"/>
                <a:cs typeface="Calibri"/>
                <a:sym typeface="Calibri"/>
              </a:rPr>
              <a:t>1 - e</a:t>
            </a:r>
            <a:endParaRPr sz="1400" b="0" i="0" u="none" strike="noStrike" cap="none">
              <a:solidFill>
                <a:srgbClr val="000000"/>
              </a:solidFill>
              <a:latin typeface="Arial"/>
              <a:ea typeface="Arial"/>
              <a:cs typeface="Arial"/>
              <a:sym typeface="Arial"/>
            </a:endParaRPr>
          </a:p>
        </p:txBody>
      </p:sp>
      <p:sp>
        <p:nvSpPr>
          <p:cNvPr id="364" name="Google Shape;364;p32"/>
          <p:cNvSpPr/>
          <p:nvPr/>
        </p:nvSpPr>
        <p:spPr>
          <a:xfrm>
            <a:off x="6217919" y="1810401"/>
            <a:ext cx="998807" cy="543820"/>
          </a:xfrm>
          <a:prstGeom prst="rect">
            <a:avLst/>
          </a:prstGeom>
          <a:solidFill>
            <a:schemeClr val="accent1"/>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3200"/>
              <a:buFont typeface="Arial"/>
              <a:buNone/>
            </a:pPr>
            <a:r>
              <a:rPr lang="en-US" sz="3200" b="0" i="0" u="none" strike="noStrike" cap="none">
                <a:solidFill>
                  <a:srgbClr val="FF0000"/>
                </a:solidFill>
                <a:latin typeface="Calibri"/>
                <a:ea typeface="Calibri"/>
                <a:cs typeface="Calibri"/>
                <a:sym typeface="Calibri"/>
              </a:rPr>
              <a:t>2 - h</a:t>
            </a:r>
            <a:endParaRPr sz="1400" b="0" i="0" u="none" strike="noStrike" cap="none">
              <a:solidFill>
                <a:srgbClr val="000000"/>
              </a:solidFill>
              <a:latin typeface="Arial"/>
              <a:ea typeface="Arial"/>
              <a:cs typeface="Arial"/>
              <a:sym typeface="Arial"/>
            </a:endParaRPr>
          </a:p>
        </p:txBody>
      </p:sp>
      <p:sp>
        <p:nvSpPr>
          <p:cNvPr id="365" name="Google Shape;365;p32"/>
          <p:cNvSpPr/>
          <p:nvPr/>
        </p:nvSpPr>
        <p:spPr>
          <a:xfrm>
            <a:off x="6217919" y="2333546"/>
            <a:ext cx="998807" cy="543820"/>
          </a:xfrm>
          <a:prstGeom prst="rect">
            <a:avLst/>
          </a:prstGeom>
          <a:solidFill>
            <a:schemeClr val="accent1"/>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3200"/>
              <a:buFont typeface="Arial"/>
              <a:buNone/>
            </a:pPr>
            <a:r>
              <a:rPr lang="en-US" sz="3200" b="0" i="0" u="none" strike="noStrike" cap="none">
                <a:solidFill>
                  <a:srgbClr val="FF0000"/>
                </a:solidFill>
                <a:latin typeface="Calibri"/>
                <a:ea typeface="Calibri"/>
                <a:cs typeface="Calibri"/>
                <a:sym typeface="Calibri"/>
              </a:rPr>
              <a:t>3 - g</a:t>
            </a:r>
            <a:endParaRPr sz="1400" b="0" i="0" u="none" strike="noStrike" cap="none">
              <a:solidFill>
                <a:srgbClr val="000000"/>
              </a:solidFill>
              <a:latin typeface="Arial"/>
              <a:ea typeface="Arial"/>
              <a:cs typeface="Arial"/>
              <a:sym typeface="Arial"/>
            </a:endParaRPr>
          </a:p>
        </p:txBody>
      </p:sp>
      <p:sp>
        <p:nvSpPr>
          <p:cNvPr id="366" name="Google Shape;366;p32"/>
          <p:cNvSpPr/>
          <p:nvPr/>
        </p:nvSpPr>
        <p:spPr>
          <a:xfrm>
            <a:off x="6217919" y="2894755"/>
            <a:ext cx="998807" cy="543820"/>
          </a:xfrm>
          <a:prstGeom prst="rect">
            <a:avLst/>
          </a:prstGeom>
          <a:solidFill>
            <a:schemeClr val="accent1"/>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3200"/>
              <a:buFont typeface="Arial"/>
              <a:buNone/>
            </a:pPr>
            <a:r>
              <a:rPr lang="en-US" sz="3200" b="0" i="0" u="none" strike="noStrike" cap="none">
                <a:solidFill>
                  <a:srgbClr val="FF0000"/>
                </a:solidFill>
                <a:latin typeface="Calibri"/>
                <a:ea typeface="Calibri"/>
                <a:cs typeface="Calibri"/>
                <a:sym typeface="Calibri"/>
              </a:rPr>
              <a:t>4 - a</a:t>
            </a:r>
            <a:endParaRPr sz="1400" b="0" i="0" u="none" strike="noStrike" cap="none">
              <a:solidFill>
                <a:srgbClr val="000000"/>
              </a:solidFill>
              <a:latin typeface="Arial"/>
              <a:ea typeface="Arial"/>
              <a:cs typeface="Arial"/>
              <a:sym typeface="Arial"/>
            </a:endParaRPr>
          </a:p>
        </p:txBody>
      </p:sp>
      <p:sp>
        <p:nvSpPr>
          <p:cNvPr id="367" name="Google Shape;367;p32"/>
          <p:cNvSpPr/>
          <p:nvPr/>
        </p:nvSpPr>
        <p:spPr>
          <a:xfrm>
            <a:off x="6217919" y="3481917"/>
            <a:ext cx="998807" cy="543820"/>
          </a:xfrm>
          <a:prstGeom prst="rect">
            <a:avLst/>
          </a:prstGeom>
          <a:solidFill>
            <a:schemeClr val="accent1"/>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3200"/>
              <a:buFont typeface="Arial"/>
              <a:buNone/>
            </a:pPr>
            <a:r>
              <a:rPr lang="en-US" sz="3200" b="0" i="0" u="none" strike="noStrike" cap="none">
                <a:solidFill>
                  <a:srgbClr val="FF0000"/>
                </a:solidFill>
                <a:latin typeface="Calibri"/>
                <a:ea typeface="Calibri"/>
                <a:cs typeface="Calibri"/>
                <a:sym typeface="Calibri"/>
              </a:rPr>
              <a:t>5 - b</a:t>
            </a:r>
            <a:endParaRPr sz="1400" b="0" i="0" u="none" strike="noStrike" cap="none">
              <a:solidFill>
                <a:srgbClr val="000000"/>
              </a:solidFill>
              <a:latin typeface="Arial"/>
              <a:ea typeface="Arial"/>
              <a:cs typeface="Arial"/>
              <a:sym typeface="Arial"/>
            </a:endParaRPr>
          </a:p>
        </p:txBody>
      </p:sp>
      <p:sp>
        <p:nvSpPr>
          <p:cNvPr id="368" name="Google Shape;368;p32"/>
          <p:cNvSpPr/>
          <p:nvPr/>
        </p:nvSpPr>
        <p:spPr>
          <a:xfrm>
            <a:off x="6217919" y="4052880"/>
            <a:ext cx="998807" cy="543820"/>
          </a:xfrm>
          <a:prstGeom prst="rect">
            <a:avLst/>
          </a:prstGeom>
          <a:solidFill>
            <a:schemeClr val="accent1"/>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3200"/>
              <a:buFont typeface="Arial"/>
              <a:buNone/>
            </a:pPr>
            <a:r>
              <a:rPr lang="en-US" sz="3200" b="0" i="0" u="none" strike="noStrike" cap="none">
                <a:solidFill>
                  <a:srgbClr val="FF0000"/>
                </a:solidFill>
                <a:latin typeface="Calibri"/>
                <a:ea typeface="Calibri"/>
                <a:cs typeface="Calibri"/>
                <a:sym typeface="Calibri"/>
              </a:rPr>
              <a:t>6 - d</a:t>
            </a:r>
            <a:endParaRPr sz="1400" b="0" i="0" u="none" strike="noStrike" cap="none">
              <a:solidFill>
                <a:srgbClr val="000000"/>
              </a:solidFill>
              <a:latin typeface="Arial"/>
              <a:ea typeface="Arial"/>
              <a:cs typeface="Arial"/>
              <a:sym typeface="Arial"/>
            </a:endParaRPr>
          </a:p>
        </p:txBody>
      </p:sp>
      <p:sp>
        <p:nvSpPr>
          <p:cNvPr id="369" name="Google Shape;369;p32"/>
          <p:cNvSpPr/>
          <p:nvPr/>
        </p:nvSpPr>
        <p:spPr>
          <a:xfrm>
            <a:off x="6217919" y="4610272"/>
            <a:ext cx="998807" cy="543820"/>
          </a:xfrm>
          <a:prstGeom prst="rect">
            <a:avLst/>
          </a:prstGeom>
          <a:solidFill>
            <a:schemeClr val="accent1"/>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3200"/>
              <a:buFont typeface="Arial"/>
              <a:buNone/>
            </a:pPr>
            <a:r>
              <a:rPr lang="en-US" sz="3200" b="0" i="0" u="none" strike="noStrike" cap="none">
                <a:solidFill>
                  <a:srgbClr val="FF0000"/>
                </a:solidFill>
                <a:latin typeface="Calibri"/>
                <a:ea typeface="Calibri"/>
                <a:cs typeface="Calibri"/>
                <a:sym typeface="Calibri"/>
              </a:rPr>
              <a:t>7 - f</a:t>
            </a:r>
            <a:endParaRPr sz="1400" b="0" i="0" u="none" strike="noStrike" cap="none">
              <a:solidFill>
                <a:srgbClr val="000000"/>
              </a:solidFill>
              <a:latin typeface="Arial"/>
              <a:ea typeface="Arial"/>
              <a:cs typeface="Arial"/>
              <a:sym typeface="Arial"/>
            </a:endParaRPr>
          </a:p>
        </p:txBody>
      </p:sp>
      <p:sp>
        <p:nvSpPr>
          <p:cNvPr id="370" name="Google Shape;370;p32"/>
          <p:cNvSpPr/>
          <p:nvPr/>
        </p:nvSpPr>
        <p:spPr>
          <a:xfrm>
            <a:off x="6217919" y="5157327"/>
            <a:ext cx="998807" cy="543820"/>
          </a:xfrm>
          <a:prstGeom prst="rect">
            <a:avLst/>
          </a:prstGeom>
          <a:solidFill>
            <a:schemeClr val="accent1"/>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3200"/>
              <a:buFont typeface="Arial"/>
              <a:buNone/>
            </a:pPr>
            <a:r>
              <a:rPr lang="en-US" sz="3200" b="0" i="0" u="none" strike="noStrike" cap="none">
                <a:solidFill>
                  <a:srgbClr val="FF0000"/>
                </a:solidFill>
                <a:latin typeface="Calibri"/>
                <a:ea typeface="Calibri"/>
                <a:cs typeface="Calibri"/>
                <a:sym typeface="Calibri"/>
              </a:rPr>
              <a:t>8 - c</a:t>
            </a:r>
            <a:endParaRPr sz="1400" b="0" i="0" u="none" strike="noStrike" cap="none">
              <a:solidFill>
                <a:srgbClr val="000000"/>
              </a:solidFill>
              <a:latin typeface="Arial"/>
              <a:ea typeface="Arial"/>
              <a:cs typeface="Arial"/>
              <a:sym typeface="Aria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63"/>
                                        </p:tgtEl>
                                        <p:attrNameLst>
                                          <p:attrName>style.visibility</p:attrName>
                                        </p:attrNameLst>
                                      </p:cBhvr>
                                      <p:to>
                                        <p:strVal val="visible"/>
                                      </p:to>
                                    </p:set>
                                    <p:animEffect transition="in" filter="fade">
                                      <p:cBhvr>
                                        <p:cTn id="7" dur="1000"/>
                                        <p:tgtEl>
                                          <p:spTgt spid="363"/>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364"/>
                                        </p:tgtEl>
                                        <p:attrNameLst>
                                          <p:attrName>style.visibility</p:attrName>
                                        </p:attrNameLst>
                                      </p:cBhvr>
                                      <p:to>
                                        <p:strVal val="visible"/>
                                      </p:to>
                                    </p:set>
                                    <p:anim calcmode="lin" valueType="num">
                                      <p:cBhvr additive="base">
                                        <p:cTn id="12" dur="500"/>
                                        <p:tgtEl>
                                          <p:spTgt spid="364"/>
                                        </p:tgtEl>
                                        <p:attrNameLst>
                                          <p:attrName>ppt_y</p:attrName>
                                        </p:attrNameLst>
                                      </p:cBhvr>
                                      <p:tavLst>
                                        <p:tav tm="0">
                                          <p:val>
                                            <p:strVal val="#ppt_y+1"/>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3" presetClass="entr" presetSubtype="16" fill="hold" nodeType="clickEffect">
                                  <p:stCondLst>
                                    <p:cond delay="0"/>
                                  </p:stCondLst>
                                  <p:childTnLst>
                                    <p:set>
                                      <p:cBhvr>
                                        <p:cTn id="16" dur="1" fill="hold">
                                          <p:stCondLst>
                                            <p:cond delay="0"/>
                                          </p:stCondLst>
                                        </p:cTn>
                                        <p:tgtEl>
                                          <p:spTgt spid="365"/>
                                        </p:tgtEl>
                                        <p:attrNameLst>
                                          <p:attrName>style.visibility</p:attrName>
                                        </p:attrNameLst>
                                      </p:cBhvr>
                                      <p:to>
                                        <p:strVal val="visible"/>
                                      </p:to>
                                    </p:set>
                                    <p:anim calcmode="lin" valueType="num">
                                      <p:cBhvr additive="base">
                                        <p:cTn id="17" dur="500"/>
                                        <p:tgtEl>
                                          <p:spTgt spid="365"/>
                                        </p:tgtEl>
                                        <p:attrNameLst>
                                          <p:attrName>ppt_w</p:attrName>
                                        </p:attrNameLst>
                                      </p:cBhvr>
                                      <p:tavLst>
                                        <p:tav tm="0">
                                          <p:val>
                                            <p:strVal val="0"/>
                                          </p:val>
                                        </p:tav>
                                        <p:tav tm="100000">
                                          <p:val>
                                            <p:strVal val="#ppt_w"/>
                                          </p:val>
                                        </p:tav>
                                      </p:tavLst>
                                    </p:anim>
                                    <p:anim calcmode="lin" valueType="num">
                                      <p:cBhvr additive="base">
                                        <p:cTn id="18" dur="500"/>
                                        <p:tgtEl>
                                          <p:spTgt spid="365"/>
                                        </p:tgtEl>
                                        <p:attrNameLst>
                                          <p:attrName>ppt_h</p:attrName>
                                        </p:attrNameLst>
                                      </p:cBhvr>
                                      <p:tavLst>
                                        <p:tav tm="0">
                                          <p:val>
                                            <p:strVal val="0"/>
                                          </p:val>
                                        </p:tav>
                                        <p:tav tm="100000">
                                          <p:val>
                                            <p:strVal val="#ppt_h"/>
                                          </p:val>
                                        </p:tav>
                                      </p:tavLst>
                                    </p:anim>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366"/>
                                        </p:tgtEl>
                                        <p:attrNameLst>
                                          <p:attrName>style.visibility</p:attrName>
                                        </p:attrNameLst>
                                      </p:cBhvr>
                                      <p:to>
                                        <p:strVal val="visible"/>
                                      </p:to>
                                    </p:set>
                                    <p:animEffect transition="in" filter="fade">
                                      <p:cBhvr>
                                        <p:cTn id="23" dur="1000"/>
                                        <p:tgtEl>
                                          <p:spTgt spid="366"/>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nodeType="clickEffect">
                                  <p:stCondLst>
                                    <p:cond delay="0"/>
                                  </p:stCondLst>
                                  <p:childTnLst>
                                    <p:set>
                                      <p:cBhvr>
                                        <p:cTn id="27" dur="1" fill="hold">
                                          <p:stCondLst>
                                            <p:cond delay="0"/>
                                          </p:stCondLst>
                                        </p:cTn>
                                        <p:tgtEl>
                                          <p:spTgt spid="367"/>
                                        </p:tgtEl>
                                        <p:attrNameLst>
                                          <p:attrName>style.visibility</p:attrName>
                                        </p:attrNameLst>
                                      </p:cBhvr>
                                      <p:to>
                                        <p:strVal val="visible"/>
                                      </p:to>
                                    </p:set>
                                    <p:animEffect transition="in" filter="fade">
                                      <p:cBhvr>
                                        <p:cTn id="28" dur="500"/>
                                        <p:tgtEl>
                                          <p:spTgt spid="367"/>
                                        </p:tgtEl>
                                      </p:cBhvr>
                                    </p:animEffect>
                                  </p:childTnLst>
                                </p:cTn>
                              </p:par>
                            </p:childTnLst>
                          </p:cTn>
                        </p:par>
                      </p:childTnLst>
                    </p:cTn>
                  </p:par>
                  <p:par>
                    <p:cTn id="29" fill="hold">
                      <p:stCondLst>
                        <p:cond delay="indefinite"/>
                      </p:stCondLst>
                      <p:childTnLst>
                        <p:par>
                          <p:cTn id="30" fill="hold">
                            <p:stCondLst>
                              <p:cond delay="0"/>
                            </p:stCondLst>
                            <p:childTnLst>
                              <p:par>
                                <p:cTn id="31" presetID="23" presetClass="entr" presetSubtype="16" fill="hold" nodeType="clickEffect">
                                  <p:stCondLst>
                                    <p:cond delay="0"/>
                                  </p:stCondLst>
                                  <p:childTnLst>
                                    <p:set>
                                      <p:cBhvr>
                                        <p:cTn id="32" dur="1" fill="hold">
                                          <p:stCondLst>
                                            <p:cond delay="0"/>
                                          </p:stCondLst>
                                        </p:cTn>
                                        <p:tgtEl>
                                          <p:spTgt spid="368"/>
                                        </p:tgtEl>
                                        <p:attrNameLst>
                                          <p:attrName>style.visibility</p:attrName>
                                        </p:attrNameLst>
                                      </p:cBhvr>
                                      <p:to>
                                        <p:strVal val="visible"/>
                                      </p:to>
                                    </p:set>
                                    <p:anim calcmode="lin" valueType="num">
                                      <p:cBhvr additive="base">
                                        <p:cTn id="33" dur="500"/>
                                        <p:tgtEl>
                                          <p:spTgt spid="368"/>
                                        </p:tgtEl>
                                        <p:attrNameLst>
                                          <p:attrName>ppt_w</p:attrName>
                                        </p:attrNameLst>
                                      </p:cBhvr>
                                      <p:tavLst>
                                        <p:tav tm="0">
                                          <p:val>
                                            <p:strVal val="0"/>
                                          </p:val>
                                        </p:tav>
                                        <p:tav tm="100000">
                                          <p:val>
                                            <p:strVal val="#ppt_w"/>
                                          </p:val>
                                        </p:tav>
                                      </p:tavLst>
                                    </p:anim>
                                    <p:anim calcmode="lin" valueType="num">
                                      <p:cBhvr additive="base">
                                        <p:cTn id="34" dur="500"/>
                                        <p:tgtEl>
                                          <p:spTgt spid="368"/>
                                        </p:tgtEl>
                                        <p:attrNameLst>
                                          <p:attrName>ppt_h</p:attrName>
                                        </p:attrNameLst>
                                      </p:cBhvr>
                                      <p:tavLst>
                                        <p:tav tm="0">
                                          <p:val>
                                            <p:strVal val="0"/>
                                          </p:val>
                                        </p:tav>
                                        <p:tav tm="100000">
                                          <p:val>
                                            <p:strVal val="#ppt_h"/>
                                          </p:val>
                                        </p:tav>
                                      </p:tavLst>
                                    </p:anim>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nodeType="clickEffect">
                                  <p:stCondLst>
                                    <p:cond delay="0"/>
                                  </p:stCondLst>
                                  <p:childTnLst>
                                    <p:set>
                                      <p:cBhvr>
                                        <p:cTn id="38" dur="1" fill="hold">
                                          <p:stCondLst>
                                            <p:cond delay="0"/>
                                          </p:stCondLst>
                                        </p:cTn>
                                        <p:tgtEl>
                                          <p:spTgt spid="369"/>
                                        </p:tgtEl>
                                        <p:attrNameLst>
                                          <p:attrName>style.visibility</p:attrName>
                                        </p:attrNameLst>
                                      </p:cBhvr>
                                      <p:to>
                                        <p:strVal val="visible"/>
                                      </p:to>
                                    </p:set>
                                    <p:animEffect transition="in" filter="fade">
                                      <p:cBhvr>
                                        <p:cTn id="39" dur="1822"/>
                                        <p:tgtEl>
                                          <p:spTgt spid="369"/>
                                        </p:tgtEl>
                                      </p:cBhvr>
                                    </p:animEffect>
                                  </p:childTnLst>
                                </p:cTn>
                              </p:par>
                            </p:childTnLst>
                          </p:cTn>
                        </p:par>
                      </p:childTnLst>
                    </p:cTn>
                  </p:par>
                  <p:par>
                    <p:cTn id="40" fill="hold">
                      <p:stCondLst>
                        <p:cond delay="indefinite"/>
                      </p:stCondLst>
                      <p:childTnLst>
                        <p:par>
                          <p:cTn id="41" fill="hold">
                            <p:stCondLst>
                              <p:cond delay="0"/>
                            </p:stCondLst>
                            <p:childTnLst>
                              <p:par>
                                <p:cTn id="42" presetID="23" presetClass="entr" presetSubtype="16" fill="hold" nodeType="clickEffect">
                                  <p:stCondLst>
                                    <p:cond delay="0"/>
                                  </p:stCondLst>
                                  <p:childTnLst>
                                    <p:set>
                                      <p:cBhvr>
                                        <p:cTn id="43" dur="1" fill="hold">
                                          <p:stCondLst>
                                            <p:cond delay="0"/>
                                          </p:stCondLst>
                                        </p:cTn>
                                        <p:tgtEl>
                                          <p:spTgt spid="370"/>
                                        </p:tgtEl>
                                        <p:attrNameLst>
                                          <p:attrName>style.visibility</p:attrName>
                                        </p:attrNameLst>
                                      </p:cBhvr>
                                      <p:to>
                                        <p:strVal val="visible"/>
                                      </p:to>
                                    </p:set>
                                    <p:anim calcmode="lin" valueType="num">
                                      <p:cBhvr additive="base">
                                        <p:cTn id="44" dur="500"/>
                                        <p:tgtEl>
                                          <p:spTgt spid="370"/>
                                        </p:tgtEl>
                                        <p:attrNameLst>
                                          <p:attrName>ppt_w</p:attrName>
                                        </p:attrNameLst>
                                      </p:cBhvr>
                                      <p:tavLst>
                                        <p:tav tm="0">
                                          <p:val>
                                            <p:strVal val="0"/>
                                          </p:val>
                                        </p:tav>
                                        <p:tav tm="100000">
                                          <p:val>
                                            <p:strVal val="#ppt_w"/>
                                          </p:val>
                                        </p:tav>
                                      </p:tavLst>
                                    </p:anim>
                                    <p:anim calcmode="lin" valueType="num">
                                      <p:cBhvr additive="base">
                                        <p:cTn id="45" dur="500"/>
                                        <p:tgtEl>
                                          <p:spTgt spid="370"/>
                                        </p:tgtEl>
                                        <p:attrNameLst>
                                          <p:attrName>ppt_h</p:attrName>
                                        </p:attrNameLst>
                                      </p:cBhvr>
                                      <p:tavLst>
                                        <p:tav tm="0">
                                          <p:val>
                                            <p:str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374"/>
        <p:cNvGrpSpPr/>
        <p:nvPr/>
      </p:nvGrpSpPr>
      <p:grpSpPr>
        <a:xfrm>
          <a:off x="0" y="0"/>
          <a:ext cx="0" cy="0"/>
          <a:chOff x="0" y="0"/>
          <a:chExt cx="0" cy="0"/>
        </a:xfrm>
      </p:grpSpPr>
      <p:sp>
        <p:nvSpPr>
          <p:cNvPr id="375" name="Google Shape;375;p33"/>
          <p:cNvSpPr txBox="1">
            <a:spLocks noGrp="1"/>
          </p:cNvSpPr>
          <p:nvPr>
            <p:ph type="ctrTitle"/>
          </p:nvPr>
        </p:nvSpPr>
        <p:spPr>
          <a:xfrm>
            <a:off x="1524000" y="1"/>
            <a:ext cx="9144000" cy="858128"/>
          </a:xfrm>
          <a:prstGeom prst="rect">
            <a:avLst/>
          </a:prstGeom>
          <a:noFill/>
          <a:ln>
            <a:noFill/>
          </a:ln>
        </p:spPr>
        <p:txBody>
          <a:bodyPr spcFirstLastPara="1" wrap="square" lIns="91425" tIns="45700" rIns="91425" bIns="45700" anchor="b" anchorCtr="0">
            <a:normAutofit fontScale="90000"/>
          </a:bodyPr>
          <a:lstStyle/>
          <a:p>
            <a:pPr marL="0" lvl="0" indent="0" algn="ctr" rtl="0">
              <a:lnSpc>
                <a:spcPct val="90000"/>
              </a:lnSpc>
              <a:spcBef>
                <a:spcPts val="0"/>
              </a:spcBef>
              <a:spcAft>
                <a:spcPts val="0"/>
              </a:spcAft>
              <a:buClr>
                <a:srgbClr val="FF0000"/>
              </a:buClr>
              <a:buSzPct val="100000"/>
              <a:buFont typeface="Calibri"/>
              <a:buNone/>
            </a:pPr>
            <a:r>
              <a:rPr lang="en-US">
                <a:solidFill>
                  <a:srgbClr val="FF0000"/>
                </a:solidFill>
              </a:rPr>
              <a:t>Read the text</a:t>
            </a:r>
            <a:endParaRPr/>
          </a:p>
        </p:txBody>
      </p:sp>
      <p:sp>
        <p:nvSpPr>
          <p:cNvPr id="376" name="Google Shape;376;p33"/>
          <p:cNvSpPr txBox="1">
            <a:spLocks noGrp="1"/>
          </p:cNvSpPr>
          <p:nvPr>
            <p:ph type="subTitle" idx="1"/>
          </p:nvPr>
        </p:nvSpPr>
        <p:spPr>
          <a:xfrm>
            <a:off x="450165" y="1055077"/>
            <a:ext cx="11465169" cy="4079631"/>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dk1"/>
              </a:buClr>
              <a:buSzPts val="3500"/>
              <a:buNone/>
            </a:pPr>
            <a:r>
              <a:rPr lang="en-US" sz="3500">
                <a:latin typeface="Times New Roman"/>
                <a:ea typeface="Times New Roman"/>
                <a:cs typeface="Times New Roman"/>
                <a:sym typeface="Times New Roman"/>
              </a:rPr>
              <a:t>My name is Joe.  I’m 10 years old. I’m in class 4B. I get up at 6 o’clock., then I go to school. I have lunch at 11: 30, and I go home at 4 o’clock in the afternoon. I like beef and orange juice. My father is a worker. He works in a factory. My mother is a nurse. She works in a hospital. My brother is a student. He is in class 6A. my brother is tall and slim. I’m shorter than him. My parents are young. We love Tet very much. We make banh chung, decorate the house and wear new clothes at Tet.</a:t>
            </a:r>
            <a:endParaRPr sz="3500">
              <a:latin typeface="Calibri"/>
              <a:ea typeface="Calibri"/>
              <a:cs typeface="Calibri"/>
              <a:sym typeface="Calibri"/>
            </a:endParaRPr>
          </a:p>
        </p:txBody>
      </p:sp>
      <p:sp>
        <p:nvSpPr>
          <p:cNvPr id="377" name="Google Shape;377;p33"/>
          <p:cNvSpPr/>
          <p:nvPr/>
        </p:nvSpPr>
        <p:spPr>
          <a:xfrm>
            <a:off x="450166" y="6101859"/>
            <a:ext cx="3493476" cy="502921"/>
          </a:xfrm>
          <a:prstGeom prst="rect">
            <a:avLst/>
          </a:prstGeom>
          <a:solidFill>
            <a:schemeClr val="lt1"/>
          </a:solidFill>
          <a:ln w="12700" cap="flat" cmpd="sng">
            <a:solidFill>
              <a:schemeClr val="accent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3200"/>
              <a:buFont typeface="Arial"/>
              <a:buNone/>
            </a:pPr>
            <a:r>
              <a:rPr lang="en-US" sz="3200" b="0" i="0" u="none" strike="noStrike" cap="none">
                <a:solidFill>
                  <a:srgbClr val="0070C0"/>
                </a:solidFill>
                <a:latin typeface="Times New Roman"/>
                <a:ea typeface="Times New Roman"/>
                <a:cs typeface="Times New Roman"/>
                <a:sym typeface="Times New Roman"/>
              </a:rPr>
              <a:t>1. Joe is in class 6A</a:t>
            </a:r>
            <a:r>
              <a:rPr lang="en-US" sz="1800" b="0" i="0" u="none" strike="noStrike" cap="none">
                <a:solidFill>
                  <a:schemeClr val="dk1"/>
                </a:solidFill>
                <a:latin typeface="Times New Roman"/>
                <a:ea typeface="Times New Roman"/>
                <a:cs typeface="Times New Roman"/>
                <a:sym typeface="Times New Roman"/>
              </a:rPr>
              <a:t>.</a:t>
            </a:r>
            <a:endParaRPr sz="1800" b="0" i="0" u="none" strike="noStrike" cap="none">
              <a:solidFill>
                <a:schemeClr val="dk1"/>
              </a:solidFill>
              <a:latin typeface="Calibri"/>
              <a:ea typeface="Calibri"/>
              <a:cs typeface="Calibri"/>
              <a:sym typeface="Calibri"/>
            </a:endParaRPr>
          </a:p>
        </p:txBody>
      </p:sp>
      <p:sp>
        <p:nvSpPr>
          <p:cNvPr id="378" name="Google Shape;378;p33"/>
          <p:cNvSpPr/>
          <p:nvPr/>
        </p:nvSpPr>
        <p:spPr>
          <a:xfrm>
            <a:off x="611946" y="5080196"/>
            <a:ext cx="3493476" cy="502920"/>
          </a:xfrm>
          <a:prstGeom prst="rect">
            <a:avLst/>
          </a:prstGeom>
          <a:solidFill>
            <a:schemeClr val="lt1"/>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3200"/>
              <a:buFont typeface="Arial"/>
              <a:buNone/>
            </a:pPr>
            <a:r>
              <a:rPr lang="en-US" sz="3200" b="0" i="0" u="none" strike="noStrike" cap="none">
                <a:solidFill>
                  <a:srgbClr val="FF0000"/>
                </a:solidFill>
                <a:latin typeface="Calibri"/>
                <a:ea typeface="Calibri"/>
                <a:cs typeface="Calibri"/>
                <a:sym typeface="Calibri"/>
              </a:rPr>
              <a:t>True (T) or False (F): </a:t>
            </a:r>
            <a:endParaRPr sz="1400" b="0" i="0" u="none" strike="noStrike" cap="none">
              <a:solidFill>
                <a:srgbClr val="000000"/>
              </a:solidFill>
              <a:latin typeface="Arial"/>
              <a:ea typeface="Arial"/>
              <a:cs typeface="Arial"/>
              <a:sym typeface="Arial"/>
            </a:endParaRPr>
          </a:p>
        </p:txBody>
      </p:sp>
      <p:sp>
        <p:nvSpPr>
          <p:cNvPr id="379" name="Google Shape;379;p33"/>
          <p:cNvSpPr/>
          <p:nvPr/>
        </p:nvSpPr>
        <p:spPr>
          <a:xfrm>
            <a:off x="6335151" y="6101858"/>
            <a:ext cx="3804529" cy="502921"/>
          </a:xfrm>
          <a:prstGeom prst="rect">
            <a:avLst/>
          </a:prstGeom>
          <a:solidFill>
            <a:schemeClr val="lt1"/>
          </a:solidFill>
          <a:ln w="12700" cap="flat" cmpd="sng">
            <a:solidFill>
              <a:schemeClr val="accent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3200"/>
              <a:buFont typeface="Arial"/>
              <a:buNone/>
            </a:pPr>
            <a:r>
              <a:rPr lang="en-US" sz="3200" b="0" i="0" u="none" strike="noStrike" cap="none">
                <a:solidFill>
                  <a:srgbClr val="0070C0"/>
                </a:solidFill>
                <a:latin typeface="Times New Roman"/>
                <a:ea typeface="Times New Roman"/>
                <a:cs typeface="Times New Roman"/>
                <a:sym typeface="Times New Roman"/>
              </a:rPr>
              <a:t>2. He has a brother.</a:t>
            </a:r>
            <a:endParaRPr sz="3200" b="0" i="0" u="none" strike="noStrike" cap="none">
              <a:solidFill>
                <a:srgbClr val="0070C0"/>
              </a:solidFill>
              <a:latin typeface="Calibri"/>
              <a:ea typeface="Calibri"/>
              <a:cs typeface="Calibri"/>
              <a:sym typeface="Calibri"/>
            </a:endParaRPr>
          </a:p>
        </p:txBody>
      </p:sp>
      <p:sp>
        <p:nvSpPr>
          <p:cNvPr id="380" name="Google Shape;380;p33"/>
          <p:cNvSpPr/>
          <p:nvPr/>
        </p:nvSpPr>
        <p:spPr>
          <a:xfrm>
            <a:off x="3943641" y="6101859"/>
            <a:ext cx="740901" cy="502922"/>
          </a:xfrm>
          <a:prstGeom prst="rect">
            <a:avLst/>
          </a:prstGeom>
          <a:solidFill>
            <a:schemeClr val="lt1"/>
          </a:solidFill>
          <a:ln w="12700" cap="flat" cmpd="sng">
            <a:solidFill>
              <a:schemeClr val="accent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3200"/>
              <a:buFont typeface="Arial"/>
              <a:buNone/>
            </a:pPr>
            <a:r>
              <a:rPr lang="en-US" sz="3200" b="0" i="0" u="none" strike="noStrike" cap="none">
                <a:solidFill>
                  <a:srgbClr val="FF0000"/>
                </a:solidFill>
                <a:latin typeface="Calibri"/>
                <a:ea typeface="Calibri"/>
                <a:cs typeface="Calibri"/>
                <a:sym typeface="Calibri"/>
              </a:rPr>
              <a:t>- F</a:t>
            </a:r>
            <a:endParaRPr sz="1400" b="0" i="0" u="none" strike="noStrike" cap="none">
              <a:solidFill>
                <a:srgbClr val="000000"/>
              </a:solidFill>
              <a:latin typeface="Arial"/>
              <a:ea typeface="Arial"/>
              <a:cs typeface="Arial"/>
              <a:sym typeface="Arial"/>
            </a:endParaRPr>
          </a:p>
        </p:txBody>
      </p:sp>
      <p:sp>
        <p:nvSpPr>
          <p:cNvPr id="381" name="Google Shape;381;p33"/>
          <p:cNvSpPr/>
          <p:nvPr/>
        </p:nvSpPr>
        <p:spPr>
          <a:xfrm>
            <a:off x="10778197" y="6101858"/>
            <a:ext cx="740901" cy="502922"/>
          </a:xfrm>
          <a:prstGeom prst="rect">
            <a:avLst/>
          </a:prstGeom>
          <a:solidFill>
            <a:schemeClr val="lt1"/>
          </a:solidFill>
          <a:ln w="12700" cap="flat" cmpd="sng">
            <a:solidFill>
              <a:schemeClr val="accent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3200"/>
              <a:buFont typeface="Arial"/>
              <a:buNone/>
            </a:pPr>
            <a:r>
              <a:rPr lang="en-US" sz="3200" b="0" i="0" u="none" strike="noStrike" cap="none">
                <a:solidFill>
                  <a:srgbClr val="FF0000"/>
                </a:solidFill>
                <a:latin typeface="Calibri"/>
                <a:ea typeface="Calibri"/>
                <a:cs typeface="Calibri"/>
                <a:sym typeface="Calibri"/>
              </a:rPr>
              <a:t>- T</a:t>
            </a:r>
            <a:endParaRPr sz="1400" b="0" i="0" u="none" strike="noStrike" cap="none">
              <a:solidFill>
                <a:srgbClr val="000000"/>
              </a:solidFill>
              <a:latin typeface="Arial"/>
              <a:ea typeface="Arial"/>
              <a:cs typeface="Arial"/>
              <a:sym typeface="Aria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80"/>
                                        </p:tgtEl>
                                        <p:attrNameLst>
                                          <p:attrName>style.visibility</p:attrName>
                                        </p:attrNameLst>
                                      </p:cBhvr>
                                      <p:to>
                                        <p:strVal val="visible"/>
                                      </p:to>
                                    </p:set>
                                    <p:anim calcmode="lin" valueType="num">
                                      <p:cBhvr additive="base">
                                        <p:cTn id="7" dur="500"/>
                                        <p:tgtEl>
                                          <p:spTgt spid="380"/>
                                        </p:tgtEl>
                                        <p:attrNameLst>
                                          <p:attrName>ppt_y</p:attrName>
                                        </p:attrNameLst>
                                      </p:cBhvr>
                                      <p:tavLst>
                                        <p:tav tm="0">
                                          <p:val>
                                            <p:strVal val="#ppt_y+1"/>
                                          </p:val>
                                        </p:tav>
                                        <p:tav tm="100000">
                                          <p:val>
                                            <p:strVal val="#ppt_y"/>
                                          </p:val>
                                        </p:tav>
                                      </p:tavLst>
                                    </p:anim>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381"/>
                                        </p:tgtEl>
                                        <p:attrNameLst>
                                          <p:attrName>style.visibility</p:attrName>
                                        </p:attrNameLst>
                                      </p:cBhvr>
                                      <p:to>
                                        <p:strVal val="visible"/>
                                      </p:to>
                                    </p:set>
                                    <p:anim calcmode="lin" valueType="num">
                                      <p:cBhvr additive="base">
                                        <p:cTn id="12" dur="500"/>
                                        <p:tgtEl>
                                          <p:spTgt spid="38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385"/>
        <p:cNvGrpSpPr/>
        <p:nvPr/>
      </p:nvGrpSpPr>
      <p:grpSpPr>
        <a:xfrm>
          <a:off x="0" y="0"/>
          <a:ext cx="0" cy="0"/>
          <a:chOff x="0" y="0"/>
          <a:chExt cx="0" cy="0"/>
        </a:xfrm>
      </p:grpSpPr>
      <p:sp>
        <p:nvSpPr>
          <p:cNvPr id="386" name="Google Shape;386;p34"/>
          <p:cNvSpPr txBox="1">
            <a:spLocks noGrp="1"/>
          </p:cNvSpPr>
          <p:nvPr>
            <p:ph type="ctrTitle"/>
          </p:nvPr>
        </p:nvSpPr>
        <p:spPr>
          <a:xfrm>
            <a:off x="1524000" y="1"/>
            <a:ext cx="9144000" cy="858128"/>
          </a:xfrm>
          <a:prstGeom prst="rect">
            <a:avLst/>
          </a:prstGeom>
          <a:noFill/>
          <a:ln>
            <a:noFill/>
          </a:ln>
        </p:spPr>
        <p:txBody>
          <a:bodyPr spcFirstLastPara="1" wrap="square" lIns="91425" tIns="45700" rIns="91425" bIns="45700" anchor="b" anchorCtr="0">
            <a:normAutofit fontScale="90000"/>
          </a:bodyPr>
          <a:lstStyle/>
          <a:p>
            <a:pPr marL="0" lvl="0" indent="0" algn="ctr" rtl="0">
              <a:lnSpc>
                <a:spcPct val="90000"/>
              </a:lnSpc>
              <a:spcBef>
                <a:spcPts val="0"/>
              </a:spcBef>
              <a:spcAft>
                <a:spcPts val="0"/>
              </a:spcAft>
              <a:buClr>
                <a:srgbClr val="FF0000"/>
              </a:buClr>
              <a:buSzPct val="100000"/>
              <a:buFont typeface="Calibri"/>
              <a:buNone/>
            </a:pPr>
            <a:r>
              <a:rPr lang="en-US">
                <a:solidFill>
                  <a:srgbClr val="FF0000"/>
                </a:solidFill>
              </a:rPr>
              <a:t>Read the text</a:t>
            </a:r>
            <a:endParaRPr/>
          </a:p>
        </p:txBody>
      </p:sp>
      <p:sp>
        <p:nvSpPr>
          <p:cNvPr id="387" name="Google Shape;387;p34"/>
          <p:cNvSpPr txBox="1">
            <a:spLocks noGrp="1"/>
          </p:cNvSpPr>
          <p:nvPr>
            <p:ph type="subTitle" idx="1"/>
          </p:nvPr>
        </p:nvSpPr>
        <p:spPr>
          <a:xfrm>
            <a:off x="450165" y="1055077"/>
            <a:ext cx="11465169" cy="4079631"/>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dk1"/>
              </a:buClr>
              <a:buSzPts val="3500"/>
              <a:buNone/>
            </a:pPr>
            <a:r>
              <a:rPr lang="en-US" sz="3500">
                <a:latin typeface="Times New Roman"/>
                <a:ea typeface="Times New Roman"/>
                <a:cs typeface="Times New Roman"/>
                <a:sym typeface="Times New Roman"/>
              </a:rPr>
              <a:t>My name is Joe.  I’m 10 years old. I’m in class 4B. I get up at 6 o’clock., then I go to school. I have lunch at 11: 30, and I go home at 4 o’clock in the afternoon. I like beef and orange juice. My father is a worker. He works in a factory. My mother is a nurse. She works in a hospital. My brother is a student. He is in class 6A. my brother is tall and slim. I’m shorter than him. My parents are young. We love Tet very much. We make banh chung, decorate the house and wear new clothes at Tet.</a:t>
            </a:r>
            <a:endParaRPr sz="3500">
              <a:latin typeface="Calibri"/>
              <a:ea typeface="Calibri"/>
              <a:cs typeface="Calibri"/>
              <a:sym typeface="Calibri"/>
            </a:endParaRPr>
          </a:p>
        </p:txBody>
      </p:sp>
      <p:sp>
        <p:nvSpPr>
          <p:cNvPr id="388" name="Google Shape;388;p34"/>
          <p:cNvSpPr/>
          <p:nvPr/>
        </p:nvSpPr>
        <p:spPr>
          <a:xfrm>
            <a:off x="450165" y="6101859"/>
            <a:ext cx="4220309" cy="502921"/>
          </a:xfrm>
          <a:prstGeom prst="rect">
            <a:avLst/>
          </a:prstGeom>
          <a:solidFill>
            <a:schemeClr val="lt1"/>
          </a:solidFill>
          <a:ln w="12700" cap="flat" cmpd="sng">
            <a:solidFill>
              <a:schemeClr val="accent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3200"/>
              <a:buFont typeface="Arial"/>
              <a:buNone/>
            </a:pPr>
            <a:r>
              <a:rPr lang="en-US" sz="3200" b="0" i="0" u="none" strike="noStrike" cap="none">
                <a:solidFill>
                  <a:srgbClr val="0070C0"/>
                </a:solidFill>
                <a:latin typeface="Times New Roman"/>
                <a:ea typeface="Times New Roman"/>
                <a:cs typeface="Times New Roman"/>
                <a:sym typeface="Times New Roman"/>
              </a:rPr>
              <a:t>3. His father is a farmer</a:t>
            </a:r>
            <a:endParaRPr sz="3200" b="0" i="0" u="none" strike="noStrike" cap="none">
              <a:solidFill>
                <a:srgbClr val="0070C0"/>
              </a:solidFill>
              <a:latin typeface="Calibri"/>
              <a:ea typeface="Calibri"/>
              <a:cs typeface="Calibri"/>
              <a:sym typeface="Calibri"/>
            </a:endParaRPr>
          </a:p>
        </p:txBody>
      </p:sp>
      <p:sp>
        <p:nvSpPr>
          <p:cNvPr id="389" name="Google Shape;389;p34"/>
          <p:cNvSpPr/>
          <p:nvPr/>
        </p:nvSpPr>
        <p:spPr>
          <a:xfrm>
            <a:off x="276666" y="4997549"/>
            <a:ext cx="3493476" cy="502920"/>
          </a:xfrm>
          <a:prstGeom prst="rect">
            <a:avLst/>
          </a:prstGeom>
          <a:solidFill>
            <a:schemeClr val="lt1"/>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3200"/>
              <a:buFont typeface="Arial"/>
              <a:buNone/>
            </a:pPr>
            <a:r>
              <a:rPr lang="en-US" sz="3200" b="0" i="0" u="none" strike="noStrike" cap="none">
                <a:solidFill>
                  <a:srgbClr val="FF0000"/>
                </a:solidFill>
                <a:latin typeface="Calibri"/>
                <a:ea typeface="Calibri"/>
                <a:cs typeface="Calibri"/>
                <a:sym typeface="Calibri"/>
              </a:rPr>
              <a:t>True (T) or False (F): </a:t>
            </a:r>
            <a:endParaRPr sz="1400" b="0" i="0" u="none" strike="noStrike" cap="none">
              <a:solidFill>
                <a:srgbClr val="000000"/>
              </a:solidFill>
              <a:latin typeface="Arial"/>
              <a:ea typeface="Arial"/>
              <a:cs typeface="Arial"/>
              <a:sym typeface="Arial"/>
            </a:endParaRPr>
          </a:p>
        </p:txBody>
      </p:sp>
      <p:sp>
        <p:nvSpPr>
          <p:cNvPr id="390" name="Google Shape;390;p34"/>
          <p:cNvSpPr/>
          <p:nvPr/>
        </p:nvSpPr>
        <p:spPr>
          <a:xfrm>
            <a:off x="5936566" y="6101859"/>
            <a:ext cx="5978767" cy="502921"/>
          </a:xfrm>
          <a:prstGeom prst="rect">
            <a:avLst/>
          </a:prstGeom>
          <a:solidFill>
            <a:schemeClr val="lt1"/>
          </a:solidFill>
          <a:ln w="12700" cap="flat" cmpd="sng">
            <a:solidFill>
              <a:schemeClr val="accent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3200"/>
              <a:buFont typeface="Arial"/>
              <a:buNone/>
            </a:pPr>
            <a:r>
              <a:rPr lang="en-US" sz="3200" b="0" i="0" u="none" strike="noStrike" cap="none">
                <a:solidFill>
                  <a:srgbClr val="0070C0"/>
                </a:solidFill>
                <a:latin typeface="Times New Roman"/>
                <a:ea typeface="Times New Roman"/>
                <a:cs typeface="Times New Roman"/>
                <a:sym typeface="Times New Roman"/>
              </a:rPr>
              <a:t>4. His mother works in a school</a:t>
            </a:r>
            <a:endParaRPr sz="3200" b="0" i="0" u="none" strike="noStrike" cap="none">
              <a:solidFill>
                <a:srgbClr val="0070C0"/>
              </a:solidFill>
              <a:latin typeface="Calibri"/>
              <a:ea typeface="Calibri"/>
              <a:cs typeface="Calibri"/>
              <a:sym typeface="Calibri"/>
            </a:endParaRPr>
          </a:p>
        </p:txBody>
      </p:sp>
      <p:sp>
        <p:nvSpPr>
          <p:cNvPr id="391" name="Google Shape;391;p34"/>
          <p:cNvSpPr/>
          <p:nvPr/>
        </p:nvSpPr>
        <p:spPr>
          <a:xfrm>
            <a:off x="4548552" y="6101858"/>
            <a:ext cx="740901" cy="502922"/>
          </a:xfrm>
          <a:prstGeom prst="rect">
            <a:avLst/>
          </a:prstGeom>
          <a:solidFill>
            <a:schemeClr val="lt1"/>
          </a:solidFill>
          <a:ln w="12700" cap="flat" cmpd="sng">
            <a:solidFill>
              <a:schemeClr val="accent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3200"/>
              <a:buFont typeface="Arial"/>
              <a:buNone/>
            </a:pPr>
            <a:r>
              <a:rPr lang="en-US" sz="3200" b="0" i="0" u="none" strike="noStrike" cap="none">
                <a:solidFill>
                  <a:srgbClr val="FF0000"/>
                </a:solidFill>
                <a:latin typeface="Calibri"/>
                <a:ea typeface="Calibri"/>
                <a:cs typeface="Calibri"/>
                <a:sym typeface="Calibri"/>
              </a:rPr>
              <a:t>- F</a:t>
            </a:r>
            <a:endParaRPr sz="1400" b="0" i="0" u="none" strike="noStrike" cap="none">
              <a:solidFill>
                <a:srgbClr val="000000"/>
              </a:solidFill>
              <a:latin typeface="Arial"/>
              <a:ea typeface="Arial"/>
              <a:cs typeface="Arial"/>
              <a:sym typeface="Arial"/>
            </a:endParaRPr>
          </a:p>
        </p:txBody>
      </p:sp>
      <p:sp>
        <p:nvSpPr>
          <p:cNvPr id="392" name="Google Shape;392;p34"/>
          <p:cNvSpPr/>
          <p:nvPr/>
        </p:nvSpPr>
        <p:spPr>
          <a:xfrm>
            <a:off x="11371384" y="6101858"/>
            <a:ext cx="740901" cy="502922"/>
          </a:xfrm>
          <a:prstGeom prst="rect">
            <a:avLst/>
          </a:prstGeom>
          <a:solidFill>
            <a:schemeClr val="lt1"/>
          </a:solidFill>
          <a:ln w="12700" cap="flat" cmpd="sng">
            <a:solidFill>
              <a:schemeClr val="accent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3200"/>
              <a:buFont typeface="Arial"/>
              <a:buNone/>
            </a:pPr>
            <a:r>
              <a:rPr lang="en-US" sz="3200" b="0" i="0" u="none" strike="noStrike" cap="none">
                <a:solidFill>
                  <a:srgbClr val="FF0000"/>
                </a:solidFill>
                <a:latin typeface="Calibri"/>
                <a:ea typeface="Calibri"/>
                <a:cs typeface="Calibri"/>
                <a:sym typeface="Calibri"/>
              </a:rPr>
              <a:t>- F</a:t>
            </a:r>
            <a:endParaRPr sz="1400" b="0" i="0" u="none" strike="noStrike" cap="none">
              <a:solidFill>
                <a:srgbClr val="000000"/>
              </a:solidFill>
              <a:latin typeface="Arial"/>
              <a:ea typeface="Arial"/>
              <a:cs typeface="Arial"/>
              <a:sym typeface="Aria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91"/>
                                        </p:tgtEl>
                                        <p:attrNameLst>
                                          <p:attrName>style.visibility</p:attrName>
                                        </p:attrNameLst>
                                      </p:cBhvr>
                                      <p:to>
                                        <p:strVal val="visible"/>
                                      </p:to>
                                    </p:set>
                                    <p:animEffect transition="in" filter="fade">
                                      <p:cBhvr>
                                        <p:cTn id="7" dur="1000"/>
                                        <p:tgtEl>
                                          <p:spTgt spid="391"/>
                                        </p:tgtEl>
                                      </p:cBhvr>
                                    </p:animEffect>
                                  </p:childTnLst>
                                </p:cTn>
                              </p:par>
                            </p:childTnLst>
                          </p:cTn>
                        </p:par>
                      </p:childTnLst>
                    </p:cTn>
                  </p:par>
                  <p:par>
                    <p:cTn id="8" fill="hold">
                      <p:stCondLst>
                        <p:cond delay="indefinite"/>
                      </p:stCondLst>
                      <p:childTnLst>
                        <p:par>
                          <p:cTn id="9" fill="hold">
                            <p:stCondLst>
                              <p:cond delay="0"/>
                            </p:stCondLst>
                            <p:childTnLst>
                              <p:par>
                                <p:cTn id="10" presetID="23" presetClass="entr" presetSubtype="16" fill="hold" nodeType="clickEffect">
                                  <p:stCondLst>
                                    <p:cond delay="0"/>
                                  </p:stCondLst>
                                  <p:childTnLst>
                                    <p:set>
                                      <p:cBhvr>
                                        <p:cTn id="11" dur="1" fill="hold">
                                          <p:stCondLst>
                                            <p:cond delay="0"/>
                                          </p:stCondLst>
                                        </p:cTn>
                                        <p:tgtEl>
                                          <p:spTgt spid="392"/>
                                        </p:tgtEl>
                                        <p:attrNameLst>
                                          <p:attrName>style.visibility</p:attrName>
                                        </p:attrNameLst>
                                      </p:cBhvr>
                                      <p:to>
                                        <p:strVal val="visible"/>
                                      </p:to>
                                    </p:set>
                                    <p:anim calcmode="lin" valueType="num">
                                      <p:cBhvr additive="base">
                                        <p:cTn id="12" dur="500"/>
                                        <p:tgtEl>
                                          <p:spTgt spid="392"/>
                                        </p:tgtEl>
                                        <p:attrNameLst>
                                          <p:attrName>ppt_w</p:attrName>
                                        </p:attrNameLst>
                                      </p:cBhvr>
                                      <p:tavLst>
                                        <p:tav tm="0">
                                          <p:val>
                                            <p:strVal val="0"/>
                                          </p:val>
                                        </p:tav>
                                        <p:tav tm="100000">
                                          <p:val>
                                            <p:strVal val="#ppt_w"/>
                                          </p:val>
                                        </p:tav>
                                      </p:tavLst>
                                    </p:anim>
                                    <p:anim calcmode="lin" valueType="num">
                                      <p:cBhvr additive="base">
                                        <p:cTn id="13" dur="500"/>
                                        <p:tgtEl>
                                          <p:spTgt spid="392"/>
                                        </p:tgtEl>
                                        <p:attrNameLst>
                                          <p:attrName>ppt_h</p:attrName>
                                        </p:attrNameLst>
                                      </p:cBhvr>
                                      <p:tavLst>
                                        <p:tav tm="0">
                                          <p:val>
                                            <p:str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396"/>
        <p:cNvGrpSpPr/>
        <p:nvPr/>
      </p:nvGrpSpPr>
      <p:grpSpPr>
        <a:xfrm>
          <a:off x="0" y="0"/>
          <a:ext cx="0" cy="0"/>
          <a:chOff x="0" y="0"/>
          <a:chExt cx="0" cy="0"/>
        </a:xfrm>
      </p:grpSpPr>
      <p:sp>
        <p:nvSpPr>
          <p:cNvPr id="397" name="Google Shape;397;p35"/>
          <p:cNvSpPr txBox="1">
            <a:spLocks noGrp="1"/>
          </p:cNvSpPr>
          <p:nvPr>
            <p:ph type="ctrTitle"/>
          </p:nvPr>
        </p:nvSpPr>
        <p:spPr>
          <a:xfrm>
            <a:off x="1524000" y="1"/>
            <a:ext cx="9144000" cy="858128"/>
          </a:xfrm>
          <a:prstGeom prst="rect">
            <a:avLst/>
          </a:prstGeom>
          <a:noFill/>
          <a:ln>
            <a:noFill/>
          </a:ln>
        </p:spPr>
        <p:txBody>
          <a:bodyPr spcFirstLastPara="1" wrap="square" lIns="91425" tIns="45700" rIns="91425" bIns="45700" anchor="b" anchorCtr="0">
            <a:normAutofit fontScale="90000"/>
          </a:bodyPr>
          <a:lstStyle/>
          <a:p>
            <a:pPr marL="0" lvl="0" indent="0" algn="ctr" rtl="0">
              <a:lnSpc>
                <a:spcPct val="90000"/>
              </a:lnSpc>
              <a:spcBef>
                <a:spcPts val="0"/>
              </a:spcBef>
              <a:spcAft>
                <a:spcPts val="0"/>
              </a:spcAft>
              <a:buClr>
                <a:srgbClr val="FF0000"/>
              </a:buClr>
              <a:buSzPct val="100000"/>
              <a:buFont typeface="Calibri"/>
              <a:buNone/>
            </a:pPr>
            <a:r>
              <a:rPr lang="en-US">
                <a:solidFill>
                  <a:srgbClr val="FF0000"/>
                </a:solidFill>
              </a:rPr>
              <a:t>Read the text</a:t>
            </a:r>
            <a:endParaRPr/>
          </a:p>
        </p:txBody>
      </p:sp>
      <p:sp>
        <p:nvSpPr>
          <p:cNvPr id="398" name="Google Shape;398;p35"/>
          <p:cNvSpPr txBox="1">
            <a:spLocks noGrp="1"/>
          </p:cNvSpPr>
          <p:nvPr>
            <p:ph type="subTitle" idx="1"/>
          </p:nvPr>
        </p:nvSpPr>
        <p:spPr>
          <a:xfrm>
            <a:off x="450165" y="1055077"/>
            <a:ext cx="11465169" cy="4079631"/>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dk1"/>
              </a:buClr>
              <a:buSzPts val="3500"/>
              <a:buNone/>
            </a:pPr>
            <a:r>
              <a:rPr lang="en-US" sz="3500">
                <a:latin typeface="Times New Roman"/>
                <a:ea typeface="Times New Roman"/>
                <a:cs typeface="Times New Roman"/>
                <a:sym typeface="Times New Roman"/>
              </a:rPr>
              <a:t>My name is Joe.  I’m 10 years old. I’m in class 4B. I get up at 6 o’clock., then I go to school. I have lunch at 11: 30, and I go home at 4 o’clock in the afternoon. I like beef and orange juice. My father is a worker. He works in a factory. My mother is a nurse. She works in a hospital. My brother is a student. He is in class 6A. my brother is tall and slim. I’m shorter than him. My parents are young. We love Tet very much. We make banh chung, decorate the house and wear new clothes at Tet.</a:t>
            </a:r>
            <a:endParaRPr sz="3500">
              <a:latin typeface="Calibri"/>
              <a:ea typeface="Calibri"/>
              <a:cs typeface="Calibri"/>
              <a:sym typeface="Calibri"/>
            </a:endParaRPr>
          </a:p>
        </p:txBody>
      </p:sp>
      <p:sp>
        <p:nvSpPr>
          <p:cNvPr id="399" name="Google Shape;399;p35"/>
          <p:cNvSpPr/>
          <p:nvPr/>
        </p:nvSpPr>
        <p:spPr>
          <a:xfrm>
            <a:off x="276665" y="5500469"/>
            <a:ext cx="6058486" cy="601389"/>
          </a:xfrm>
          <a:prstGeom prst="rect">
            <a:avLst/>
          </a:prstGeom>
          <a:solidFill>
            <a:schemeClr val="lt1"/>
          </a:solidFill>
          <a:ln w="12700" cap="flat" cmpd="sng">
            <a:solidFill>
              <a:schemeClr val="accent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3200"/>
              <a:buFont typeface="Arial"/>
              <a:buNone/>
            </a:pPr>
            <a:r>
              <a:rPr lang="en-US" sz="3200" b="0" i="0" u="none" strike="noStrike" cap="none">
                <a:solidFill>
                  <a:srgbClr val="0070C0"/>
                </a:solidFill>
                <a:latin typeface="Times New Roman"/>
                <a:ea typeface="Times New Roman"/>
                <a:cs typeface="Times New Roman"/>
                <a:sym typeface="Times New Roman"/>
              </a:rPr>
              <a:t>5. Joe is shorter than his brother</a:t>
            </a:r>
            <a:endParaRPr sz="3200" b="0" i="0" u="none" strike="noStrike" cap="none">
              <a:solidFill>
                <a:srgbClr val="0070C0"/>
              </a:solidFill>
              <a:latin typeface="Calibri"/>
              <a:ea typeface="Calibri"/>
              <a:cs typeface="Calibri"/>
              <a:sym typeface="Calibri"/>
            </a:endParaRPr>
          </a:p>
        </p:txBody>
      </p:sp>
      <p:sp>
        <p:nvSpPr>
          <p:cNvPr id="400" name="Google Shape;400;p35"/>
          <p:cNvSpPr/>
          <p:nvPr/>
        </p:nvSpPr>
        <p:spPr>
          <a:xfrm>
            <a:off x="276666" y="4997549"/>
            <a:ext cx="3493476" cy="502920"/>
          </a:xfrm>
          <a:prstGeom prst="rect">
            <a:avLst/>
          </a:prstGeom>
          <a:solidFill>
            <a:schemeClr val="lt1"/>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3200"/>
              <a:buFont typeface="Arial"/>
              <a:buNone/>
            </a:pPr>
            <a:r>
              <a:rPr lang="en-US" sz="3200" b="0" i="0" u="none" strike="noStrike" cap="none">
                <a:solidFill>
                  <a:srgbClr val="FF0000"/>
                </a:solidFill>
                <a:latin typeface="Calibri"/>
                <a:ea typeface="Calibri"/>
                <a:cs typeface="Calibri"/>
                <a:sym typeface="Calibri"/>
              </a:rPr>
              <a:t>True (T) or False (F): </a:t>
            </a:r>
            <a:endParaRPr sz="1400" b="0" i="0" u="none" strike="noStrike" cap="none">
              <a:solidFill>
                <a:srgbClr val="000000"/>
              </a:solidFill>
              <a:latin typeface="Arial"/>
              <a:ea typeface="Arial"/>
              <a:cs typeface="Arial"/>
              <a:sym typeface="Arial"/>
            </a:endParaRPr>
          </a:p>
        </p:txBody>
      </p:sp>
      <p:sp>
        <p:nvSpPr>
          <p:cNvPr id="401" name="Google Shape;401;p35"/>
          <p:cNvSpPr/>
          <p:nvPr/>
        </p:nvSpPr>
        <p:spPr>
          <a:xfrm>
            <a:off x="344659" y="6216158"/>
            <a:ext cx="5990492" cy="502921"/>
          </a:xfrm>
          <a:prstGeom prst="rect">
            <a:avLst/>
          </a:prstGeom>
          <a:solidFill>
            <a:schemeClr val="lt1"/>
          </a:solidFill>
          <a:ln w="12700" cap="flat" cmpd="sng">
            <a:solidFill>
              <a:schemeClr val="accent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3200"/>
              <a:buFont typeface="Arial"/>
              <a:buNone/>
            </a:pPr>
            <a:r>
              <a:rPr lang="en-US" sz="3200" b="0" i="0" u="none" strike="noStrike" cap="none">
                <a:solidFill>
                  <a:srgbClr val="0070C0"/>
                </a:solidFill>
                <a:latin typeface="Times New Roman"/>
                <a:ea typeface="Times New Roman"/>
                <a:cs typeface="Times New Roman"/>
                <a:sym typeface="Times New Roman"/>
              </a:rPr>
              <a:t>6. He likes beef and orange juice</a:t>
            </a:r>
            <a:endParaRPr sz="3200" b="0" i="0" u="none" strike="noStrike" cap="none">
              <a:solidFill>
                <a:srgbClr val="0070C0"/>
              </a:solidFill>
              <a:latin typeface="Calibri"/>
              <a:ea typeface="Calibri"/>
              <a:cs typeface="Calibri"/>
              <a:sym typeface="Calibri"/>
            </a:endParaRPr>
          </a:p>
        </p:txBody>
      </p:sp>
      <p:sp>
        <p:nvSpPr>
          <p:cNvPr id="402" name="Google Shape;402;p35"/>
          <p:cNvSpPr/>
          <p:nvPr/>
        </p:nvSpPr>
        <p:spPr>
          <a:xfrm>
            <a:off x="6506303" y="6216158"/>
            <a:ext cx="740901" cy="502922"/>
          </a:xfrm>
          <a:prstGeom prst="rect">
            <a:avLst/>
          </a:prstGeom>
          <a:solidFill>
            <a:schemeClr val="lt1"/>
          </a:solidFill>
          <a:ln w="12700" cap="flat" cmpd="sng">
            <a:solidFill>
              <a:schemeClr val="accent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3200"/>
              <a:buFont typeface="Arial"/>
              <a:buNone/>
            </a:pPr>
            <a:r>
              <a:rPr lang="en-US" sz="3200" b="0" i="0" u="none" strike="noStrike" cap="none">
                <a:solidFill>
                  <a:srgbClr val="FF0000"/>
                </a:solidFill>
                <a:latin typeface="Calibri"/>
                <a:ea typeface="Calibri"/>
                <a:cs typeface="Calibri"/>
                <a:sym typeface="Calibri"/>
              </a:rPr>
              <a:t>- T</a:t>
            </a:r>
            <a:endParaRPr sz="1400" b="0" i="0" u="none" strike="noStrike" cap="none">
              <a:solidFill>
                <a:srgbClr val="000000"/>
              </a:solidFill>
              <a:latin typeface="Arial"/>
              <a:ea typeface="Arial"/>
              <a:cs typeface="Arial"/>
              <a:sym typeface="Arial"/>
            </a:endParaRPr>
          </a:p>
        </p:txBody>
      </p:sp>
      <p:sp>
        <p:nvSpPr>
          <p:cNvPr id="403" name="Google Shape;403;p35"/>
          <p:cNvSpPr/>
          <p:nvPr/>
        </p:nvSpPr>
        <p:spPr>
          <a:xfrm>
            <a:off x="6506304" y="5500469"/>
            <a:ext cx="740901" cy="502922"/>
          </a:xfrm>
          <a:prstGeom prst="rect">
            <a:avLst/>
          </a:prstGeom>
          <a:solidFill>
            <a:schemeClr val="lt1"/>
          </a:solidFill>
          <a:ln w="12700" cap="flat" cmpd="sng">
            <a:solidFill>
              <a:schemeClr val="accent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3200"/>
              <a:buFont typeface="Arial"/>
              <a:buNone/>
            </a:pPr>
            <a:r>
              <a:rPr lang="en-US" sz="3200" b="0" i="0" u="none" strike="noStrike" cap="none">
                <a:solidFill>
                  <a:srgbClr val="FF0000"/>
                </a:solidFill>
                <a:latin typeface="Calibri"/>
                <a:ea typeface="Calibri"/>
                <a:cs typeface="Calibri"/>
                <a:sym typeface="Calibri"/>
              </a:rPr>
              <a:t>- T</a:t>
            </a:r>
            <a:endParaRPr sz="1400" b="0" i="0" u="none" strike="noStrike" cap="none">
              <a:solidFill>
                <a:srgbClr val="000000"/>
              </a:solidFill>
              <a:latin typeface="Arial"/>
              <a:ea typeface="Arial"/>
              <a:cs typeface="Arial"/>
              <a:sym typeface="Aria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nodeType="clickEffect">
                                  <p:stCondLst>
                                    <p:cond delay="0"/>
                                  </p:stCondLst>
                                  <p:childTnLst>
                                    <p:set>
                                      <p:cBhvr>
                                        <p:cTn id="6" dur="1" fill="hold">
                                          <p:stCondLst>
                                            <p:cond delay="0"/>
                                          </p:stCondLst>
                                        </p:cTn>
                                        <p:tgtEl>
                                          <p:spTgt spid="403"/>
                                        </p:tgtEl>
                                        <p:attrNameLst>
                                          <p:attrName>style.visibility</p:attrName>
                                        </p:attrNameLst>
                                      </p:cBhvr>
                                      <p:to>
                                        <p:strVal val="visible"/>
                                      </p:to>
                                    </p:set>
                                    <p:anim calcmode="lin" valueType="num">
                                      <p:cBhvr additive="base">
                                        <p:cTn id="7" dur="500"/>
                                        <p:tgtEl>
                                          <p:spTgt spid="403"/>
                                        </p:tgtEl>
                                        <p:attrNameLst>
                                          <p:attrName>ppt_w</p:attrName>
                                        </p:attrNameLst>
                                      </p:cBhvr>
                                      <p:tavLst>
                                        <p:tav tm="0">
                                          <p:val>
                                            <p:strVal val="0"/>
                                          </p:val>
                                        </p:tav>
                                        <p:tav tm="100000">
                                          <p:val>
                                            <p:strVal val="#ppt_w"/>
                                          </p:val>
                                        </p:tav>
                                      </p:tavLst>
                                    </p:anim>
                                    <p:anim calcmode="lin" valueType="num">
                                      <p:cBhvr additive="base">
                                        <p:cTn id="8" dur="500"/>
                                        <p:tgtEl>
                                          <p:spTgt spid="403"/>
                                        </p:tgtEl>
                                        <p:attrNameLst>
                                          <p:attrName>ppt_h</p:attrName>
                                        </p:attrNameLst>
                                      </p:cBhvr>
                                      <p:tavLst>
                                        <p:tav tm="0">
                                          <p:val>
                                            <p:str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402"/>
                                        </p:tgtEl>
                                        <p:attrNameLst>
                                          <p:attrName>style.visibility</p:attrName>
                                        </p:attrNameLst>
                                      </p:cBhvr>
                                      <p:to>
                                        <p:strVal val="visible"/>
                                      </p:to>
                                    </p:set>
                                    <p:anim calcmode="lin" valueType="num">
                                      <p:cBhvr additive="base">
                                        <p:cTn id="13" dur="500"/>
                                        <p:tgtEl>
                                          <p:spTgt spid="40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407"/>
        <p:cNvGrpSpPr/>
        <p:nvPr/>
      </p:nvGrpSpPr>
      <p:grpSpPr>
        <a:xfrm>
          <a:off x="0" y="0"/>
          <a:ext cx="0" cy="0"/>
          <a:chOff x="0" y="0"/>
          <a:chExt cx="0" cy="0"/>
        </a:xfrm>
      </p:grpSpPr>
      <p:sp>
        <p:nvSpPr>
          <p:cNvPr id="408" name="Google Shape;408;p36"/>
          <p:cNvSpPr txBox="1">
            <a:spLocks noGrp="1"/>
          </p:cNvSpPr>
          <p:nvPr>
            <p:ph type="ctrTitle"/>
          </p:nvPr>
        </p:nvSpPr>
        <p:spPr>
          <a:xfrm>
            <a:off x="1524000" y="1"/>
            <a:ext cx="9144000" cy="858128"/>
          </a:xfrm>
          <a:prstGeom prst="rect">
            <a:avLst/>
          </a:prstGeom>
          <a:noFill/>
          <a:ln>
            <a:noFill/>
          </a:ln>
        </p:spPr>
        <p:txBody>
          <a:bodyPr spcFirstLastPara="1" wrap="square" lIns="91425" tIns="45700" rIns="91425" bIns="45700" anchor="b" anchorCtr="0">
            <a:normAutofit fontScale="90000"/>
          </a:bodyPr>
          <a:lstStyle/>
          <a:p>
            <a:pPr marL="0" lvl="0" indent="0" algn="ctr" rtl="0">
              <a:lnSpc>
                <a:spcPct val="90000"/>
              </a:lnSpc>
              <a:spcBef>
                <a:spcPts val="0"/>
              </a:spcBef>
              <a:spcAft>
                <a:spcPts val="0"/>
              </a:spcAft>
              <a:buClr>
                <a:srgbClr val="FF0000"/>
              </a:buClr>
              <a:buSzPct val="100000"/>
              <a:buFont typeface="Calibri"/>
              <a:buNone/>
            </a:pPr>
            <a:r>
              <a:rPr lang="en-US">
                <a:solidFill>
                  <a:srgbClr val="FF0000"/>
                </a:solidFill>
              </a:rPr>
              <a:t>Read the text</a:t>
            </a:r>
            <a:endParaRPr/>
          </a:p>
        </p:txBody>
      </p:sp>
      <p:sp>
        <p:nvSpPr>
          <p:cNvPr id="409" name="Google Shape;409;p36"/>
          <p:cNvSpPr txBox="1">
            <a:spLocks noGrp="1"/>
          </p:cNvSpPr>
          <p:nvPr>
            <p:ph type="subTitle" idx="1"/>
          </p:nvPr>
        </p:nvSpPr>
        <p:spPr>
          <a:xfrm>
            <a:off x="450165" y="1055077"/>
            <a:ext cx="11465169" cy="4079631"/>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dk1"/>
              </a:buClr>
              <a:buSzPts val="3500"/>
              <a:buNone/>
            </a:pPr>
            <a:r>
              <a:rPr lang="en-US" sz="3500">
                <a:latin typeface="Times New Roman"/>
                <a:ea typeface="Times New Roman"/>
                <a:cs typeface="Times New Roman"/>
                <a:sym typeface="Times New Roman"/>
              </a:rPr>
              <a:t>My name is Joe.  I’m 10 years old. I’m in class 4B. I get up at 6 o’clock., then I go to school. I have lunch at 11: 30, and I go home at 4 o’clock in the afternoon. I like beef and orange juice. My father is a worker. He works in a factory. My mother is a nurse. She works in a hospital. My brother is a student. He is in class 6A. my brother is tall and slim. I’m shorter than him. My parents are young. We love Tet very much. We make banh chung, decorate the house and wear new clothes at Tet.</a:t>
            </a:r>
            <a:endParaRPr sz="3500">
              <a:latin typeface="Calibri"/>
              <a:ea typeface="Calibri"/>
              <a:cs typeface="Calibri"/>
              <a:sym typeface="Calibri"/>
            </a:endParaRPr>
          </a:p>
        </p:txBody>
      </p:sp>
      <p:sp>
        <p:nvSpPr>
          <p:cNvPr id="410" name="Google Shape;410;p36"/>
          <p:cNvSpPr/>
          <p:nvPr/>
        </p:nvSpPr>
        <p:spPr>
          <a:xfrm>
            <a:off x="375139" y="5614769"/>
            <a:ext cx="5040923" cy="601389"/>
          </a:xfrm>
          <a:prstGeom prst="rect">
            <a:avLst/>
          </a:prstGeom>
          <a:solidFill>
            <a:schemeClr val="lt1"/>
          </a:solidFill>
          <a:ln w="12700" cap="flat" cmpd="sng">
            <a:solidFill>
              <a:schemeClr val="accent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70C0"/>
              </a:buClr>
              <a:buSzPts val="3200"/>
              <a:buFont typeface="Times New Roman"/>
              <a:buNone/>
            </a:pPr>
            <a:r>
              <a:rPr lang="en-US" sz="3200" b="0" i="0" u="none" strike="noStrike" cap="none">
                <a:solidFill>
                  <a:srgbClr val="0070C0"/>
                </a:solidFill>
                <a:latin typeface="Times New Roman"/>
                <a:ea typeface="Times New Roman"/>
                <a:cs typeface="Times New Roman"/>
                <a:sym typeface="Times New Roman"/>
              </a:rPr>
              <a:t>1. How old is Joe?</a:t>
            </a:r>
            <a:endParaRPr sz="3200" b="0" i="0" u="none" strike="noStrike" cap="none">
              <a:solidFill>
                <a:srgbClr val="0070C0"/>
              </a:solidFill>
              <a:latin typeface="Calibri"/>
              <a:ea typeface="Calibri"/>
              <a:cs typeface="Calibri"/>
              <a:sym typeface="Calibri"/>
            </a:endParaRPr>
          </a:p>
        </p:txBody>
      </p:sp>
      <p:sp>
        <p:nvSpPr>
          <p:cNvPr id="411" name="Google Shape;411;p36"/>
          <p:cNvSpPr/>
          <p:nvPr/>
        </p:nvSpPr>
        <p:spPr>
          <a:xfrm>
            <a:off x="276666" y="4997549"/>
            <a:ext cx="3493476" cy="502920"/>
          </a:xfrm>
          <a:prstGeom prst="rect">
            <a:avLst/>
          </a:prstGeom>
          <a:solidFill>
            <a:schemeClr val="lt1"/>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FF0000"/>
              </a:buClr>
              <a:buSzPts val="3200"/>
              <a:buFont typeface="Calibri"/>
              <a:buNone/>
            </a:pPr>
            <a:r>
              <a:rPr lang="en-US" sz="3200" b="0" i="0" u="none" strike="noStrike" cap="none">
                <a:solidFill>
                  <a:srgbClr val="FF0000"/>
                </a:solidFill>
                <a:latin typeface="Calibri"/>
                <a:ea typeface="Calibri"/>
                <a:cs typeface="Calibri"/>
                <a:sym typeface="Calibri"/>
              </a:rPr>
              <a:t>Answer questions: </a:t>
            </a:r>
            <a:endParaRPr sz="1400" b="0" i="0" u="none" strike="noStrike" cap="none">
              <a:solidFill>
                <a:srgbClr val="000000"/>
              </a:solidFill>
              <a:latin typeface="Arial"/>
              <a:ea typeface="Arial"/>
              <a:cs typeface="Arial"/>
              <a:sym typeface="Arial"/>
            </a:endParaRPr>
          </a:p>
        </p:txBody>
      </p:sp>
      <p:sp>
        <p:nvSpPr>
          <p:cNvPr id="412" name="Google Shape;412;p36"/>
          <p:cNvSpPr/>
          <p:nvPr/>
        </p:nvSpPr>
        <p:spPr>
          <a:xfrm>
            <a:off x="344659" y="6216158"/>
            <a:ext cx="5071403" cy="502921"/>
          </a:xfrm>
          <a:prstGeom prst="rect">
            <a:avLst/>
          </a:prstGeom>
          <a:solidFill>
            <a:schemeClr val="lt1"/>
          </a:solidFill>
          <a:ln w="12700" cap="flat" cmpd="sng">
            <a:solidFill>
              <a:schemeClr val="accent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3200"/>
              <a:buFont typeface="Arial"/>
              <a:buNone/>
            </a:pPr>
            <a:r>
              <a:rPr lang="en-US" sz="3200" b="0" i="0" u="none" strike="noStrike" cap="none">
                <a:solidFill>
                  <a:srgbClr val="0070C0"/>
                </a:solidFill>
                <a:latin typeface="Times New Roman"/>
                <a:ea typeface="Times New Roman"/>
                <a:cs typeface="Times New Roman"/>
                <a:sym typeface="Times New Roman"/>
              </a:rPr>
              <a:t>2. </a:t>
            </a:r>
            <a:r>
              <a:rPr lang="en-US" sz="3200" b="0" i="0" u="none" strike="noStrike" cap="none">
                <a:solidFill>
                  <a:srgbClr val="0070C0"/>
                </a:solidFill>
                <a:latin typeface="Calibri"/>
                <a:ea typeface="Calibri"/>
                <a:cs typeface="Calibri"/>
                <a:sym typeface="Calibri"/>
              </a:rPr>
              <a:t>What time does he get up?</a:t>
            </a:r>
            <a:endParaRPr sz="1400" b="0" i="0" u="none" strike="noStrike" cap="none">
              <a:solidFill>
                <a:srgbClr val="000000"/>
              </a:solidFill>
              <a:latin typeface="Arial"/>
              <a:ea typeface="Arial"/>
              <a:cs typeface="Arial"/>
              <a:sym typeface="Arial"/>
            </a:endParaRPr>
          </a:p>
        </p:txBody>
      </p:sp>
      <p:sp>
        <p:nvSpPr>
          <p:cNvPr id="413" name="Google Shape;413;p36"/>
          <p:cNvSpPr/>
          <p:nvPr/>
        </p:nvSpPr>
        <p:spPr>
          <a:xfrm>
            <a:off x="5852942" y="5549702"/>
            <a:ext cx="4318781" cy="502922"/>
          </a:xfrm>
          <a:prstGeom prst="rect">
            <a:avLst/>
          </a:prstGeom>
          <a:solidFill>
            <a:schemeClr val="lt1"/>
          </a:solidFill>
          <a:ln w="12700" cap="flat" cmpd="sng">
            <a:solidFill>
              <a:schemeClr val="accent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B050"/>
              </a:buClr>
              <a:buSzPts val="3200"/>
              <a:buFont typeface="Calibri"/>
              <a:buNone/>
            </a:pPr>
            <a:r>
              <a:rPr lang="en-US" sz="3200" b="0" i="0" u="none" strike="noStrike" cap="none">
                <a:solidFill>
                  <a:srgbClr val="00B050"/>
                </a:solidFill>
                <a:latin typeface="Calibri"/>
                <a:ea typeface="Calibri"/>
                <a:cs typeface="Calibri"/>
                <a:sym typeface="Calibri"/>
              </a:rPr>
              <a:t>- He is ten years old</a:t>
            </a:r>
            <a:endParaRPr sz="3200" b="0" i="0" u="none" strike="noStrike" cap="none">
              <a:solidFill>
                <a:srgbClr val="00B050"/>
              </a:solidFill>
              <a:latin typeface="Calibri"/>
              <a:ea typeface="Calibri"/>
              <a:cs typeface="Calibri"/>
              <a:sym typeface="Calibri"/>
            </a:endParaRPr>
          </a:p>
        </p:txBody>
      </p:sp>
      <p:sp>
        <p:nvSpPr>
          <p:cNvPr id="414" name="Google Shape;414;p36"/>
          <p:cNvSpPr/>
          <p:nvPr/>
        </p:nvSpPr>
        <p:spPr>
          <a:xfrm>
            <a:off x="5852942" y="6216158"/>
            <a:ext cx="4318781" cy="502922"/>
          </a:xfrm>
          <a:prstGeom prst="rect">
            <a:avLst/>
          </a:prstGeom>
          <a:solidFill>
            <a:schemeClr val="lt1"/>
          </a:solidFill>
          <a:ln w="12700" cap="flat" cmpd="sng">
            <a:solidFill>
              <a:schemeClr val="accent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B050"/>
              </a:buClr>
              <a:buSzPts val="3200"/>
              <a:buFont typeface="Calibri"/>
              <a:buNone/>
            </a:pPr>
            <a:r>
              <a:rPr lang="en-US" sz="3200" b="0" i="0" u="none" strike="noStrike" cap="none">
                <a:solidFill>
                  <a:srgbClr val="00B050"/>
                </a:solidFill>
                <a:latin typeface="Calibri"/>
                <a:ea typeface="Calibri"/>
                <a:cs typeface="Calibri"/>
                <a:sym typeface="Calibri"/>
              </a:rPr>
              <a:t>- He gets up at 6 o’clock</a:t>
            </a:r>
            <a:endParaRPr sz="3200" b="0" i="0" u="none" strike="noStrike" cap="none">
              <a:solidFill>
                <a:srgbClr val="00B050"/>
              </a:solidFill>
              <a:latin typeface="Calibri"/>
              <a:ea typeface="Calibri"/>
              <a:cs typeface="Calibri"/>
              <a:sym typeface="Calibri"/>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nodeType="clickEffect">
                                  <p:stCondLst>
                                    <p:cond delay="0"/>
                                  </p:stCondLst>
                                  <p:childTnLst>
                                    <p:set>
                                      <p:cBhvr>
                                        <p:cTn id="6" dur="1" fill="hold">
                                          <p:stCondLst>
                                            <p:cond delay="0"/>
                                          </p:stCondLst>
                                        </p:cTn>
                                        <p:tgtEl>
                                          <p:spTgt spid="413"/>
                                        </p:tgtEl>
                                        <p:attrNameLst>
                                          <p:attrName>style.visibility</p:attrName>
                                        </p:attrNameLst>
                                      </p:cBhvr>
                                      <p:to>
                                        <p:strVal val="visible"/>
                                      </p:to>
                                    </p:set>
                                    <p:anim calcmode="lin" valueType="num">
                                      <p:cBhvr additive="base">
                                        <p:cTn id="7" dur="500"/>
                                        <p:tgtEl>
                                          <p:spTgt spid="413"/>
                                        </p:tgtEl>
                                        <p:attrNameLst>
                                          <p:attrName>ppt_w</p:attrName>
                                        </p:attrNameLst>
                                      </p:cBhvr>
                                      <p:tavLst>
                                        <p:tav tm="0">
                                          <p:val>
                                            <p:strVal val="0"/>
                                          </p:val>
                                        </p:tav>
                                        <p:tav tm="100000">
                                          <p:val>
                                            <p:strVal val="#ppt_w"/>
                                          </p:val>
                                        </p:tav>
                                      </p:tavLst>
                                    </p:anim>
                                    <p:anim calcmode="lin" valueType="num">
                                      <p:cBhvr additive="base">
                                        <p:cTn id="8" dur="500"/>
                                        <p:tgtEl>
                                          <p:spTgt spid="413"/>
                                        </p:tgtEl>
                                        <p:attrNameLst>
                                          <p:attrName>ppt_h</p:attrName>
                                        </p:attrNameLst>
                                      </p:cBhvr>
                                      <p:tavLst>
                                        <p:tav tm="0">
                                          <p:val>
                                            <p:str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nodeType="clickEffect">
                                  <p:stCondLst>
                                    <p:cond delay="0"/>
                                  </p:stCondLst>
                                  <p:childTnLst>
                                    <p:set>
                                      <p:cBhvr>
                                        <p:cTn id="12" dur="1" fill="hold">
                                          <p:stCondLst>
                                            <p:cond delay="0"/>
                                          </p:stCondLst>
                                        </p:cTn>
                                        <p:tgtEl>
                                          <p:spTgt spid="414"/>
                                        </p:tgtEl>
                                        <p:attrNameLst>
                                          <p:attrName>style.visibility</p:attrName>
                                        </p:attrNameLst>
                                      </p:cBhvr>
                                      <p:to>
                                        <p:strVal val="visible"/>
                                      </p:to>
                                    </p:set>
                                    <p:animEffect transition="in" filter="fade">
                                      <p:cBhvr>
                                        <p:cTn id="13" dur="1000"/>
                                        <p:tgtEl>
                                          <p:spTgt spid="4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418"/>
        <p:cNvGrpSpPr/>
        <p:nvPr/>
      </p:nvGrpSpPr>
      <p:grpSpPr>
        <a:xfrm>
          <a:off x="0" y="0"/>
          <a:ext cx="0" cy="0"/>
          <a:chOff x="0" y="0"/>
          <a:chExt cx="0" cy="0"/>
        </a:xfrm>
      </p:grpSpPr>
      <p:sp>
        <p:nvSpPr>
          <p:cNvPr id="419" name="Google Shape;419;p37"/>
          <p:cNvSpPr txBox="1">
            <a:spLocks noGrp="1"/>
          </p:cNvSpPr>
          <p:nvPr>
            <p:ph type="ctrTitle"/>
          </p:nvPr>
        </p:nvSpPr>
        <p:spPr>
          <a:xfrm>
            <a:off x="1524000" y="1"/>
            <a:ext cx="9144000" cy="858128"/>
          </a:xfrm>
          <a:prstGeom prst="rect">
            <a:avLst/>
          </a:prstGeom>
          <a:noFill/>
          <a:ln>
            <a:noFill/>
          </a:ln>
        </p:spPr>
        <p:txBody>
          <a:bodyPr spcFirstLastPara="1" wrap="square" lIns="91425" tIns="45700" rIns="91425" bIns="45700" anchor="b" anchorCtr="0">
            <a:normAutofit fontScale="90000"/>
          </a:bodyPr>
          <a:lstStyle/>
          <a:p>
            <a:pPr marL="0" lvl="0" indent="0" algn="ctr" rtl="0">
              <a:lnSpc>
                <a:spcPct val="90000"/>
              </a:lnSpc>
              <a:spcBef>
                <a:spcPts val="0"/>
              </a:spcBef>
              <a:spcAft>
                <a:spcPts val="0"/>
              </a:spcAft>
              <a:buClr>
                <a:srgbClr val="FF0000"/>
              </a:buClr>
              <a:buSzPct val="100000"/>
              <a:buFont typeface="Calibri"/>
              <a:buNone/>
            </a:pPr>
            <a:r>
              <a:rPr lang="en-US">
                <a:solidFill>
                  <a:srgbClr val="FF0000"/>
                </a:solidFill>
              </a:rPr>
              <a:t>Read the text</a:t>
            </a:r>
            <a:endParaRPr/>
          </a:p>
        </p:txBody>
      </p:sp>
      <p:sp>
        <p:nvSpPr>
          <p:cNvPr id="420" name="Google Shape;420;p37"/>
          <p:cNvSpPr txBox="1">
            <a:spLocks noGrp="1"/>
          </p:cNvSpPr>
          <p:nvPr>
            <p:ph type="subTitle" idx="1"/>
          </p:nvPr>
        </p:nvSpPr>
        <p:spPr>
          <a:xfrm>
            <a:off x="450165" y="1055077"/>
            <a:ext cx="11465169" cy="4079631"/>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dk1"/>
              </a:buClr>
              <a:buSzPts val="3500"/>
              <a:buNone/>
            </a:pPr>
            <a:r>
              <a:rPr lang="en-US" sz="3500">
                <a:latin typeface="Times New Roman"/>
                <a:ea typeface="Times New Roman"/>
                <a:cs typeface="Times New Roman"/>
                <a:sym typeface="Times New Roman"/>
              </a:rPr>
              <a:t>My name is Joe.  I’m 10 years old. I’m in class 4B. I get up at 6 o’clock., then I go to school. I have lunch at 11: 30, and I go home at 4 o’clock in the afternoon. I like beef and orange juice. My father is a worker. He works in a factory. My mother is a nurse. She works in a hospital. My brother is a student. He is in class 6A. my brother is tall and slim. I’m shorter than him. My parents are young. We love Tet very much. We make banh chung, decorate the house and wear new clothes at Tet.</a:t>
            </a:r>
            <a:endParaRPr sz="3500">
              <a:latin typeface="Calibri"/>
              <a:ea typeface="Calibri"/>
              <a:cs typeface="Calibri"/>
              <a:sym typeface="Calibri"/>
            </a:endParaRPr>
          </a:p>
        </p:txBody>
      </p:sp>
      <p:sp>
        <p:nvSpPr>
          <p:cNvPr id="421" name="Google Shape;421;p37"/>
          <p:cNvSpPr/>
          <p:nvPr/>
        </p:nvSpPr>
        <p:spPr>
          <a:xfrm>
            <a:off x="344658" y="5621704"/>
            <a:ext cx="6126479" cy="473218"/>
          </a:xfrm>
          <a:prstGeom prst="rect">
            <a:avLst/>
          </a:prstGeom>
          <a:solidFill>
            <a:schemeClr val="lt1"/>
          </a:solidFill>
          <a:ln w="12700" cap="flat" cmpd="sng">
            <a:solidFill>
              <a:schemeClr val="accent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3200"/>
              <a:buFont typeface="Arial"/>
              <a:buNone/>
            </a:pPr>
            <a:r>
              <a:rPr lang="en-US" sz="3200" b="0" i="0" u="none" strike="noStrike" cap="none">
                <a:solidFill>
                  <a:srgbClr val="0070C0"/>
                </a:solidFill>
                <a:latin typeface="Calibri"/>
                <a:ea typeface="Calibri"/>
                <a:cs typeface="Calibri"/>
                <a:sym typeface="Calibri"/>
              </a:rPr>
              <a:t>3. Where does his father work?</a:t>
            </a:r>
            <a:endParaRPr sz="1400" b="0" i="0" u="none" strike="noStrike" cap="none">
              <a:solidFill>
                <a:srgbClr val="000000"/>
              </a:solidFill>
              <a:latin typeface="Arial"/>
              <a:ea typeface="Arial"/>
              <a:cs typeface="Arial"/>
              <a:sym typeface="Arial"/>
            </a:endParaRPr>
          </a:p>
        </p:txBody>
      </p:sp>
      <p:sp>
        <p:nvSpPr>
          <p:cNvPr id="422" name="Google Shape;422;p37"/>
          <p:cNvSpPr/>
          <p:nvPr/>
        </p:nvSpPr>
        <p:spPr>
          <a:xfrm>
            <a:off x="276666" y="4997549"/>
            <a:ext cx="3493476" cy="502920"/>
          </a:xfrm>
          <a:prstGeom prst="rect">
            <a:avLst/>
          </a:prstGeom>
          <a:solidFill>
            <a:schemeClr val="lt1"/>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FF0000"/>
              </a:buClr>
              <a:buSzPts val="3200"/>
              <a:buFont typeface="Calibri"/>
              <a:buNone/>
            </a:pPr>
            <a:r>
              <a:rPr lang="en-US" sz="3200" b="0" i="0" u="none" strike="noStrike" cap="none">
                <a:solidFill>
                  <a:srgbClr val="FF0000"/>
                </a:solidFill>
                <a:latin typeface="Calibri"/>
                <a:ea typeface="Calibri"/>
                <a:cs typeface="Calibri"/>
                <a:sym typeface="Calibri"/>
              </a:rPr>
              <a:t>Answer questions: </a:t>
            </a:r>
            <a:endParaRPr sz="1400" b="0" i="0" u="none" strike="noStrike" cap="none">
              <a:solidFill>
                <a:srgbClr val="000000"/>
              </a:solidFill>
              <a:latin typeface="Arial"/>
              <a:ea typeface="Arial"/>
              <a:cs typeface="Arial"/>
              <a:sym typeface="Arial"/>
            </a:endParaRPr>
          </a:p>
        </p:txBody>
      </p:sp>
      <p:sp>
        <p:nvSpPr>
          <p:cNvPr id="423" name="Google Shape;423;p37"/>
          <p:cNvSpPr/>
          <p:nvPr/>
        </p:nvSpPr>
        <p:spPr>
          <a:xfrm>
            <a:off x="344658" y="6216158"/>
            <a:ext cx="6126479" cy="502921"/>
          </a:xfrm>
          <a:prstGeom prst="rect">
            <a:avLst/>
          </a:prstGeom>
          <a:solidFill>
            <a:schemeClr val="lt1"/>
          </a:solidFill>
          <a:ln w="12700" cap="flat" cmpd="sng">
            <a:solidFill>
              <a:schemeClr val="accent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3200"/>
              <a:buFont typeface="Arial"/>
              <a:buNone/>
            </a:pPr>
            <a:r>
              <a:rPr lang="en-US" sz="3200" b="0" i="0" u="none" strike="noStrike" cap="none">
                <a:solidFill>
                  <a:srgbClr val="0070C0"/>
                </a:solidFill>
                <a:latin typeface="Calibri"/>
                <a:ea typeface="Calibri"/>
                <a:cs typeface="Calibri"/>
                <a:sym typeface="Calibri"/>
              </a:rPr>
              <a:t>4. What does his brother look like?</a:t>
            </a:r>
            <a:endParaRPr sz="1400" b="0" i="0" u="none" strike="noStrike" cap="none">
              <a:solidFill>
                <a:srgbClr val="000000"/>
              </a:solidFill>
              <a:latin typeface="Arial"/>
              <a:ea typeface="Arial"/>
              <a:cs typeface="Arial"/>
              <a:sym typeface="Arial"/>
            </a:endParaRPr>
          </a:p>
        </p:txBody>
      </p:sp>
      <p:sp>
        <p:nvSpPr>
          <p:cNvPr id="424" name="Google Shape;424;p37"/>
          <p:cNvSpPr/>
          <p:nvPr/>
        </p:nvSpPr>
        <p:spPr>
          <a:xfrm>
            <a:off x="6647766" y="5549702"/>
            <a:ext cx="4318781" cy="502922"/>
          </a:xfrm>
          <a:prstGeom prst="rect">
            <a:avLst/>
          </a:prstGeom>
          <a:solidFill>
            <a:schemeClr val="lt1"/>
          </a:solidFill>
          <a:ln w="12700" cap="flat" cmpd="sng">
            <a:solidFill>
              <a:schemeClr val="accent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B050"/>
              </a:buClr>
              <a:buSzPts val="3200"/>
              <a:buFont typeface="Calibri"/>
              <a:buNone/>
            </a:pPr>
            <a:r>
              <a:rPr lang="en-US" sz="3200" b="0" i="0" u="none" strike="noStrike" cap="none">
                <a:solidFill>
                  <a:srgbClr val="00B050"/>
                </a:solidFill>
                <a:latin typeface="Calibri"/>
                <a:ea typeface="Calibri"/>
                <a:cs typeface="Calibri"/>
                <a:sym typeface="Calibri"/>
              </a:rPr>
              <a:t>- He works in a factory</a:t>
            </a:r>
            <a:endParaRPr sz="3200" b="0" i="0" u="none" strike="noStrike" cap="none">
              <a:solidFill>
                <a:srgbClr val="00B050"/>
              </a:solidFill>
              <a:latin typeface="Calibri"/>
              <a:ea typeface="Calibri"/>
              <a:cs typeface="Calibri"/>
              <a:sym typeface="Calibri"/>
            </a:endParaRPr>
          </a:p>
        </p:txBody>
      </p:sp>
      <p:sp>
        <p:nvSpPr>
          <p:cNvPr id="425" name="Google Shape;425;p37"/>
          <p:cNvSpPr/>
          <p:nvPr/>
        </p:nvSpPr>
        <p:spPr>
          <a:xfrm>
            <a:off x="6647766" y="6178836"/>
            <a:ext cx="4318781" cy="502922"/>
          </a:xfrm>
          <a:prstGeom prst="rect">
            <a:avLst/>
          </a:prstGeom>
          <a:solidFill>
            <a:schemeClr val="lt1"/>
          </a:solidFill>
          <a:ln w="12700" cap="flat" cmpd="sng">
            <a:solidFill>
              <a:schemeClr val="accent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B050"/>
              </a:buClr>
              <a:buSzPts val="3200"/>
              <a:buFont typeface="Calibri"/>
              <a:buNone/>
            </a:pPr>
            <a:r>
              <a:rPr lang="en-US" sz="3200" b="0" i="0" u="none" strike="noStrike" cap="none">
                <a:solidFill>
                  <a:srgbClr val="00B050"/>
                </a:solidFill>
                <a:latin typeface="Calibri"/>
                <a:ea typeface="Calibri"/>
                <a:cs typeface="Calibri"/>
                <a:sym typeface="Calibri"/>
              </a:rPr>
              <a:t>- He is tall and slim</a:t>
            </a:r>
            <a:endParaRPr sz="3200" b="0" i="0" u="none" strike="noStrike" cap="none">
              <a:solidFill>
                <a:srgbClr val="00B050"/>
              </a:solidFill>
              <a:latin typeface="Calibri"/>
              <a:ea typeface="Calibri"/>
              <a:cs typeface="Calibri"/>
              <a:sym typeface="Calibri"/>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nodeType="clickEffect">
                                  <p:stCondLst>
                                    <p:cond delay="0"/>
                                  </p:stCondLst>
                                  <p:childTnLst>
                                    <p:set>
                                      <p:cBhvr>
                                        <p:cTn id="6" dur="1" fill="hold">
                                          <p:stCondLst>
                                            <p:cond delay="0"/>
                                          </p:stCondLst>
                                        </p:cTn>
                                        <p:tgtEl>
                                          <p:spTgt spid="424"/>
                                        </p:tgtEl>
                                        <p:attrNameLst>
                                          <p:attrName>style.visibility</p:attrName>
                                        </p:attrNameLst>
                                      </p:cBhvr>
                                      <p:to>
                                        <p:strVal val="visible"/>
                                      </p:to>
                                    </p:set>
                                    <p:anim calcmode="lin" valueType="num">
                                      <p:cBhvr additive="base">
                                        <p:cTn id="7" dur="500"/>
                                        <p:tgtEl>
                                          <p:spTgt spid="424"/>
                                        </p:tgtEl>
                                        <p:attrNameLst>
                                          <p:attrName>ppt_w</p:attrName>
                                        </p:attrNameLst>
                                      </p:cBhvr>
                                      <p:tavLst>
                                        <p:tav tm="0">
                                          <p:val>
                                            <p:strVal val="0"/>
                                          </p:val>
                                        </p:tav>
                                        <p:tav tm="100000">
                                          <p:val>
                                            <p:strVal val="#ppt_w"/>
                                          </p:val>
                                        </p:tav>
                                      </p:tavLst>
                                    </p:anim>
                                    <p:anim calcmode="lin" valueType="num">
                                      <p:cBhvr additive="base">
                                        <p:cTn id="8" dur="500"/>
                                        <p:tgtEl>
                                          <p:spTgt spid="424"/>
                                        </p:tgtEl>
                                        <p:attrNameLst>
                                          <p:attrName>ppt_h</p:attrName>
                                        </p:attrNameLst>
                                      </p:cBhvr>
                                      <p:tavLst>
                                        <p:tav tm="0">
                                          <p:val>
                                            <p:str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nodeType="clickEffect">
                                  <p:stCondLst>
                                    <p:cond delay="0"/>
                                  </p:stCondLst>
                                  <p:childTnLst>
                                    <p:set>
                                      <p:cBhvr>
                                        <p:cTn id="12" dur="1" fill="hold">
                                          <p:stCondLst>
                                            <p:cond delay="0"/>
                                          </p:stCondLst>
                                        </p:cTn>
                                        <p:tgtEl>
                                          <p:spTgt spid="425"/>
                                        </p:tgtEl>
                                        <p:attrNameLst>
                                          <p:attrName>style.visibility</p:attrName>
                                        </p:attrNameLst>
                                      </p:cBhvr>
                                      <p:to>
                                        <p:strVal val="visible"/>
                                      </p:to>
                                    </p:set>
                                    <p:animEffect transition="in" filter="fade">
                                      <p:cBhvr>
                                        <p:cTn id="13" dur="1000"/>
                                        <p:tgtEl>
                                          <p:spTgt spid="4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429"/>
        <p:cNvGrpSpPr/>
        <p:nvPr/>
      </p:nvGrpSpPr>
      <p:grpSpPr>
        <a:xfrm>
          <a:off x="0" y="0"/>
          <a:ext cx="0" cy="0"/>
          <a:chOff x="0" y="0"/>
          <a:chExt cx="0" cy="0"/>
        </a:xfrm>
      </p:grpSpPr>
      <p:sp>
        <p:nvSpPr>
          <p:cNvPr id="430" name="Google Shape;430;p38"/>
          <p:cNvSpPr/>
          <p:nvPr/>
        </p:nvSpPr>
        <p:spPr>
          <a:xfrm>
            <a:off x="2989821" y="2200207"/>
            <a:ext cx="5936566" cy="1107996"/>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6600"/>
              <a:buFont typeface="Arial"/>
              <a:buNone/>
            </a:pPr>
            <a:r>
              <a:rPr lang="en-US" sz="6600" b="1" i="0" u="none" strike="noStrike" cap="none">
                <a:solidFill>
                  <a:srgbClr val="D8E2F3"/>
                </a:solidFill>
                <a:latin typeface="Calibri"/>
                <a:ea typeface="Calibri"/>
                <a:cs typeface="Calibri"/>
                <a:sym typeface="Calibri"/>
              </a:rPr>
              <a:t>Good bye</a:t>
            </a:r>
            <a:endParaRPr sz="1400" b="0" i="0" u="none" strike="noStrike" cap="none">
              <a:solidFill>
                <a:srgbClr val="000000"/>
              </a:solidFill>
              <a:latin typeface="Arial"/>
              <a:ea typeface="Arial"/>
              <a:cs typeface="Arial"/>
              <a:sym typeface="Arial"/>
            </a:endParaRPr>
          </a:p>
        </p:txBody>
      </p:sp>
      <p:pic>
        <p:nvPicPr>
          <p:cNvPr id="431" name="Google Shape;431;p38"/>
          <p:cNvPicPr preferRelativeResize="0"/>
          <p:nvPr/>
        </p:nvPicPr>
        <p:blipFill rotWithShape="1">
          <a:blip r:embed="rId3">
            <a:alphaModFix/>
          </a:blip>
          <a:srcRect/>
          <a:stretch/>
        </p:blipFill>
        <p:spPr>
          <a:xfrm>
            <a:off x="1674055" y="4828737"/>
            <a:ext cx="8721969" cy="2134771"/>
          </a:xfrm>
          <a:prstGeom prst="rect">
            <a:avLst/>
          </a:prstGeom>
          <a:noFill/>
          <a:ln>
            <a:noFill/>
          </a:ln>
        </p:spPr>
      </p:pic>
      <p:pic>
        <p:nvPicPr>
          <p:cNvPr id="432" name="Google Shape;432;p38"/>
          <p:cNvPicPr preferRelativeResize="0"/>
          <p:nvPr/>
        </p:nvPicPr>
        <p:blipFill rotWithShape="1">
          <a:blip r:embed="rId4">
            <a:alphaModFix/>
          </a:blip>
          <a:srcRect/>
          <a:stretch/>
        </p:blipFill>
        <p:spPr>
          <a:xfrm>
            <a:off x="10958732" y="140677"/>
            <a:ext cx="886548" cy="6822831"/>
          </a:xfrm>
          <a:prstGeom prst="rect">
            <a:avLst/>
          </a:prstGeom>
          <a:noFill/>
          <a:ln>
            <a:noFill/>
          </a:ln>
        </p:spPr>
      </p:pic>
      <p:pic>
        <p:nvPicPr>
          <p:cNvPr id="433" name="Google Shape;433;p38"/>
          <p:cNvPicPr preferRelativeResize="0"/>
          <p:nvPr/>
        </p:nvPicPr>
        <p:blipFill rotWithShape="1">
          <a:blip r:embed="rId4">
            <a:alphaModFix/>
          </a:blip>
          <a:srcRect/>
          <a:stretch/>
        </p:blipFill>
        <p:spPr>
          <a:xfrm>
            <a:off x="185485" y="140677"/>
            <a:ext cx="1108744" cy="6822831"/>
          </a:xfrm>
          <a:prstGeom prst="rect">
            <a:avLst/>
          </a:prstGeom>
          <a:noFill/>
          <a:ln>
            <a:noFill/>
          </a:ln>
        </p:spPr>
      </p:pic>
      <p:pic>
        <p:nvPicPr>
          <p:cNvPr id="434" name="Google Shape;434;p38" descr="Anh Dong (168)"/>
          <p:cNvPicPr preferRelativeResize="0"/>
          <p:nvPr/>
        </p:nvPicPr>
        <p:blipFill rotWithShape="1">
          <a:blip r:embed="rId5">
            <a:alphaModFix/>
          </a:blip>
          <a:srcRect/>
          <a:stretch/>
        </p:blipFill>
        <p:spPr>
          <a:xfrm>
            <a:off x="8974013" y="2235252"/>
            <a:ext cx="762000" cy="2857500"/>
          </a:xfrm>
          <a:prstGeom prst="rect">
            <a:avLst/>
          </a:prstGeom>
          <a:noFill/>
          <a:ln>
            <a:noFill/>
          </a:ln>
        </p:spPr>
      </p:pic>
      <p:pic>
        <p:nvPicPr>
          <p:cNvPr id="435" name="Google Shape;435;p38" descr="Anh Dong (168)"/>
          <p:cNvPicPr preferRelativeResize="0"/>
          <p:nvPr/>
        </p:nvPicPr>
        <p:blipFill rotWithShape="1">
          <a:blip r:embed="rId5">
            <a:alphaModFix/>
          </a:blip>
          <a:srcRect/>
          <a:stretch/>
        </p:blipFill>
        <p:spPr>
          <a:xfrm>
            <a:off x="2504048" y="2323416"/>
            <a:ext cx="762000" cy="2857500"/>
          </a:xfrm>
          <a:prstGeom prst="rect">
            <a:avLst/>
          </a:prstGeom>
          <a:noFill/>
          <a:ln>
            <a:noFill/>
          </a:ln>
        </p:spPr>
      </p:pic>
      <p:pic>
        <p:nvPicPr>
          <p:cNvPr id="436" name="Google Shape;436;p38" descr="Anh Dong (301)"/>
          <p:cNvPicPr preferRelativeResize="0"/>
          <p:nvPr/>
        </p:nvPicPr>
        <p:blipFill rotWithShape="1">
          <a:blip r:embed="rId6">
            <a:alphaModFix/>
          </a:blip>
          <a:srcRect/>
          <a:stretch/>
        </p:blipFill>
        <p:spPr>
          <a:xfrm>
            <a:off x="1160882" y="288157"/>
            <a:ext cx="5133975" cy="1104900"/>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08"/>
        <p:cNvGrpSpPr/>
        <p:nvPr/>
      </p:nvGrpSpPr>
      <p:grpSpPr>
        <a:xfrm>
          <a:off x="0" y="0"/>
          <a:ext cx="0" cy="0"/>
          <a:chOff x="0" y="0"/>
          <a:chExt cx="0" cy="0"/>
        </a:xfrm>
      </p:grpSpPr>
      <p:sp>
        <p:nvSpPr>
          <p:cNvPr id="109" name="Google Shape;109;p15"/>
          <p:cNvSpPr/>
          <p:nvPr/>
        </p:nvSpPr>
        <p:spPr>
          <a:xfrm>
            <a:off x="9229578" y="6097710"/>
            <a:ext cx="2124222" cy="760290"/>
          </a:xfrm>
          <a:prstGeom prst="ellipse">
            <a:avLst/>
          </a:prstGeom>
          <a:solidFill>
            <a:schemeClr val="lt1"/>
          </a:solidFill>
          <a:ln w="12700" cap="flat" cmpd="sng">
            <a:solidFill>
              <a:srgbClr val="FF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10" name="Google Shape;110;p15"/>
          <p:cNvSpPr/>
          <p:nvPr/>
        </p:nvSpPr>
        <p:spPr>
          <a:xfrm>
            <a:off x="5552049" y="5202808"/>
            <a:ext cx="2124222" cy="760290"/>
          </a:xfrm>
          <a:prstGeom prst="ellipse">
            <a:avLst/>
          </a:prstGeom>
          <a:solidFill>
            <a:schemeClr val="lt1"/>
          </a:solidFill>
          <a:ln w="12700" cap="flat" cmpd="sng">
            <a:solidFill>
              <a:srgbClr val="FF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11" name="Google Shape;111;p15"/>
          <p:cNvSpPr/>
          <p:nvPr/>
        </p:nvSpPr>
        <p:spPr>
          <a:xfrm>
            <a:off x="5730240" y="3617031"/>
            <a:ext cx="2124222" cy="760290"/>
          </a:xfrm>
          <a:prstGeom prst="ellipse">
            <a:avLst/>
          </a:prstGeom>
          <a:solidFill>
            <a:schemeClr val="lt1"/>
          </a:solidFill>
          <a:ln w="12700" cap="flat" cmpd="sng">
            <a:solidFill>
              <a:srgbClr val="FF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12" name="Google Shape;112;p15"/>
          <p:cNvSpPr/>
          <p:nvPr/>
        </p:nvSpPr>
        <p:spPr>
          <a:xfrm>
            <a:off x="838200" y="1870714"/>
            <a:ext cx="1398563" cy="760290"/>
          </a:xfrm>
          <a:prstGeom prst="ellipse">
            <a:avLst/>
          </a:prstGeom>
          <a:solidFill>
            <a:schemeClr val="lt1"/>
          </a:solidFill>
          <a:ln w="12700" cap="flat" cmpd="sng">
            <a:solidFill>
              <a:srgbClr val="FF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13" name="Google Shape;113;p15"/>
          <p:cNvSpPr/>
          <p:nvPr/>
        </p:nvSpPr>
        <p:spPr>
          <a:xfrm>
            <a:off x="838200" y="1110424"/>
            <a:ext cx="1497037" cy="760290"/>
          </a:xfrm>
          <a:prstGeom prst="ellipse">
            <a:avLst/>
          </a:prstGeom>
          <a:solidFill>
            <a:schemeClr val="lt1"/>
          </a:solidFill>
          <a:ln w="12700" cap="flat" cmpd="sng">
            <a:solidFill>
              <a:srgbClr val="FF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14" name="Google Shape;114;p15"/>
          <p:cNvSpPr txBox="1">
            <a:spLocks noGrp="1"/>
          </p:cNvSpPr>
          <p:nvPr>
            <p:ph type="title"/>
          </p:nvPr>
        </p:nvSpPr>
        <p:spPr>
          <a:xfrm>
            <a:off x="838200" y="207791"/>
            <a:ext cx="10515600" cy="76029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FF0000"/>
              </a:buClr>
              <a:buSzPts val="4400"/>
              <a:buFont typeface="Calibri"/>
              <a:buNone/>
            </a:pPr>
            <a:r>
              <a:rPr lang="en-US" b="1">
                <a:solidFill>
                  <a:srgbClr val="FF0000"/>
                </a:solidFill>
              </a:rPr>
              <a:t>Circle odd one out</a:t>
            </a:r>
            <a:endParaRPr/>
          </a:p>
        </p:txBody>
      </p:sp>
      <p:sp>
        <p:nvSpPr>
          <p:cNvPr id="115" name="Google Shape;115;p15"/>
          <p:cNvSpPr txBox="1"/>
          <p:nvPr/>
        </p:nvSpPr>
        <p:spPr>
          <a:xfrm>
            <a:off x="379828" y="968081"/>
            <a:ext cx="11141611" cy="5820504"/>
          </a:xfrm>
          <a:prstGeom prst="rect">
            <a:avLst/>
          </a:prstGeom>
          <a:noFill/>
          <a:ln>
            <a:noFill/>
          </a:ln>
        </p:spPr>
        <p:txBody>
          <a:bodyPr spcFirstLastPara="1" wrap="square" lIns="91425" tIns="45700" rIns="91425" bIns="45700" anchor="t" anchorCtr="0">
            <a:spAutoFit/>
          </a:bodyPr>
          <a:lstStyle/>
          <a:p>
            <a:pPr marL="0" marR="0" lvl="0" indent="0" algn="just" rtl="0">
              <a:lnSpc>
                <a:spcPct val="150000"/>
              </a:lnSpc>
              <a:spcBef>
                <a:spcPts val="0"/>
              </a:spcBef>
              <a:spcAft>
                <a:spcPts val="0"/>
              </a:spcAft>
              <a:buClr>
                <a:srgbClr val="000000"/>
              </a:buClr>
              <a:buSzPts val="3600"/>
              <a:buFont typeface="Arial"/>
              <a:buNone/>
            </a:pPr>
            <a:r>
              <a:rPr lang="en-US" sz="3600" b="0" i="0" u="none" strike="noStrike" cap="none">
                <a:solidFill>
                  <a:schemeClr val="dk1"/>
                </a:solidFill>
                <a:latin typeface="Times New Roman"/>
                <a:ea typeface="Times New Roman"/>
                <a:cs typeface="Times New Roman"/>
                <a:sym typeface="Times New Roman"/>
              </a:rPr>
              <a:t>6. Nurse		hospital		field 		office</a:t>
            </a:r>
            <a:endParaRPr sz="3600" b="0" i="0" u="none" strike="noStrike" cap="none">
              <a:solidFill>
                <a:schemeClr val="dk1"/>
              </a:solidFill>
              <a:latin typeface="Calibri"/>
              <a:ea typeface="Calibri"/>
              <a:cs typeface="Calibri"/>
              <a:sym typeface="Calibri"/>
            </a:endParaRPr>
          </a:p>
          <a:p>
            <a:pPr marL="0" marR="0" lvl="0" indent="0" algn="just" rtl="0">
              <a:lnSpc>
                <a:spcPct val="150000"/>
              </a:lnSpc>
              <a:spcBef>
                <a:spcPts val="0"/>
              </a:spcBef>
              <a:spcAft>
                <a:spcPts val="0"/>
              </a:spcAft>
              <a:buClr>
                <a:srgbClr val="000000"/>
              </a:buClr>
              <a:buSzPts val="3600"/>
              <a:buFont typeface="Arial"/>
              <a:buNone/>
            </a:pPr>
            <a:r>
              <a:rPr lang="en-US" sz="3600" b="0" i="0" u="none" strike="noStrike" cap="none">
                <a:solidFill>
                  <a:schemeClr val="dk1"/>
                </a:solidFill>
                <a:latin typeface="Times New Roman"/>
                <a:ea typeface="Times New Roman"/>
                <a:cs typeface="Times New Roman"/>
                <a:sym typeface="Times New Roman"/>
              </a:rPr>
              <a:t>7. Taller		young	 		short		big</a:t>
            </a:r>
            <a:endParaRPr sz="3600" b="0" i="0" u="none" strike="noStrike" cap="none">
              <a:solidFill>
                <a:schemeClr val="dk1"/>
              </a:solidFill>
              <a:latin typeface="Calibri"/>
              <a:ea typeface="Calibri"/>
              <a:cs typeface="Calibri"/>
              <a:sym typeface="Calibri"/>
            </a:endParaRPr>
          </a:p>
          <a:p>
            <a:pPr marL="0" marR="0" lvl="0" indent="0" algn="just" rtl="0">
              <a:lnSpc>
                <a:spcPct val="150000"/>
              </a:lnSpc>
              <a:spcBef>
                <a:spcPts val="0"/>
              </a:spcBef>
              <a:spcAft>
                <a:spcPts val="0"/>
              </a:spcAft>
              <a:buClr>
                <a:srgbClr val="000000"/>
              </a:buClr>
              <a:buSzPts val="3600"/>
              <a:buFont typeface="Arial"/>
              <a:buNone/>
            </a:pPr>
            <a:r>
              <a:rPr lang="en-US" sz="3600" b="0" i="0" u="none" strike="noStrike" cap="none">
                <a:solidFill>
                  <a:schemeClr val="dk1"/>
                </a:solidFill>
                <a:latin typeface="Times New Roman"/>
                <a:ea typeface="Times New Roman"/>
                <a:cs typeface="Times New Roman"/>
                <a:sym typeface="Times New Roman"/>
              </a:rPr>
              <a:t>8. Make banh chung			wear new clothes	</a:t>
            </a:r>
            <a:endParaRPr sz="1400" b="0" i="0" u="none" strike="noStrike" cap="none">
              <a:solidFill>
                <a:srgbClr val="000000"/>
              </a:solidFill>
              <a:latin typeface="Arial"/>
              <a:ea typeface="Arial"/>
              <a:cs typeface="Arial"/>
              <a:sym typeface="Arial"/>
            </a:endParaRPr>
          </a:p>
          <a:p>
            <a:pPr marL="0" marR="0" lvl="0" indent="0" algn="just" rtl="0">
              <a:lnSpc>
                <a:spcPct val="150000"/>
              </a:lnSpc>
              <a:spcBef>
                <a:spcPts val="0"/>
              </a:spcBef>
              <a:spcAft>
                <a:spcPts val="0"/>
              </a:spcAft>
              <a:buClr>
                <a:srgbClr val="000000"/>
              </a:buClr>
              <a:buSzPts val="3600"/>
              <a:buFont typeface="Arial"/>
              <a:buNone/>
            </a:pPr>
            <a:r>
              <a:rPr lang="en-US" sz="3600" b="0" i="0" u="none" strike="noStrike" cap="none">
                <a:solidFill>
                  <a:schemeClr val="dk1"/>
                </a:solidFill>
                <a:latin typeface="Times New Roman"/>
                <a:ea typeface="Times New Roman"/>
                <a:cs typeface="Times New Roman"/>
                <a:sym typeface="Times New Roman"/>
              </a:rPr>
              <a:t>     get lucky money			firework</a:t>
            </a:r>
            <a:endParaRPr sz="3600" b="0" i="0" u="none" strike="noStrike" cap="none">
              <a:solidFill>
                <a:schemeClr val="dk1"/>
              </a:solidFill>
              <a:latin typeface="Calibri"/>
              <a:ea typeface="Calibri"/>
              <a:cs typeface="Calibri"/>
              <a:sym typeface="Calibri"/>
            </a:endParaRPr>
          </a:p>
          <a:p>
            <a:pPr marL="0" marR="0" lvl="0" indent="0" algn="just" rtl="0">
              <a:lnSpc>
                <a:spcPct val="150000"/>
              </a:lnSpc>
              <a:spcBef>
                <a:spcPts val="0"/>
              </a:spcBef>
              <a:spcAft>
                <a:spcPts val="0"/>
              </a:spcAft>
              <a:buClr>
                <a:srgbClr val="000000"/>
              </a:buClr>
              <a:buSzPts val="3600"/>
              <a:buFont typeface="Arial"/>
              <a:buNone/>
            </a:pPr>
            <a:r>
              <a:rPr lang="en-US" sz="3600" b="0" i="0" u="none" strike="noStrike" cap="none">
                <a:solidFill>
                  <a:schemeClr val="dk1"/>
                </a:solidFill>
                <a:latin typeface="Times New Roman"/>
                <a:ea typeface="Times New Roman"/>
                <a:cs typeface="Times New Roman"/>
                <a:sym typeface="Times New Roman"/>
              </a:rPr>
              <a:t>9. Buy flowers		decorate the house </a:t>
            </a:r>
            <a:endParaRPr sz="1400" b="0" i="0" u="none" strike="noStrike" cap="none">
              <a:solidFill>
                <a:srgbClr val="000000"/>
              </a:solidFill>
              <a:latin typeface="Arial"/>
              <a:ea typeface="Arial"/>
              <a:cs typeface="Arial"/>
              <a:sym typeface="Arial"/>
            </a:endParaRPr>
          </a:p>
          <a:p>
            <a:pPr marL="0" marR="0" lvl="0" indent="0" algn="just" rtl="0">
              <a:lnSpc>
                <a:spcPct val="150000"/>
              </a:lnSpc>
              <a:spcBef>
                <a:spcPts val="0"/>
              </a:spcBef>
              <a:spcAft>
                <a:spcPts val="0"/>
              </a:spcAft>
              <a:buClr>
                <a:srgbClr val="000000"/>
              </a:buClr>
              <a:buSzPts val="3600"/>
              <a:buFont typeface="Arial"/>
              <a:buNone/>
            </a:pPr>
            <a:r>
              <a:rPr lang="en-US" sz="3600" b="0" i="0" u="none" strike="noStrike" cap="none">
                <a:solidFill>
                  <a:schemeClr val="dk1"/>
                </a:solidFill>
                <a:latin typeface="Times New Roman"/>
                <a:ea typeface="Times New Roman"/>
                <a:cs typeface="Times New Roman"/>
                <a:sym typeface="Times New Roman"/>
              </a:rPr>
              <a:t>  	visit friends		New Year</a:t>
            </a:r>
            <a:endParaRPr sz="3600" b="0" i="0" u="none" strike="noStrike" cap="none">
              <a:solidFill>
                <a:schemeClr val="dk1"/>
              </a:solidFill>
              <a:latin typeface="Calibri"/>
              <a:ea typeface="Calibri"/>
              <a:cs typeface="Calibri"/>
              <a:sym typeface="Calibri"/>
            </a:endParaRPr>
          </a:p>
          <a:p>
            <a:pPr marL="0" marR="0" lvl="0" indent="0" algn="just" rtl="0">
              <a:lnSpc>
                <a:spcPct val="150000"/>
              </a:lnSpc>
              <a:spcBef>
                <a:spcPts val="0"/>
              </a:spcBef>
              <a:spcAft>
                <a:spcPts val="0"/>
              </a:spcAft>
              <a:buClr>
                <a:srgbClr val="000000"/>
              </a:buClr>
              <a:buSzPts val="3600"/>
              <a:buFont typeface="Arial"/>
              <a:buNone/>
            </a:pPr>
            <a:r>
              <a:rPr lang="en-US" sz="3600" b="0" i="0" u="sng" strike="noStrike" cap="none">
                <a:solidFill>
                  <a:schemeClr val="dk1"/>
                </a:solidFill>
                <a:latin typeface="Times New Roman"/>
                <a:ea typeface="Times New Roman"/>
                <a:cs typeface="Times New Roman"/>
                <a:sym typeface="Times New Roman"/>
              </a:rPr>
              <a:t>10. Th</a:t>
            </a:r>
            <a:r>
              <a:rPr lang="en-US" sz="3600" b="0" i="0" u="none" strike="noStrike" cap="none">
                <a:solidFill>
                  <a:schemeClr val="dk1"/>
                </a:solidFill>
                <a:latin typeface="Times New Roman"/>
                <a:ea typeface="Times New Roman"/>
                <a:cs typeface="Times New Roman"/>
                <a:sym typeface="Times New Roman"/>
              </a:rPr>
              <a:t>is		</a:t>
            </a:r>
            <a:r>
              <a:rPr lang="en-US" sz="3600" b="0" i="0" u="sng" strike="noStrike" cap="none">
                <a:solidFill>
                  <a:schemeClr val="dk1"/>
                </a:solidFill>
                <a:latin typeface="Times New Roman"/>
                <a:ea typeface="Times New Roman"/>
                <a:cs typeface="Times New Roman"/>
                <a:sym typeface="Times New Roman"/>
              </a:rPr>
              <a:t>these</a:t>
            </a:r>
            <a:r>
              <a:rPr lang="en-US" sz="3600" b="0" i="0" u="none" strike="noStrike" cap="none">
                <a:solidFill>
                  <a:schemeClr val="dk1"/>
                </a:solidFill>
                <a:latin typeface="Times New Roman"/>
                <a:ea typeface="Times New Roman"/>
                <a:cs typeface="Times New Roman"/>
                <a:sym typeface="Times New Roman"/>
              </a:rPr>
              <a:t>			</a:t>
            </a:r>
            <a:r>
              <a:rPr lang="en-US" sz="3600" b="0" i="0" u="sng" strike="noStrike" cap="none">
                <a:solidFill>
                  <a:schemeClr val="dk1"/>
                </a:solidFill>
                <a:latin typeface="Times New Roman"/>
                <a:ea typeface="Times New Roman"/>
                <a:cs typeface="Times New Roman"/>
                <a:sym typeface="Times New Roman"/>
              </a:rPr>
              <a:t>those</a:t>
            </a:r>
            <a:r>
              <a:rPr lang="en-US" sz="3600" b="0" i="0" u="none" strike="noStrike" cap="none">
                <a:solidFill>
                  <a:schemeClr val="dk1"/>
                </a:solidFill>
                <a:latin typeface="Times New Roman"/>
                <a:ea typeface="Times New Roman"/>
                <a:cs typeface="Times New Roman"/>
                <a:sym typeface="Times New Roman"/>
              </a:rPr>
              <a:t> 		</a:t>
            </a:r>
            <a:r>
              <a:rPr lang="en-US" sz="3600" b="0" i="0" u="sng" strike="noStrike" cap="none">
                <a:solidFill>
                  <a:schemeClr val="dk1"/>
                </a:solidFill>
                <a:latin typeface="Times New Roman"/>
                <a:ea typeface="Times New Roman"/>
                <a:cs typeface="Times New Roman"/>
                <a:sym typeface="Times New Roman"/>
              </a:rPr>
              <a:t>th</a:t>
            </a:r>
            <a:r>
              <a:rPr lang="en-US" sz="3600" b="0" i="0" u="none" strike="noStrike" cap="none">
                <a:solidFill>
                  <a:schemeClr val="dk1"/>
                </a:solidFill>
                <a:latin typeface="Times New Roman"/>
                <a:ea typeface="Times New Roman"/>
                <a:cs typeface="Times New Roman"/>
                <a:sym typeface="Times New Roman"/>
              </a:rPr>
              <a:t>anks</a:t>
            </a:r>
            <a:endParaRPr sz="3600" b="0" i="0" u="none" strike="noStrike" cap="none">
              <a:solidFill>
                <a:schemeClr val="dk1"/>
              </a:solidFill>
              <a:latin typeface="Calibri"/>
              <a:ea typeface="Calibri"/>
              <a:cs typeface="Calibri"/>
              <a:sym typeface="Calibri"/>
            </a:endParaRPr>
          </a:p>
        </p:txBody>
      </p:sp>
      <p:pic>
        <p:nvPicPr>
          <p:cNvPr id="116" name="Google Shape;116;p15" descr="Anh Dong (175)"/>
          <p:cNvPicPr preferRelativeResize="0"/>
          <p:nvPr/>
        </p:nvPicPr>
        <p:blipFill rotWithShape="1">
          <a:blip r:embed="rId3">
            <a:alphaModFix/>
          </a:blip>
          <a:srcRect/>
          <a:stretch/>
        </p:blipFill>
        <p:spPr>
          <a:xfrm>
            <a:off x="11353800" y="207791"/>
            <a:ext cx="666750" cy="2286000"/>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13"/>
                                        </p:tgtEl>
                                        <p:attrNameLst>
                                          <p:attrName>style.visibility</p:attrName>
                                        </p:attrNameLst>
                                      </p:cBhvr>
                                      <p:to>
                                        <p:strVal val="visible"/>
                                      </p:to>
                                    </p:set>
                                    <p:animEffect transition="in" filter="fade">
                                      <p:cBhvr>
                                        <p:cTn id="7" dur="1000"/>
                                        <p:tgtEl>
                                          <p:spTgt spid="113"/>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112"/>
                                        </p:tgtEl>
                                        <p:attrNameLst>
                                          <p:attrName>style.visibility</p:attrName>
                                        </p:attrNameLst>
                                      </p:cBhvr>
                                      <p:to>
                                        <p:strVal val="visible"/>
                                      </p:to>
                                    </p:set>
                                    <p:anim calcmode="lin" valueType="num">
                                      <p:cBhvr additive="base">
                                        <p:cTn id="12" dur="500"/>
                                        <p:tgtEl>
                                          <p:spTgt spid="112"/>
                                        </p:tgtEl>
                                        <p:attrNameLst>
                                          <p:attrName>ppt_y</p:attrName>
                                        </p:attrNameLst>
                                      </p:cBhvr>
                                      <p:tavLst>
                                        <p:tav tm="0">
                                          <p:val>
                                            <p:strVal val="#ppt_y+1"/>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11"/>
                                        </p:tgtEl>
                                        <p:attrNameLst>
                                          <p:attrName>style.visibility</p:attrName>
                                        </p:attrNameLst>
                                      </p:cBhvr>
                                      <p:to>
                                        <p:strVal val="visible"/>
                                      </p:to>
                                    </p:set>
                                    <p:animEffect transition="in" filter="fade">
                                      <p:cBhvr>
                                        <p:cTn id="17" dur="1000"/>
                                        <p:tgtEl>
                                          <p:spTgt spid="111"/>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10"/>
                                        </p:tgtEl>
                                        <p:attrNameLst>
                                          <p:attrName>style.visibility</p:attrName>
                                        </p:attrNameLst>
                                      </p:cBhvr>
                                      <p:to>
                                        <p:strVal val="visible"/>
                                      </p:to>
                                    </p:set>
                                    <p:animEffect transition="in" filter="fade">
                                      <p:cBhvr>
                                        <p:cTn id="22" dur="1000"/>
                                        <p:tgtEl>
                                          <p:spTgt spid="110"/>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09"/>
                                        </p:tgtEl>
                                        <p:attrNameLst>
                                          <p:attrName>style.visibility</p:attrName>
                                        </p:attrNameLst>
                                      </p:cBhvr>
                                      <p:to>
                                        <p:strVal val="visible"/>
                                      </p:to>
                                    </p:set>
                                    <p:animEffect transition="in" filter="fade">
                                      <p:cBhvr>
                                        <p:cTn id="27" dur="500"/>
                                        <p:tgtEl>
                                          <p:spTgt spid="10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21"/>
        <p:cNvGrpSpPr/>
        <p:nvPr/>
      </p:nvGrpSpPr>
      <p:grpSpPr>
        <a:xfrm>
          <a:off x="0" y="0"/>
          <a:ext cx="0" cy="0"/>
          <a:chOff x="0" y="0"/>
          <a:chExt cx="0" cy="0"/>
        </a:xfrm>
      </p:grpSpPr>
      <p:pic>
        <p:nvPicPr>
          <p:cNvPr id="122" name="Google Shape;122;p16">
            <a:hlinkClick r:id="rId3" action="ppaction://hlinksldjump"/>
          </p:cNvPr>
          <p:cNvPicPr preferRelativeResize="0"/>
          <p:nvPr/>
        </p:nvPicPr>
        <p:blipFill rotWithShape="1">
          <a:blip r:embed="rId4">
            <a:alphaModFix/>
          </a:blip>
          <a:srcRect/>
          <a:stretch/>
        </p:blipFill>
        <p:spPr>
          <a:xfrm>
            <a:off x="6934200" y="533401"/>
            <a:ext cx="1853808" cy="1879971"/>
          </a:xfrm>
          <a:prstGeom prst="rect">
            <a:avLst/>
          </a:prstGeom>
          <a:noFill/>
          <a:ln>
            <a:noFill/>
          </a:ln>
        </p:spPr>
      </p:pic>
      <p:pic>
        <p:nvPicPr>
          <p:cNvPr id="123" name="Google Shape;123;p16">
            <a:hlinkClick r:id="rId5" action="ppaction://hlinksldjump"/>
          </p:cNvPr>
          <p:cNvPicPr preferRelativeResize="0"/>
          <p:nvPr/>
        </p:nvPicPr>
        <p:blipFill rotWithShape="1">
          <a:blip r:embed="rId6">
            <a:alphaModFix/>
          </a:blip>
          <a:srcRect/>
          <a:stretch/>
        </p:blipFill>
        <p:spPr>
          <a:xfrm>
            <a:off x="9714750" y="393285"/>
            <a:ext cx="1386251" cy="1080100"/>
          </a:xfrm>
          <a:prstGeom prst="rect">
            <a:avLst/>
          </a:prstGeom>
          <a:noFill/>
          <a:ln>
            <a:noFill/>
          </a:ln>
        </p:spPr>
      </p:pic>
      <p:pic>
        <p:nvPicPr>
          <p:cNvPr id="124" name="Google Shape;124;p16">
            <a:hlinkClick r:id="rId7" action="ppaction://hlinksldjump"/>
          </p:cNvPr>
          <p:cNvPicPr preferRelativeResize="0"/>
          <p:nvPr/>
        </p:nvPicPr>
        <p:blipFill rotWithShape="1">
          <a:blip r:embed="rId8">
            <a:alphaModFix/>
          </a:blip>
          <a:srcRect/>
          <a:stretch/>
        </p:blipFill>
        <p:spPr>
          <a:xfrm>
            <a:off x="685801" y="1219200"/>
            <a:ext cx="2388413" cy="2097143"/>
          </a:xfrm>
          <a:prstGeom prst="rect">
            <a:avLst/>
          </a:prstGeom>
          <a:noFill/>
          <a:ln>
            <a:noFill/>
          </a:ln>
        </p:spPr>
      </p:pic>
      <p:pic>
        <p:nvPicPr>
          <p:cNvPr id="125" name="Google Shape;125;p16">
            <a:hlinkClick r:id="rId9" action="ppaction://hlinksldjump"/>
          </p:cNvPr>
          <p:cNvPicPr preferRelativeResize="0"/>
          <p:nvPr/>
        </p:nvPicPr>
        <p:blipFill rotWithShape="1">
          <a:blip r:embed="rId10">
            <a:alphaModFix/>
          </a:blip>
          <a:srcRect/>
          <a:stretch/>
        </p:blipFill>
        <p:spPr>
          <a:xfrm>
            <a:off x="7733295" y="3185027"/>
            <a:ext cx="2065411" cy="1872639"/>
          </a:xfrm>
          <a:prstGeom prst="rect">
            <a:avLst/>
          </a:prstGeom>
          <a:noFill/>
          <a:ln>
            <a:noFill/>
          </a:ln>
        </p:spPr>
      </p:pic>
      <p:pic>
        <p:nvPicPr>
          <p:cNvPr id="126" name="Google Shape;126;p16">
            <a:hlinkClick r:id="rId11" action="ppaction://hlinksldjump"/>
          </p:cNvPr>
          <p:cNvPicPr preferRelativeResize="0"/>
          <p:nvPr/>
        </p:nvPicPr>
        <p:blipFill rotWithShape="1">
          <a:blip r:embed="rId12">
            <a:alphaModFix/>
          </a:blip>
          <a:srcRect/>
          <a:stretch/>
        </p:blipFill>
        <p:spPr>
          <a:xfrm>
            <a:off x="10060119" y="3934552"/>
            <a:ext cx="2081763" cy="2246227"/>
          </a:xfrm>
          <a:prstGeom prst="rect">
            <a:avLst/>
          </a:prstGeom>
          <a:noFill/>
          <a:ln>
            <a:noFill/>
          </a:ln>
        </p:spPr>
      </p:pic>
      <p:pic>
        <p:nvPicPr>
          <p:cNvPr id="127" name="Google Shape;127;p16">
            <a:hlinkClick r:id="rId13" action="ppaction://hlinksldjump"/>
          </p:cNvPr>
          <p:cNvPicPr preferRelativeResize="0"/>
          <p:nvPr/>
        </p:nvPicPr>
        <p:blipFill rotWithShape="1">
          <a:blip r:embed="rId14">
            <a:alphaModFix/>
          </a:blip>
          <a:srcRect/>
          <a:stretch/>
        </p:blipFill>
        <p:spPr>
          <a:xfrm>
            <a:off x="10820400" y="1944740"/>
            <a:ext cx="810770" cy="1371603"/>
          </a:xfrm>
          <a:prstGeom prst="rect">
            <a:avLst/>
          </a:prstGeom>
          <a:noFill/>
          <a:ln>
            <a:noFill/>
          </a:ln>
        </p:spPr>
      </p:pic>
      <p:pic>
        <p:nvPicPr>
          <p:cNvPr id="128" name="Google Shape;128;p16">
            <a:hlinkClick r:id="rId15" action="ppaction://hlinksldjump"/>
          </p:cNvPr>
          <p:cNvPicPr preferRelativeResize="0"/>
          <p:nvPr/>
        </p:nvPicPr>
        <p:blipFill rotWithShape="1">
          <a:blip r:embed="rId16">
            <a:alphaModFix/>
          </a:blip>
          <a:srcRect l="14473" b="4014"/>
          <a:stretch/>
        </p:blipFill>
        <p:spPr>
          <a:xfrm flipH="1">
            <a:off x="34636" y="3755478"/>
            <a:ext cx="4012118" cy="2874541"/>
          </a:xfrm>
          <a:prstGeom prst="rect">
            <a:avLst/>
          </a:prstGeom>
          <a:noFill/>
          <a:ln>
            <a:noFill/>
          </a:ln>
        </p:spPr>
      </p:pic>
      <p:pic>
        <p:nvPicPr>
          <p:cNvPr id="129" name="Google Shape;129;p16">
            <a:hlinkClick r:id="rId17" action="ppaction://hlinksldjump"/>
          </p:cNvPr>
          <p:cNvPicPr preferRelativeResize="0"/>
          <p:nvPr/>
        </p:nvPicPr>
        <p:blipFill rotWithShape="1">
          <a:blip r:embed="rId18">
            <a:alphaModFix/>
          </a:blip>
          <a:srcRect/>
          <a:stretch/>
        </p:blipFill>
        <p:spPr>
          <a:xfrm>
            <a:off x="5105400" y="2530451"/>
            <a:ext cx="1602912" cy="1729545"/>
          </a:xfrm>
          <a:prstGeom prst="rect">
            <a:avLst/>
          </a:prstGeom>
          <a:noFill/>
          <a:ln>
            <a:noFill/>
          </a:ln>
        </p:spPr>
      </p:pic>
      <p:grpSp>
        <p:nvGrpSpPr>
          <p:cNvPr id="130" name="Google Shape;130;p16"/>
          <p:cNvGrpSpPr/>
          <p:nvPr/>
        </p:nvGrpSpPr>
        <p:grpSpPr>
          <a:xfrm>
            <a:off x="2813432" y="-168268"/>
            <a:ext cx="4120769" cy="4446319"/>
            <a:chOff x="2798350" y="-168268"/>
            <a:chExt cx="4120769" cy="4446319"/>
          </a:xfrm>
        </p:grpSpPr>
        <p:pic>
          <p:nvPicPr>
            <p:cNvPr id="131" name="Google Shape;131;p16"/>
            <p:cNvPicPr preferRelativeResize="0"/>
            <p:nvPr/>
          </p:nvPicPr>
          <p:blipFill rotWithShape="1">
            <a:blip r:embed="rId19">
              <a:alphaModFix/>
            </a:blip>
            <a:srcRect/>
            <a:stretch/>
          </p:blipFill>
          <p:spPr>
            <a:xfrm>
              <a:off x="2798350" y="-168268"/>
              <a:ext cx="4120769" cy="4446319"/>
            </a:xfrm>
            <a:prstGeom prst="rect">
              <a:avLst/>
            </a:prstGeom>
            <a:noFill/>
            <a:ln>
              <a:noFill/>
            </a:ln>
          </p:spPr>
        </p:pic>
        <p:sp>
          <p:nvSpPr>
            <p:cNvPr id="132" name="Google Shape;132;p16"/>
            <p:cNvSpPr txBox="1"/>
            <p:nvPr/>
          </p:nvSpPr>
          <p:spPr>
            <a:xfrm>
              <a:off x="3550780" y="762000"/>
              <a:ext cx="2438400" cy="1200329"/>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2400"/>
                <a:buFont typeface="Arial"/>
                <a:buNone/>
              </a:pPr>
              <a:r>
                <a:rPr lang="en-US" sz="2400" b="0" i="0" u="none" strike="noStrike" cap="none">
                  <a:solidFill>
                    <a:schemeClr val="dk1"/>
                  </a:solidFill>
                  <a:latin typeface="Cookie"/>
                  <a:ea typeface="Cookie"/>
                  <a:cs typeface="Cookie"/>
                  <a:sym typeface="Cookie"/>
                </a:rPr>
                <a:t>Chúng mình bắt đầu chuyến phiêu lưu thôi nào!</a:t>
              </a:r>
              <a:endParaRPr sz="1400" b="0" i="0" u="none" strike="noStrike" cap="none">
                <a:solidFill>
                  <a:srgbClr val="000000"/>
                </a:solidFill>
                <a:latin typeface="Arial"/>
                <a:ea typeface="Arial"/>
                <a:cs typeface="Arial"/>
                <a:sym typeface="Arial"/>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30"/>
                                        </p:tgtEl>
                                        <p:attrNameLst>
                                          <p:attrName>style.visibility</p:attrName>
                                        </p:attrNameLst>
                                      </p:cBhvr>
                                      <p:to>
                                        <p:strVal val="visible"/>
                                      </p:to>
                                    </p:set>
                                    <p:animEffect transition="in" filter="fade">
                                      <p:cBhvr>
                                        <p:cTn id="7" dur="500"/>
                                        <p:tgtEl>
                                          <p:spTgt spid="1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37"/>
        <p:cNvGrpSpPr/>
        <p:nvPr/>
      </p:nvGrpSpPr>
      <p:grpSpPr>
        <a:xfrm>
          <a:off x="0" y="0"/>
          <a:ext cx="0" cy="0"/>
          <a:chOff x="0" y="0"/>
          <a:chExt cx="0" cy="0"/>
        </a:xfrm>
      </p:grpSpPr>
      <p:pic>
        <p:nvPicPr>
          <p:cNvPr id="138" name="Google Shape;138;p17"/>
          <p:cNvPicPr preferRelativeResize="0"/>
          <p:nvPr/>
        </p:nvPicPr>
        <p:blipFill rotWithShape="1">
          <a:blip r:embed="rId3">
            <a:alphaModFix/>
          </a:blip>
          <a:srcRect/>
          <a:stretch/>
        </p:blipFill>
        <p:spPr>
          <a:xfrm>
            <a:off x="10345407" y="2590801"/>
            <a:ext cx="1831512" cy="1976205"/>
          </a:xfrm>
          <a:prstGeom prst="rect">
            <a:avLst/>
          </a:prstGeom>
          <a:noFill/>
          <a:ln>
            <a:noFill/>
          </a:ln>
        </p:spPr>
      </p:pic>
      <p:pic>
        <p:nvPicPr>
          <p:cNvPr id="139" name="Google Shape;139;p17">
            <a:hlinkClick r:id="rId4" action="ppaction://hlinksldjump"/>
          </p:cNvPr>
          <p:cNvPicPr preferRelativeResize="0"/>
          <p:nvPr/>
        </p:nvPicPr>
        <p:blipFill rotWithShape="1">
          <a:blip r:embed="rId5">
            <a:alphaModFix/>
          </a:blip>
          <a:srcRect l="14473" b="4014"/>
          <a:stretch/>
        </p:blipFill>
        <p:spPr>
          <a:xfrm flipH="1">
            <a:off x="15081" y="4426058"/>
            <a:ext cx="3394364" cy="2431942"/>
          </a:xfrm>
          <a:prstGeom prst="rect">
            <a:avLst/>
          </a:prstGeom>
          <a:noFill/>
          <a:ln>
            <a:noFill/>
          </a:ln>
        </p:spPr>
      </p:pic>
      <p:sp>
        <p:nvSpPr>
          <p:cNvPr id="140" name="Google Shape;140;p17"/>
          <p:cNvSpPr/>
          <p:nvPr/>
        </p:nvSpPr>
        <p:spPr>
          <a:xfrm>
            <a:off x="3124200" y="1809750"/>
            <a:ext cx="152400" cy="2895600"/>
          </a:xfrm>
          <a:prstGeom prst="rect">
            <a:avLst/>
          </a:prstGeom>
          <a:solidFill>
            <a:srgbClr val="AEABAB"/>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000"/>
              <a:buFont typeface="Arial"/>
              <a:buNone/>
            </a:pPr>
            <a:endParaRPr sz="2000" b="0" i="0" u="none" strike="noStrike" cap="none">
              <a:solidFill>
                <a:schemeClr val="lt1"/>
              </a:solidFill>
              <a:latin typeface="Times New Roman"/>
              <a:ea typeface="Times New Roman"/>
              <a:cs typeface="Times New Roman"/>
              <a:sym typeface="Times New Roman"/>
            </a:endParaRPr>
          </a:p>
        </p:txBody>
      </p:sp>
      <p:sp>
        <p:nvSpPr>
          <p:cNvPr id="141" name="Google Shape;141;p17"/>
          <p:cNvSpPr/>
          <p:nvPr/>
        </p:nvSpPr>
        <p:spPr>
          <a:xfrm>
            <a:off x="689317" y="514350"/>
            <a:ext cx="10705514" cy="1447800"/>
          </a:xfrm>
          <a:prstGeom prst="roundRect">
            <a:avLst>
              <a:gd name="adj" fmla="val 16667"/>
            </a:avLst>
          </a:prstGeom>
          <a:solidFill>
            <a:schemeClr val="accent5"/>
          </a:solidFill>
          <a:ln w="1905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000"/>
              <a:buFont typeface="Arial"/>
              <a:buNone/>
            </a:pPr>
            <a:endParaRPr sz="2000" b="0" i="0" u="none" strike="noStrike" cap="none">
              <a:solidFill>
                <a:schemeClr val="lt1"/>
              </a:solidFill>
              <a:latin typeface="Times New Roman"/>
              <a:ea typeface="Times New Roman"/>
              <a:cs typeface="Times New Roman"/>
              <a:sym typeface="Times New Roman"/>
            </a:endParaRPr>
          </a:p>
        </p:txBody>
      </p:sp>
      <p:sp>
        <p:nvSpPr>
          <p:cNvPr id="142" name="Google Shape;142;p17"/>
          <p:cNvSpPr/>
          <p:nvPr/>
        </p:nvSpPr>
        <p:spPr>
          <a:xfrm>
            <a:off x="3289300" y="2228850"/>
            <a:ext cx="6464300" cy="774700"/>
          </a:xfrm>
          <a:prstGeom prst="rect">
            <a:avLst/>
          </a:prstGeom>
          <a:solidFill>
            <a:schemeClr val="accent6"/>
          </a:solidFill>
          <a:ln w="1905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3600"/>
              <a:buFont typeface="Arial"/>
              <a:buNone/>
            </a:pPr>
            <a:r>
              <a:rPr lang="en-US" sz="3600" b="0" i="0" u="none" strike="noStrike" cap="none">
                <a:solidFill>
                  <a:schemeClr val="lt1"/>
                </a:solidFill>
                <a:latin typeface="Arial"/>
                <a:ea typeface="Arial"/>
                <a:cs typeface="Arial"/>
                <a:sym typeface="Arial"/>
              </a:rPr>
              <a:t>It’s</a:t>
            </a:r>
            <a:endParaRPr sz="1400" b="0" i="0" u="none" strike="noStrike" cap="none">
              <a:solidFill>
                <a:srgbClr val="000000"/>
              </a:solidFill>
              <a:latin typeface="Arial"/>
              <a:ea typeface="Arial"/>
              <a:cs typeface="Arial"/>
              <a:sym typeface="Arial"/>
            </a:endParaRPr>
          </a:p>
        </p:txBody>
      </p:sp>
      <p:sp>
        <p:nvSpPr>
          <p:cNvPr id="143" name="Google Shape;143;p17"/>
          <p:cNvSpPr/>
          <p:nvPr/>
        </p:nvSpPr>
        <p:spPr>
          <a:xfrm>
            <a:off x="3289300" y="3257550"/>
            <a:ext cx="6464300" cy="774700"/>
          </a:xfrm>
          <a:prstGeom prst="rect">
            <a:avLst/>
          </a:prstGeom>
          <a:solidFill>
            <a:schemeClr val="accent6"/>
          </a:solidFill>
          <a:ln w="1905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3600"/>
              <a:buFont typeface="Arial"/>
              <a:buNone/>
            </a:pPr>
            <a:r>
              <a:rPr lang="en-US" sz="3600" b="0" i="0" u="none" strike="noStrike" cap="none">
                <a:solidFill>
                  <a:schemeClr val="lt1"/>
                </a:solidFill>
                <a:latin typeface="Arial"/>
                <a:ea typeface="Arial"/>
                <a:cs typeface="Arial"/>
                <a:sym typeface="Arial"/>
              </a:rPr>
              <a:t>Its</a:t>
            </a:r>
            <a:endParaRPr sz="1400" b="0" i="0" u="none" strike="noStrike" cap="none">
              <a:solidFill>
                <a:srgbClr val="000000"/>
              </a:solidFill>
              <a:latin typeface="Arial"/>
              <a:ea typeface="Arial"/>
              <a:cs typeface="Arial"/>
              <a:sym typeface="Arial"/>
            </a:endParaRPr>
          </a:p>
        </p:txBody>
      </p:sp>
      <p:sp>
        <p:nvSpPr>
          <p:cNvPr id="144" name="Google Shape;144;p17"/>
          <p:cNvSpPr/>
          <p:nvPr/>
        </p:nvSpPr>
        <p:spPr>
          <a:xfrm>
            <a:off x="2971800" y="2285094"/>
            <a:ext cx="640080" cy="640080"/>
          </a:xfrm>
          <a:prstGeom prst="ellipse">
            <a:avLst/>
          </a:prstGeom>
          <a:gradFill>
            <a:gsLst>
              <a:gs pos="0">
                <a:srgbClr val="70A5DA"/>
              </a:gs>
              <a:gs pos="50000">
                <a:srgbClr val="539BDB"/>
              </a:gs>
              <a:gs pos="100000">
                <a:srgbClr val="4288C8"/>
              </a:gs>
            </a:gsLst>
            <a:lin ang="5400000" scaled="0"/>
          </a:gradFill>
          <a:ln>
            <a:noFill/>
          </a:ln>
          <a:effectLst>
            <a:outerShdw blurRad="57150" dist="19050" dir="5400000" algn="ctr" rotWithShape="0">
              <a:srgbClr val="000000">
                <a:alpha val="62352"/>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3600"/>
              <a:buFont typeface="Arial"/>
              <a:buNone/>
            </a:pPr>
            <a:r>
              <a:rPr lang="en-US" sz="3600" b="1" i="0" u="none" strike="noStrike" cap="none">
                <a:solidFill>
                  <a:schemeClr val="lt1"/>
                </a:solidFill>
                <a:latin typeface="Times New Roman"/>
                <a:ea typeface="Times New Roman"/>
                <a:cs typeface="Times New Roman"/>
                <a:sym typeface="Times New Roman"/>
              </a:rPr>
              <a:t>A</a:t>
            </a:r>
            <a:endParaRPr sz="1400" b="0" i="0" u="none" strike="noStrike" cap="none">
              <a:solidFill>
                <a:srgbClr val="000000"/>
              </a:solidFill>
              <a:latin typeface="Arial"/>
              <a:ea typeface="Arial"/>
              <a:cs typeface="Arial"/>
              <a:sym typeface="Arial"/>
            </a:endParaRPr>
          </a:p>
        </p:txBody>
      </p:sp>
      <p:sp>
        <p:nvSpPr>
          <p:cNvPr id="145" name="Google Shape;145;p17"/>
          <p:cNvSpPr/>
          <p:nvPr/>
        </p:nvSpPr>
        <p:spPr>
          <a:xfrm>
            <a:off x="2971800" y="3301094"/>
            <a:ext cx="640080" cy="640080"/>
          </a:xfrm>
          <a:prstGeom prst="ellipse">
            <a:avLst/>
          </a:prstGeom>
          <a:gradFill>
            <a:gsLst>
              <a:gs pos="0">
                <a:srgbClr val="70A5DA"/>
              </a:gs>
              <a:gs pos="50000">
                <a:srgbClr val="539BDB"/>
              </a:gs>
              <a:gs pos="100000">
                <a:srgbClr val="4288C8"/>
              </a:gs>
            </a:gsLst>
            <a:lin ang="5400000" scaled="0"/>
          </a:gradFill>
          <a:ln>
            <a:noFill/>
          </a:ln>
          <a:effectLst>
            <a:outerShdw blurRad="57150" dist="19050" dir="5400000" algn="ctr" rotWithShape="0">
              <a:srgbClr val="000000">
                <a:alpha val="62352"/>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3600"/>
              <a:buFont typeface="Arial"/>
              <a:buNone/>
            </a:pPr>
            <a:r>
              <a:rPr lang="en-US" sz="3600" b="1" i="0" u="none" strike="noStrike" cap="none">
                <a:solidFill>
                  <a:schemeClr val="lt1"/>
                </a:solidFill>
                <a:latin typeface="Times New Roman"/>
                <a:ea typeface="Times New Roman"/>
                <a:cs typeface="Times New Roman"/>
                <a:sym typeface="Times New Roman"/>
              </a:rPr>
              <a:t>B</a:t>
            </a:r>
            <a:endParaRPr sz="1400" b="0" i="0" u="none" strike="noStrike" cap="none">
              <a:solidFill>
                <a:srgbClr val="000000"/>
              </a:solidFill>
              <a:latin typeface="Arial"/>
              <a:ea typeface="Arial"/>
              <a:cs typeface="Arial"/>
              <a:sym typeface="Arial"/>
            </a:endParaRPr>
          </a:p>
        </p:txBody>
      </p:sp>
      <p:sp>
        <p:nvSpPr>
          <p:cNvPr id="146" name="Google Shape;146;p17"/>
          <p:cNvSpPr/>
          <p:nvPr/>
        </p:nvSpPr>
        <p:spPr>
          <a:xfrm>
            <a:off x="3289300" y="4260850"/>
            <a:ext cx="6464300" cy="774700"/>
          </a:xfrm>
          <a:prstGeom prst="rect">
            <a:avLst/>
          </a:prstGeom>
          <a:solidFill>
            <a:schemeClr val="accent6"/>
          </a:solidFill>
          <a:ln w="1905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3600"/>
              <a:buFont typeface="Arial"/>
              <a:buNone/>
            </a:pPr>
            <a:r>
              <a:rPr lang="en-US" sz="3600" b="0" i="0" u="none" strike="noStrike" cap="none">
                <a:solidFill>
                  <a:schemeClr val="lt1"/>
                </a:solidFill>
                <a:latin typeface="Arial"/>
                <a:ea typeface="Arial"/>
                <a:cs typeface="Arial"/>
                <a:sym typeface="Arial"/>
              </a:rPr>
              <a:t>It</a:t>
            </a:r>
            <a:endParaRPr sz="1400" b="0" i="0" u="none" strike="noStrike" cap="none">
              <a:solidFill>
                <a:srgbClr val="000000"/>
              </a:solidFill>
              <a:latin typeface="Arial"/>
              <a:ea typeface="Arial"/>
              <a:cs typeface="Arial"/>
              <a:sym typeface="Arial"/>
            </a:endParaRPr>
          </a:p>
        </p:txBody>
      </p:sp>
      <p:sp>
        <p:nvSpPr>
          <p:cNvPr id="147" name="Google Shape;147;p17"/>
          <p:cNvSpPr/>
          <p:nvPr/>
        </p:nvSpPr>
        <p:spPr>
          <a:xfrm>
            <a:off x="2971800" y="4342494"/>
            <a:ext cx="640080" cy="640080"/>
          </a:xfrm>
          <a:prstGeom prst="ellipse">
            <a:avLst/>
          </a:prstGeom>
          <a:gradFill>
            <a:gsLst>
              <a:gs pos="0">
                <a:srgbClr val="70A5DA"/>
              </a:gs>
              <a:gs pos="50000">
                <a:srgbClr val="539BDB"/>
              </a:gs>
              <a:gs pos="100000">
                <a:srgbClr val="4288C8"/>
              </a:gs>
            </a:gsLst>
            <a:lin ang="5400000" scaled="0"/>
          </a:gradFill>
          <a:ln>
            <a:noFill/>
          </a:ln>
          <a:effectLst>
            <a:outerShdw blurRad="57150" dist="19050" dir="5400000" algn="ctr" rotWithShape="0">
              <a:srgbClr val="000000">
                <a:alpha val="62352"/>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3600"/>
              <a:buFont typeface="Arial"/>
              <a:buNone/>
            </a:pPr>
            <a:r>
              <a:rPr lang="en-US" sz="3600" b="1" i="0" u="none" strike="noStrike" cap="none">
                <a:solidFill>
                  <a:schemeClr val="lt1"/>
                </a:solidFill>
                <a:latin typeface="Times New Roman"/>
                <a:ea typeface="Times New Roman"/>
                <a:cs typeface="Times New Roman"/>
                <a:sym typeface="Times New Roman"/>
              </a:rPr>
              <a:t>C</a:t>
            </a:r>
            <a:endParaRPr sz="1400" b="0" i="0" u="none" strike="noStrike" cap="none">
              <a:solidFill>
                <a:srgbClr val="000000"/>
              </a:solidFill>
              <a:latin typeface="Arial"/>
              <a:ea typeface="Arial"/>
              <a:cs typeface="Arial"/>
              <a:sym typeface="Arial"/>
            </a:endParaRPr>
          </a:p>
        </p:txBody>
      </p:sp>
      <p:sp>
        <p:nvSpPr>
          <p:cNvPr id="148" name="Google Shape;148;p17"/>
          <p:cNvSpPr txBox="1"/>
          <p:nvPr/>
        </p:nvSpPr>
        <p:spPr>
          <a:xfrm>
            <a:off x="1139483" y="819151"/>
            <a:ext cx="9720775" cy="646331"/>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3600"/>
              <a:buFont typeface="Arial"/>
              <a:buNone/>
            </a:pPr>
            <a:r>
              <a:rPr lang="en-US" sz="3600" b="1" i="0" u="none" strike="noStrike" cap="none">
                <a:solidFill>
                  <a:srgbClr val="FFFF00"/>
                </a:solidFill>
                <a:latin typeface="Calibri"/>
                <a:ea typeface="Calibri"/>
                <a:cs typeface="Calibri"/>
                <a:sym typeface="Calibri"/>
              </a:rPr>
              <a:t> What time is it?             - …………………nine o’clock</a:t>
            </a:r>
            <a:endParaRPr sz="3600" b="1" i="0" u="none" strike="noStrike" cap="none">
              <a:solidFill>
                <a:schemeClr val="lt1"/>
              </a:solidFill>
              <a:latin typeface="Arial"/>
              <a:ea typeface="Arial"/>
              <a:cs typeface="Arial"/>
              <a:sym typeface="Aria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41"/>
                                        </p:tgtEl>
                                        <p:attrNameLst>
                                          <p:attrName>style.visibility</p:attrName>
                                        </p:attrNameLst>
                                      </p:cBhvr>
                                      <p:to>
                                        <p:strVal val="visible"/>
                                      </p:to>
                                    </p:set>
                                    <p:animEffect transition="in" filter="fade">
                                      <p:cBhvr>
                                        <p:cTn id="7" dur="500"/>
                                        <p:tgtEl>
                                          <p:spTgt spid="141"/>
                                        </p:tgtEl>
                                      </p:cBhvr>
                                    </p:animEffect>
                                  </p:childTnLst>
                                </p:cTn>
                              </p:par>
                              <p:par>
                                <p:cTn id="8" presetID="10" presetClass="entr" presetSubtype="0" fill="hold" nodeType="withEffect">
                                  <p:stCondLst>
                                    <p:cond delay="0"/>
                                  </p:stCondLst>
                                  <p:childTnLst>
                                    <p:set>
                                      <p:cBhvr>
                                        <p:cTn id="9" dur="1" fill="hold">
                                          <p:stCondLst>
                                            <p:cond delay="0"/>
                                          </p:stCondLst>
                                        </p:cTn>
                                        <p:tgtEl>
                                          <p:spTgt spid="148"/>
                                        </p:tgtEl>
                                        <p:attrNameLst>
                                          <p:attrName>style.visibility</p:attrName>
                                        </p:attrNameLst>
                                      </p:cBhvr>
                                      <p:to>
                                        <p:strVal val="visible"/>
                                      </p:to>
                                    </p:set>
                                    <p:animEffect transition="in" filter="fade">
                                      <p:cBhvr>
                                        <p:cTn id="10" dur="500"/>
                                        <p:tgtEl>
                                          <p:spTgt spid="148"/>
                                        </p:tgtEl>
                                      </p:cBhvr>
                                    </p:animEffect>
                                  </p:childTnLst>
                                </p:cTn>
                              </p:par>
                            </p:childTnLst>
                          </p:cTn>
                        </p:par>
                        <p:par>
                          <p:cTn id="11" fill="hold">
                            <p:stCondLst>
                              <p:cond delay="500"/>
                            </p:stCondLst>
                            <p:childTnLst>
                              <p:par>
                                <p:cTn id="12" presetID="10" presetClass="entr" presetSubtype="0" fill="hold" nodeType="afterEffect">
                                  <p:stCondLst>
                                    <p:cond delay="0"/>
                                  </p:stCondLst>
                                  <p:childTnLst>
                                    <p:set>
                                      <p:cBhvr>
                                        <p:cTn id="13" dur="1" fill="hold">
                                          <p:stCondLst>
                                            <p:cond delay="0"/>
                                          </p:stCondLst>
                                        </p:cTn>
                                        <p:tgtEl>
                                          <p:spTgt spid="140"/>
                                        </p:tgtEl>
                                        <p:attrNameLst>
                                          <p:attrName>style.visibility</p:attrName>
                                        </p:attrNameLst>
                                      </p:cBhvr>
                                      <p:to>
                                        <p:strVal val="visible"/>
                                      </p:to>
                                    </p:set>
                                    <p:animEffect transition="in" filter="fade">
                                      <p:cBhvr>
                                        <p:cTn id="14" dur="500"/>
                                        <p:tgtEl>
                                          <p:spTgt spid="140"/>
                                        </p:tgtEl>
                                      </p:cBhvr>
                                    </p:animEffect>
                                  </p:childTnLst>
                                </p:cTn>
                              </p:par>
                            </p:childTnLst>
                          </p:cTn>
                        </p:par>
                        <p:par>
                          <p:cTn id="15" fill="hold">
                            <p:stCondLst>
                              <p:cond delay="1000"/>
                            </p:stCondLst>
                            <p:childTnLst>
                              <p:par>
                                <p:cTn id="16" presetID="10" presetClass="entr" presetSubtype="0" fill="hold" nodeType="afterEffect">
                                  <p:stCondLst>
                                    <p:cond delay="0"/>
                                  </p:stCondLst>
                                  <p:childTnLst>
                                    <p:set>
                                      <p:cBhvr>
                                        <p:cTn id="17" dur="1" fill="hold">
                                          <p:stCondLst>
                                            <p:cond delay="0"/>
                                          </p:stCondLst>
                                        </p:cTn>
                                        <p:tgtEl>
                                          <p:spTgt spid="144"/>
                                        </p:tgtEl>
                                        <p:attrNameLst>
                                          <p:attrName>style.visibility</p:attrName>
                                        </p:attrNameLst>
                                      </p:cBhvr>
                                      <p:to>
                                        <p:strVal val="visible"/>
                                      </p:to>
                                    </p:set>
                                    <p:animEffect transition="in" filter="fade">
                                      <p:cBhvr>
                                        <p:cTn id="18" dur="500"/>
                                        <p:tgtEl>
                                          <p:spTgt spid="144"/>
                                        </p:tgtEl>
                                      </p:cBhvr>
                                    </p:animEffect>
                                  </p:childTnLst>
                                </p:cTn>
                              </p:par>
                            </p:childTnLst>
                          </p:cTn>
                        </p:par>
                        <p:par>
                          <p:cTn id="19" fill="hold">
                            <p:stCondLst>
                              <p:cond delay="1500"/>
                            </p:stCondLst>
                            <p:childTnLst>
                              <p:par>
                                <p:cTn id="20" presetID="10" presetClass="entr" presetSubtype="0" fill="hold" nodeType="afterEffect">
                                  <p:stCondLst>
                                    <p:cond delay="0"/>
                                  </p:stCondLst>
                                  <p:childTnLst>
                                    <p:set>
                                      <p:cBhvr>
                                        <p:cTn id="21" dur="1" fill="hold">
                                          <p:stCondLst>
                                            <p:cond delay="0"/>
                                          </p:stCondLst>
                                        </p:cTn>
                                        <p:tgtEl>
                                          <p:spTgt spid="142"/>
                                        </p:tgtEl>
                                        <p:attrNameLst>
                                          <p:attrName>style.visibility</p:attrName>
                                        </p:attrNameLst>
                                      </p:cBhvr>
                                      <p:to>
                                        <p:strVal val="visible"/>
                                      </p:to>
                                    </p:set>
                                    <p:animEffect transition="in" filter="fade">
                                      <p:cBhvr>
                                        <p:cTn id="22" dur="500"/>
                                        <p:tgtEl>
                                          <p:spTgt spid="142"/>
                                        </p:tgtEl>
                                      </p:cBhvr>
                                    </p:animEffect>
                                  </p:childTnLst>
                                </p:cTn>
                              </p:par>
                            </p:childTnLst>
                          </p:cTn>
                        </p:par>
                        <p:par>
                          <p:cTn id="23" fill="hold">
                            <p:stCondLst>
                              <p:cond delay="2000"/>
                            </p:stCondLst>
                            <p:childTnLst>
                              <p:par>
                                <p:cTn id="24" presetID="10" presetClass="entr" presetSubtype="0" fill="hold" nodeType="afterEffect">
                                  <p:stCondLst>
                                    <p:cond delay="0"/>
                                  </p:stCondLst>
                                  <p:childTnLst>
                                    <p:set>
                                      <p:cBhvr>
                                        <p:cTn id="25" dur="1" fill="hold">
                                          <p:stCondLst>
                                            <p:cond delay="0"/>
                                          </p:stCondLst>
                                        </p:cTn>
                                        <p:tgtEl>
                                          <p:spTgt spid="145"/>
                                        </p:tgtEl>
                                        <p:attrNameLst>
                                          <p:attrName>style.visibility</p:attrName>
                                        </p:attrNameLst>
                                      </p:cBhvr>
                                      <p:to>
                                        <p:strVal val="visible"/>
                                      </p:to>
                                    </p:set>
                                    <p:animEffect transition="in" filter="fade">
                                      <p:cBhvr>
                                        <p:cTn id="26" dur="500"/>
                                        <p:tgtEl>
                                          <p:spTgt spid="145"/>
                                        </p:tgtEl>
                                      </p:cBhvr>
                                    </p:animEffect>
                                  </p:childTnLst>
                                </p:cTn>
                              </p:par>
                            </p:childTnLst>
                          </p:cTn>
                        </p:par>
                        <p:par>
                          <p:cTn id="27" fill="hold">
                            <p:stCondLst>
                              <p:cond delay="2500"/>
                            </p:stCondLst>
                            <p:childTnLst>
                              <p:par>
                                <p:cTn id="28" presetID="10" presetClass="entr" presetSubtype="0" fill="hold" nodeType="afterEffect">
                                  <p:stCondLst>
                                    <p:cond delay="0"/>
                                  </p:stCondLst>
                                  <p:childTnLst>
                                    <p:set>
                                      <p:cBhvr>
                                        <p:cTn id="29" dur="1" fill="hold">
                                          <p:stCondLst>
                                            <p:cond delay="0"/>
                                          </p:stCondLst>
                                        </p:cTn>
                                        <p:tgtEl>
                                          <p:spTgt spid="143"/>
                                        </p:tgtEl>
                                        <p:attrNameLst>
                                          <p:attrName>style.visibility</p:attrName>
                                        </p:attrNameLst>
                                      </p:cBhvr>
                                      <p:to>
                                        <p:strVal val="visible"/>
                                      </p:to>
                                    </p:set>
                                    <p:animEffect transition="in" filter="fade">
                                      <p:cBhvr>
                                        <p:cTn id="30" dur="500"/>
                                        <p:tgtEl>
                                          <p:spTgt spid="143"/>
                                        </p:tgtEl>
                                      </p:cBhvr>
                                    </p:animEffect>
                                  </p:childTnLst>
                                </p:cTn>
                              </p:par>
                            </p:childTnLst>
                          </p:cTn>
                        </p:par>
                        <p:par>
                          <p:cTn id="31" fill="hold">
                            <p:stCondLst>
                              <p:cond delay="3000"/>
                            </p:stCondLst>
                            <p:childTnLst>
                              <p:par>
                                <p:cTn id="32" presetID="10" presetClass="entr" presetSubtype="0" fill="hold" nodeType="afterEffect">
                                  <p:stCondLst>
                                    <p:cond delay="0"/>
                                  </p:stCondLst>
                                  <p:childTnLst>
                                    <p:set>
                                      <p:cBhvr>
                                        <p:cTn id="33" dur="1" fill="hold">
                                          <p:stCondLst>
                                            <p:cond delay="0"/>
                                          </p:stCondLst>
                                        </p:cTn>
                                        <p:tgtEl>
                                          <p:spTgt spid="147"/>
                                        </p:tgtEl>
                                        <p:attrNameLst>
                                          <p:attrName>style.visibility</p:attrName>
                                        </p:attrNameLst>
                                      </p:cBhvr>
                                      <p:to>
                                        <p:strVal val="visible"/>
                                      </p:to>
                                    </p:set>
                                    <p:animEffect transition="in" filter="fade">
                                      <p:cBhvr>
                                        <p:cTn id="34" dur="500"/>
                                        <p:tgtEl>
                                          <p:spTgt spid="147"/>
                                        </p:tgtEl>
                                      </p:cBhvr>
                                    </p:animEffect>
                                  </p:childTnLst>
                                </p:cTn>
                              </p:par>
                            </p:childTnLst>
                          </p:cTn>
                        </p:par>
                        <p:par>
                          <p:cTn id="35" fill="hold">
                            <p:stCondLst>
                              <p:cond delay="3500"/>
                            </p:stCondLst>
                            <p:childTnLst>
                              <p:par>
                                <p:cTn id="36" presetID="10" presetClass="entr" presetSubtype="0" fill="hold" nodeType="afterEffect">
                                  <p:stCondLst>
                                    <p:cond delay="0"/>
                                  </p:stCondLst>
                                  <p:childTnLst>
                                    <p:set>
                                      <p:cBhvr>
                                        <p:cTn id="37" dur="1" fill="hold">
                                          <p:stCondLst>
                                            <p:cond delay="0"/>
                                          </p:stCondLst>
                                        </p:cTn>
                                        <p:tgtEl>
                                          <p:spTgt spid="146"/>
                                        </p:tgtEl>
                                        <p:attrNameLst>
                                          <p:attrName>style.visibility</p:attrName>
                                        </p:attrNameLst>
                                      </p:cBhvr>
                                      <p:to>
                                        <p:strVal val="visible"/>
                                      </p:to>
                                    </p:set>
                                    <p:animEffect transition="in" filter="fade">
                                      <p:cBhvr>
                                        <p:cTn id="38" dur="500"/>
                                        <p:tgtEl>
                                          <p:spTgt spid="146"/>
                                        </p:tgtEl>
                                      </p:cBhvr>
                                    </p:animEffect>
                                  </p:childTnLst>
                                </p:cTn>
                              </p:par>
                            </p:childTnLst>
                          </p:cTn>
                        </p:par>
                      </p:childTnLst>
                    </p:cTn>
                  </p:par>
                  <p:par>
                    <p:cTn id="39" fill="hold">
                      <p:stCondLst>
                        <p:cond delay="indefinite"/>
                      </p:stCondLst>
                      <p:childTnLst>
                        <p:par>
                          <p:cTn id="40" fill="hold">
                            <p:stCondLst>
                              <p:cond delay="0"/>
                            </p:stCondLst>
                            <p:childTnLst>
                              <p:par>
                                <p:cTn id="41" presetID="10" presetClass="exit" presetSubtype="0" fill="hold" nodeType="clickEffect">
                                  <p:stCondLst>
                                    <p:cond delay="0"/>
                                  </p:stCondLst>
                                  <p:childTnLst>
                                    <p:animEffect transition="out" filter="fade">
                                      <p:cBhvr>
                                        <p:cTn id="42" dur="500"/>
                                        <p:tgtEl>
                                          <p:spTgt spid="140"/>
                                        </p:tgtEl>
                                      </p:cBhvr>
                                    </p:animEffect>
                                    <p:set>
                                      <p:cBhvr>
                                        <p:cTn id="43" dur="1" fill="hold">
                                          <p:stCondLst>
                                            <p:cond delay="500"/>
                                          </p:stCondLst>
                                        </p:cTn>
                                        <p:tgtEl>
                                          <p:spTgt spid="140"/>
                                        </p:tgtEl>
                                        <p:attrNameLst>
                                          <p:attrName>style.visibility</p:attrName>
                                        </p:attrNameLst>
                                      </p:cBhvr>
                                      <p:to>
                                        <p:strVal val="hidden"/>
                                      </p:to>
                                    </p:set>
                                  </p:childTnLst>
                                </p:cTn>
                              </p:par>
                              <p:par>
                                <p:cTn id="44" presetID="10" presetClass="exit" presetSubtype="0" fill="hold" nodeType="withEffect">
                                  <p:stCondLst>
                                    <p:cond delay="0"/>
                                  </p:stCondLst>
                                  <p:childTnLst>
                                    <p:animEffect transition="out" filter="fade">
                                      <p:cBhvr>
                                        <p:cTn id="45" dur="500"/>
                                        <p:tgtEl>
                                          <p:spTgt spid="145"/>
                                        </p:tgtEl>
                                      </p:cBhvr>
                                    </p:animEffect>
                                    <p:set>
                                      <p:cBhvr>
                                        <p:cTn id="46" dur="1" fill="hold">
                                          <p:stCondLst>
                                            <p:cond delay="500"/>
                                          </p:stCondLst>
                                        </p:cTn>
                                        <p:tgtEl>
                                          <p:spTgt spid="145"/>
                                        </p:tgtEl>
                                        <p:attrNameLst>
                                          <p:attrName>style.visibility</p:attrName>
                                        </p:attrNameLst>
                                      </p:cBhvr>
                                      <p:to>
                                        <p:strVal val="hidden"/>
                                      </p:to>
                                    </p:set>
                                  </p:childTnLst>
                                </p:cTn>
                              </p:par>
                              <p:par>
                                <p:cTn id="47" presetID="10" presetClass="exit" presetSubtype="0" fill="hold" nodeType="withEffect">
                                  <p:stCondLst>
                                    <p:cond delay="0"/>
                                  </p:stCondLst>
                                  <p:childTnLst>
                                    <p:animEffect transition="out" filter="fade">
                                      <p:cBhvr>
                                        <p:cTn id="48" dur="500"/>
                                        <p:tgtEl>
                                          <p:spTgt spid="143"/>
                                        </p:tgtEl>
                                      </p:cBhvr>
                                    </p:animEffect>
                                    <p:set>
                                      <p:cBhvr>
                                        <p:cTn id="49" dur="1" fill="hold">
                                          <p:stCondLst>
                                            <p:cond delay="500"/>
                                          </p:stCondLst>
                                        </p:cTn>
                                        <p:tgtEl>
                                          <p:spTgt spid="143"/>
                                        </p:tgtEl>
                                        <p:attrNameLst>
                                          <p:attrName>style.visibility</p:attrName>
                                        </p:attrNameLst>
                                      </p:cBhvr>
                                      <p:to>
                                        <p:strVal val="hidden"/>
                                      </p:to>
                                    </p:set>
                                  </p:childTnLst>
                                </p:cTn>
                              </p:par>
                              <p:par>
                                <p:cTn id="50" presetID="10" presetClass="exit" presetSubtype="0" fill="hold" nodeType="withEffect">
                                  <p:stCondLst>
                                    <p:cond delay="0"/>
                                  </p:stCondLst>
                                  <p:childTnLst>
                                    <p:animEffect transition="out" filter="fade">
                                      <p:cBhvr>
                                        <p:cTn id="51" dur="500"/>
                                        <p:tgtEl>
                                          <p:spTgt spid="147"/>
                                        </p:tgtEl>
                                      </p:cBhvr>
                                    </p:animEffect>
                                    <p:set>
                                      <p:cBhvr>
                                        <p:cTn id="52" dur="1" fill="hold">
                                          <p:stCondLst>
                                            <p:cond delay="500"/>
                                          </p:stCondLst>
                                        </p:cTn>
                                        <p:tgtEl>
                                          <p:spTgt spid="147"/>
                                        </p:tgtEl>
                                        <p:attrNameLst>
                                          <p:attrName>style.visibility</p:attrName>
                                        </p:attrNameLst>
                                      </p:cBhvr>
                                      <p:to>
                                        <p:strVal val="hidden"/>
                                      </p:to>
                                    </p:set>
                                  </p:childTnLst>
                                </p:cTn>
                              </p:par>
                              <p:par>
                                <p:cTn id="53" presetID="10" presetClass="exit" presetSubtype="0" fill="hold" nodeType="withEffect">
                                  <p:stCondLst>
                                    <p:cond delay="0"/>
                                  </p:stCondLst>
                                  <p:childTnLst>
                                    <p:animEffect transition="out" filter="fade">
                                      <p:cBhvr>
                                        <p:cTn id="54" dur="500"/>
                                        <p:tgtEl>
                                          <p:spTgt spid="146"/>
                                        </p:tgtEl>
                                      </p:cBhvr>
                                    </p:animEffect>
                                    <p:set>
                                      <p:cBhvr>
                                        <p:cTn id="55" dur="1" fill="hold">
                                          <p:stCondLst>
                                            <p:cond delay="500"/>
                                          </p:stCondLst>
                                        </p:cTn>
                                        <p:tgtEl>
                                          <p:spTgt spid="14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53"/>
        <p:cNvGrpSpPr/>
        <p:nvPr/>
      </p:nvGrpSpPr>
      <p:grpSpPr>
        <a:xfrm>
          <a:off x="0" y="0"/>
          <a:ext cx="0" cy="0"/>
          <a:chOff x="0" y="0"/>
          <a:chExt cx="0" cy="0"/>
        </a:xfrm>
      </p:grpSpPr>
      <p:pic>
        <p:nvPicPr>
          <p:cNvPr id="154" name="Google Shape;154;p18">
            <a:hlinkClick r:id="rId3" action="ppaction://hlinksldjump"/>
          </p:cNvPr>
          <p:cNvPicPr preferRelativeResize="0"/>
          <p:nvPr/>
        </p:nvPicPr>
        <p:blipFill rotWithShape="1">
          <a:blip r:embed="rId4">
            <a:alphaModFix/>
          </a:blip>
          <a:srcRect l="19925" r="20381"/>
          <a:stretch/>
        </p:blipFill>
        <p:spPr>
          <a:xfrm>
            <a:off x="304800" y="4101702"/>
            <a:ext cx="2167010" cy="2594048"/>
          </a:xfrm>
          <a:prstGeom prst="rect">
            <a:avLst/>
          </a:prstGeom>
          <a:noFill/>
          <a:ln>
            <a:noFill/>
          </a:ln>
        </p:spPr>
      </p:pic>
      <p:pic>
        <p:nvPicPr>
          <p:cNvPr id="155" name="Google Shape;155;p18"/>
          <p:cNvPicPr preferRelativeResize="0"/>
          <p:nvPr/>
        </p:nvPicPr>
        <p:blipFill rotWithShape="1">
          <a:blip r:embed="rId5">
            <a:alphaModFix/>
          </a:blip>
          <a:srcRect/>
          <a:stretch/>
        </p:blipFill>
        <p:spPr>
          <a:xfrm>
            <a:off x="9524080" y="4876801"/>
            <a:ext cx="1829721" cy="1974273"/>
          </a:xfrm>
          <a:prstGeom prst="rect">
            <a:avLst/>
          </a:prstGeom>
          <a:noFill/>
          <a:ln>
            <a:noFill/>
          </a:ln>
        </p:spPr>
      </p:pic>
      <p:sp>
        <p:nvSpPr>
          <p:cNvPr id="156" name="Google Shape;156;p18"/>
          <p:cNvSpPr/>
          <p:nvPr/>
        </p:nvSpPr>
        <p:spPr>
          <a:xfrm>
            <a:off x="3280228" y="2190162"/>
            <a:ext cx="152400" cy="2895600"/>
          </a:xfrm>
          <a:prstGeom prst="rect">
            <a:avLst/>
          </a:prstGeom>
          <a:solidFill>
            <a:srgbClr val="AEABAB"/>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400"/>
              <a:buFont typeface="Arial"/>
              <a:buNone/>
            </a:pPr>
            <a:endParaRPr sz="2400" b="0" i="0" u="none" strike="noStrike" cap="none">
              <a:solidFill>
                <a:schemeClr val="lt1"/>
              </a:solidFill>
              <a:latin typeface="Arial"/>
              <a:ea typeface="Arial"/>
              <a:cs typeface="Arial"/>
              <a:sym typeface="Arial"/>
            </a:endParaRPr>
          </a:p>
        </p:txBody>
      </p:sp>
      <p:sp>
        <p:nvSpPr>
          <p:cNvPr id="157" name="Google Shape;157;p18"/>
          <p:cNvSpPr/>
          <p:nvPr/>
        </p:nvSpPr>
        <p:spPr>
          <a:xfrm>
            <a:off x="3445328" y="2609262"/>
            <a:ext cx="6464300" cy="774700"/>
          </a:xfrm>
          <a:prstGeom prst="rect">
            <a:avLst/>
          </a:prstGeom>
          <a:solidFill>
            <a:schemeClr val="accent6"/>
          </a:solidFill>
          <a:ln w="1905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4000"/>
              <a:buFont typeface="Arial"/>
              <a:buNone/>
            </a:pPr>
            <a:r>
              <a:rPr lang="en-US" sz="4000" b="0" i="0" u="none" strike="noStrike" cap="none">
                <a:solidFill>
                  <a:schemeClr val="lt1"/>
                </a:solidFill>
                <a:latin typeface="Arial"/>
                <a:ea typeface="Arial"/>
                <a:cs typeface="Arial"/>
                <a:sym typeface="Arial"/>
              </a:rPr>
              <a:t>What</a:t>
            </a:r>
            <a:endParaRPr sz="1400" b="0" i="0" u="none" strike="noStrike" cap="none">
              <a:solidFill>
                <a:srgbClr val="000000"/>
              </a:solidFill>
              <a:latin typeface="Arial"/>
              <a:ea typeface="Arial"/>
              <a:cs typeface="Arial"/>
              <a:sym typeface="Arial"/>
            </a:endParaRPr>
          </a:p>
        </p:txBody>
      </p:sp>
      <p:sp>
        <p:nvSpPr>
          <p:cNvPr id="158" name="Google Shape;158;p18"/>
          <p:cNvSpPr/>
          <p:nvPr/>
        </p:nvSpPr>
        <p:spPr>
          <a:xfrm>
            <a:off x="3445328" y="3637962"/>
            <a:ext cx="6464300" cy="774700"/>
          </a:xfrm>
          <a:prstGeom prst="rect">
            <a:avLst/>
          </a:prstGeom>
          <a:solidFill>
            <a:schemeClr val="accent6"/>
          </a:solidFill>
          <a:ln w="1905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4000"/>
              <a:buFont typeface="Arial"/>
              <a:buNone/>
            </a:pPr>
            <a:r>
              <a:rPr lang="en-US" sz="4000" b="0" i="0" u="none" strike="noStrike" cap="none">
                <a:solidFill>
                  <a:schemeClr val="lt1"/>
                </a:solidFill>
                <a:latin typeface="Arial"/>
                <a:ea typeface="Arial"/>
                <a:cs typeface="Arial"/>
                <a:sym typeface="Arial"/>
              </a:rPr>
              <a:t>What time</a:t>
            </a:r>
            <a:endParaRPr sz="1400" b="0" i="0" u="none" strike="noStrike" cap="none">
              <a:solidFill>
                <a:srgbClr val="000000"/>
              </a:solidFill>
              <a:latin typeface="Arial"/>
              <a:ea typeface="Arial"/>
              <a:cs typeface="Arial"/>
              <a:sym typeface="Arial"/>
            </a:endParaRPr>
          </a:p>
        </p:txBody>
      </p:sp>
      <p:sp>
        <p:nvSpPr>
          <p:cNvPr id="159" name="Google Shape;159;p18"/>
          <p:cNvSpPr/>
          <p:nvPr/>
        </p:nvSpPr>
        <p:spPr>
          <a:xfrm>
            <a:off x="3026230" y="2650992"/>
            <a:ext cx="640080" cy="640080"/>
          </a:xfrm>
          <a:prstGeom prst="ellipse">
            <a:avLst/>
          </a:prstGeom>
          <a:gradFill>
            <a:gsLst>
              <a:gs pos="0">
                <a:srgbClr val="70A5DA"/>
              </a:gs>
              <a:gs pos="50000">
                <a:srgbClr val="539BDB"/>
              </a:gs>
              <a:gs pos="100000">
                <a:srgbClr val="4288C8"/>
              </a:gs>
            </a:gsLst>
            <a:lin ang="5400000" scaled="0"/>
          </a:gradFill>
          <a:ln>
            <a:noFill/>
          </a:ln>
          <a:effectLst>
            <a:outerShdw blurRad="57150" dist="19050" dir="5400000" algn="ctr" rotWithShape="0">
              <a:srgbClr val="000000">
                <a:alpha val="62352"/>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3600"/>
              <a:buFont typeface="Arial"/>
              <a:buNone/>
            </a:pPr>
            <a:r>
              <a:rPr lang="en-US" sz="3600" b="1" i="0" u="none" strike="noStrike" cap="none">
                <a:solidFill>
                  <a:schemeClr val="lt1"/>
                </a:solidFill>
                <a:latin typeface="Arial"/>
                <a:ea typeface="Arial"/>
                <a:cs typeface="Arial"/>
                <a:sym typeface="Arial"/>
              </a:rPr>
              <a:t>A</a:t>
            </a:r>
            <a:endParaRPr sz="1400" b="0" i="0" u="none" strike="noStrike" cap="none">
              <a:solidFill>
                <a:srgbClr val="000000"/>
              </a:solidFill>
              <a:latin typeface="Arial"/>
              <a:ea typeface="Arial"/>
              <a:cs typeface="Arial"/>
              <a:sym typeface="Arial"/>
            </a:endParaRPr>
          </a:p>
        </p:txBody>
      </p:sp>
      <p:sp>
        <p:nvSpPr>
          <p:cNvPr id="160" name="Google Shape;160;p18"/>
          <p:cNvSpPr/>
          <p:nvPr/>
        </p:nvSpPr>
        <p:spPr>
          <a:xfrm>
            <a:off x="3026230" y="3666992"/>
            <a:ext cx="640080" cy="640080"/>
          </a:xfrm>
          <a:prstGeom prst="ellipse">
            <a:avLst/>
          </a:prstGeom>
          <a:gradFill>
            <a:gsLst>
              <a:gs pos="0">
                <a:srgbClr val="70A5DA"/>
              </a:gs>
              <a:gs pos="50000">
                <a:srgbClr val="539BDB"/>
              </a:gs>
              <a:gs pos="100000">
                <a:srgbClr val="4288C8"/>
              </a:gs>
            </a:gsLst>
            <a:lin ang="5400000" scaled="0"/>
          </a:gradFill>
          <a:ln>
            <a:noFill/>
          </a:ln>
          <a:effectLst>
            <a:outerShdw blurRad="57150" dist="19050" dir="5400000" algn="ctr" rotWithShape="0">
              <a:srgbClr val="000000">
                <a:alpha val="62352"/>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3600"/>
              <a:buFont typeface="Arial"/>
              <a:buNone/>
            </a:pPr>
            <a:r>
              <a:rPr lang="en-US" sz="3600" b="1" i="0" u="none" strike="noStrike" cap="none">
                <a:solidFill>
                  <a:schemeClr val="lt1"/>
                </a:solidFill>
                <a:latin typeface="Arial"/>
                <a:ea typeface="Arial"/>
                <a:cs typeface="Arial"/>
                <a:sym typeface="Arial"/>
              </a:rPr>
              <a:t>B</a:t>
            </a:r>
            <a:endParaRPr sz="1400" b="0" i="0" u="none" strike="noStrike" cap="none">
              <a:solidFill>
                <a:srgbClr val="000000"/>
              </a:solidFill>
              <a:latin typeface="Arial"/>
              <a:ea typeface="Arial"/>
              <a:cs typeface="Arial"/>
              <a:sym typeface="Arial"/>
            </a:endParaRPr>
          </a:p>
        </p:txBody>
      </p:sp>
      <p:sp>
        <p:nvSpPr>
          <p:cNvPr id="161" name="Google Shape;161;p18"/>
          <p:cNvSpPr/>
          <p:nvPr/>
        </p:nvSpPr>
        <p:spPr>
          <a:xfrm>
            <a:off x="3445328" y="4641262"/>
            <a:ext cx="6464300" cy="774700"/>
          </a:xfrm>
          <a:prstGeom prst="rect">
            <a:avLst/>
          </a:prstGeom>
          <a:solidFill>
            <a:schemeClr val="accent6"/>
          </a:solidFill>
          <a:ln w="1905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4000"/>
              <a:buFont typeface="Arial"/>
              <a:buNone/>
            </a:pPr>
            <a:r>
              <a:rPr lang="en-US" sz="4000" b="0" i="0" u="none" strike="noStrike" cap="none">
                <a:solidFill>
                  <a:schemeClr val="lt1"/>
                </a:solidFill>
                <a:latin typeface="Arial"/>
                <a:ea typeface="Arial"/>
                <a:cs typeface="Arial"/>
                <a:sym typeface="Arial"/>
              </a:rPr>
              <a:t>What’s</a:t>
            </a:r>
            <a:endParaRPr sz="1400" b="0" i="0" u="none" strike="noStrike" cap="none">
              <a:solidFill>
                <a:srgbClr val="000000"/>
              </a:solidFill>
              <a:latin typeface="Arial"/>
              <a:ea typeface="Arial"/>
              <a:cs typeface="Arial"/>
              <a:sym typeface="Arial"/>
            </a:endParaRPr>
          </a:p>
        </p:txBody>
      </p:sp>
      <p:sp>
        <p:nvSpPr>
          <p:cNvPr id="162" name="Google Shape;162;p18"/>
          <p:cNvSpPr/>
          <p:nvPr/>
        </p:nvSpPr>
        <p:spPr>
          <a:xfrm>
            <a:off x="3026230" y="4708392"/>
            <a:ext cx="640080" cy="640080"/>
          </a:xfrm>
          <a:prstGeom prst="ellipse">
            <a:avLst/>
          </a:prstGeom>
          <a:gradFill>
            <a:gsLst>
              <a:gs pos="0">
                <a:srgbClr val="70A5DA"/>
              </a:gs>
              <a:gs pos="50000">
                <a:srgbClr val="539BDB"/>
              </a:gs>
              <a:gs pos="100000">
                <a:srgbClr val="4288C8"/>
              </a:gs>
            </a:gsLst>
            <a:lin ang="5400000" scaled="0"/>
          </a:gradFill>
          <a:ln>
            <a:noFill/>
          </a:ln>
          <a:effectLst>
            <a:outerShdw blurRad="57150" dist="19050" dir="5400000" algn="ctr" rotWithShape="0">
              <a:srgbClr val="000000">
                <a:alpha val="62352"/>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3600"/>
              <a:buFont typeface="Arial"/>
              <a:buNone/>
            </a:pPr>
            <a:r>
              <a:rPr lang="en-US" sz="3600" b="1" i="0" u="none" strike="noStrike" cap="none">
                <a:solidFill>
                  <a:schemeClr val="lt1"/>
                </a:solidFill>
                <a:latin typeface="Arial"/>
                <a:ea typeface="Arial"/>
                <a:cs typeface="Arial"/>
                <a:sym typeface="Arial"/>
              </a:rPr>
              <a:t>C</a:t>
            </a:r>
            <a:endParaRPr sz="1400" b="0" i="0" u="none" strike="noStrike" cap="none">
              <a:solidFill>
                <a:srgbClr val="000000"/>
              </a:solidFill>
              <a:latin typeface="Arial"/>
              <a:ea typeface="Arial"/>
              <a:cs typeface="Arial"/>
              <a:sym typeface="Arial"/>
            </a:endParaRPr>
          </a:p>
        </p:txBody>
      </p:sp>
      <p:sp>
        <p:nvSpPr>
          <p:cNvPr id="163" name="Google Shape;163;p18"/>
          <p:cNvSpPr txBox="1"/>
          <p:nvPr/>
        </p:nvSpPr>
        <p:spPr>
          <a:xfrm>
            <a:off x="661182" y="307906"/>
            <a:ext cx="9973993" cy="646331"/>
          </a:xfrm>
          <a:prstGeom prst="rect">
            <a:avLst/>
          </a:prstGeom>
          <a:solidFill>
            <a:srgbClr val="0070C0"/>
          </a:solidFill>
          <a:ln>
            <a:noFill/>
          </a:ln>
          <a:effectLst>
            <a:outerShdw blurRad="107950" dist="12700" dir="5400000" algn="ctr">
              <a:srgbClr val="000000"/>
            </a:outerShdw>
          </a:effectLst>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3600"/>
              <a:buFont typeface="Arial"/>
              <a:buNone/>
            </a:pPr>
            <a:r>
              <a:rPr lang="en-US" sz="3600" b="1" i="0" u="none" strike="noStrike" cap="none">
                <a:solidFill>
                  <a:srgbClr val="FFFF00"/>
                </a:solidFill>
                <a:latin typeface="Calibri"/>
                <a:ea typeface="Calibri"/>
                <a:cs typeface="Calibri"/>
                <a:sym typeface="Calibri"/>
              </a:rPr>
              <a:t>…………do you get up?  - I get up at 6 o’clock</a:t>
            </a:r>
            <a:endParaRPr sz="3600" b="1" i="0" u="none" strike="noStrike" cap="none">
              <a:solidFill>
                <a:srgbClr val="FFFF00"/>
              </a:solidFill>
              <a:latin typeface="Times New Roman"/>
              <a:ea typeface="Times New Roman"/>
              <a:cs typeface="Times New Roman"/>
              <a:sym typeface="Times New Roman"/>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56"/>
                                        </p:tgtEl>
                                        <p:attrNameLst>
                                          <p:attrName>style.visibility</p:attrName>
                                        </p:attrNameLst>
                                      </p:cBhvr>
                                      <p:to>
                                        <p:strVal val="visible"/>
                                      </p:to>
                                    </p:set>
                                    <p:animEffect transition="in" filter="fade">
                                      <p:cBhvr>
                                        <p:cTn id="7" dur="500"/>
                                        <p:tgtEl>
                                          <p:spTgt spid="156"/>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159"/>
                                        </p:tgtEl>
                                        <p:attrNameLst>
                                          <p:attrName>style.visibility</p:attrName>
                                        </p:attrNameLst>
                                      </p:cBhvr>
                                      <p:to>
                                        <p:strVal val="visible"/>
                                      </p:to>
                                    </p:set>
                                    <p:animEffect transition="in" filter="fade">
                                      <p:cBhvr>
                                        <p:cTn id="11" dur="500"/>
                                        <p:tgtEl>
                                          <p:spTgt spid="159"/>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157"/>
                                        </p:tgtEl>
                                        <p:attrNameLst>
                                          <p:attrName>style.visibility</p:attrName>
                                        </p:attrNameLst>
                                      </p:cBhvr>
                                      <p:to>
                                        <p:strVal val="visible"/>
                                      </p:to>
                                    </p:set>
                                    <p:animEffect transition="in" filter="fade">
                                      <p:cBhvr>
                                        <p:cTn id="15" dur="500"/>
                                        <p:tgtEl>
                                          <p:spTgt spid="157"/>
                                        </p:tgtEl>
                                      </p:cBhvr>
                                    </p:animEffect>
                                  </p:childTnLst>
                                </p:cTn>
                              </p:par>
                            </p:childTnLst>
                          </p:cTn>
                        </p:par>
                        <p:par>
                          <p:cTn id="16" fill="hold">
                            <p:stCondLst>
                              <p:cond delay="1500"/>
                            </p:stCondLst>
                            <p:childTnLst>
                              <p:par>
                                <p:cTn id="17" presetID="10" presetClass="entr" presetSubtype="0" fill="hold" nodeType="afterEffect">
                                  <p:stCondLst>
                                    <p:cond delay="0"/>
                                  </p:stCondLst>
                                  <p:childTnLst>
                                    <p:set>
                                      <p:cBhvr>
                                        <p:cTn id="18" dur="1" fill="hold">
                                          <p:stCondLst>
                                            <p:cond delay="0"/>
                                          </p:stCondLst>
                                        </p:cTn>
                                        <p:tgtEl>
                                          <p:spTgt spid="160"/>
                                        </p:tgtEl>
                                        <p:attrNameLst>
                                          <p:attrName>style.visibility</p:attrName>
                                        </p:attrNameLst>
                                      </p:cBhvr>
                                      <p:to>
                                        <p:strVal val="visible"/>
                                      </p:to>
                                    </p:set>
                                    <p:animEffect transition="in" filter="fade">
                                      <p:cBhvr>
                                        <p:cTn id="19" dur="500"/>
                                        <p:tgtEl>
                                          <p:spTgt spid="160"/>
                                        </p:tgtEl>
                                      </p:cBhvr>
                                    </p:animEffect>
                                  </p:childTnLst>
                                </p:cTn>
                              </p:par>
                            </p:childTnLst>
                          </p:cTn>
                        </p:par>
                        <p:par>
                          <p:cTn id="20" fill="hold">
                            <p:stCondLst>
                              <p:cond delay="2000"/>
                            </p:stCondLst>
                            <p:childTnLst>
                              <p:par>
                                <p:cTn id="21" presetID="10" presetClass="entr" presetSubtype="0" fill="hold" nodeType="afterEffect">
                                  <p:stCondLst>
                                    <p:cond delay="0"/>
                                  </p:stCondLst>
                                  <p:childTnLst>
                                    <p:set>
                                      <p:cBhvr>
                                        <p:cTn id="22" dur="1" fill="hold">
                                          <p:stCondLst>
                                            <p:cond delay="0"/>
                                          </p:stCondLst>
                                        </p:cTn>
                                        <p:tgtEl>
                                          <p:spTgt spid="158"/>
                                        </p:tgtEl>
                                        <p:attrNameLst>
                                          <p:attrName>style.visibility</p:attrName>
                                        </p:attrNameLst>
                                      </p:cBhvr>
                                      <p:to>
                                        <p:strVal val="visible"/>
                                      </p:to>
                                    </p:set>
                                    <p:animEffect transition="in" filter="fade">
                                      <p:cBhvr>
                                        <p:cTn id="23" dur="500"/>
                                        <p:tgtEl>
                                          <p:spTgt spid="158"/>
                                        </p:tgtEl>
                                      </p:cBhvr>
                                    </p:animEffect>
                                  </p:childTnLst>
                                </p:cTn>
                              </p:par>
                            </p:childTnLst>
                          </p:cTn>
                        </p:par>
                        <p:par>
                          <p:cTn id="24" fill="hold">
                            <p:stCondLst>
                              <p:cond delay="2500"/>
                            </p:stCondLst>
                            <p:childTnLst>
                              <p:par>
                                <p:cTn id="25" presetID="10" presetClass="entr" presetSubtype="0" fill="hold" nodeType="afterEffect">
                                  <p:stCondLst>
                                    <p:cond delay="0"/>
                                  </p:stCondLst>
                                  <p:childTnLst>
                                    <p:set>
                                      <p:cBhvr>
                                        <p:cTn id="26" dur="1" fill="hold">
                                          <p:stCondLst>
                                            <p:cond delay="0"/>
                                          </p:stCondLst>
                                        </p:cTn>
                                        <p:tgtEl>
                                          <p:spTgt spid="162"/>
                                        </p:tgtEl>
                                        <p:attrNameLst>
                                          <p:attrName>style.visibility</p:attrName>
                                        </p:attrNameLst>
                                      </p:cBhvr>
                                      <p:to>
                                        <p:strVal val="visible"/>
                                      </p:to>
                                    </p:set>
                                    <p:animEffect transition="in" filter="fade">
                                      <p:cBhvr>
                                        <p:cTn id="27" dur="500"/>
                                        <p:tgtEl>
                                          <p:spTgt spid="162"/>
                                        </p:tgtEl>
                                      </p:cBhvr>
                                    </p:animEffect>
                                  </p:childTnLst>
                                </p:cTn>
                              </p:par>
                            </p:childTnLst>
                          </p:cTn>
                        </p:par>
                        <p:par>
                          <p:cTn id="28" fill="hold">
                            <p:stCondLst>
                              <p:cond delay="3000"/>
                            </p:stCondLst>
                            <p:childTnLst>
                              <p:par>
                                <p:cTn id="29" presetID="10" presetClass="entr" presetSubtype="0" fill="hold" nodeType="afterEffect">
                                  <p:stCondLst>
                                    <p:cond delay="0"/>
                                  </p:stCondLst>
                                  <p:childTnLst>
                                    <p:set>
                                      <p:cBhvr>
                                        <p:cTn id="30" dur="1" fill="hold">
                                          <p:stCondLst>
                                            <p:cond delay="0"/>
                                          </p:stCondLst>
                                        </p:cTn>
                                        <p:tgtEl>
                                          <p:spTgt spid="161"/>
                                        </p:tgtEl>
                                        <p:attrNameLst>
                                          <p:attrName>style.visibility</p:attrName>
                                        </p:attrNameLst>
                                      </p:cBhvr>
                                      <p:to>
                                        <p:strVal val="visible"/>
                                      </p:to>
                                    </p:set>
                                    <p:animEffect transition="in" filter="fade">
                                      <p:cBhvr>
                                        <p:cTn id="31" dur="500"/>
                                        <p:tgtEl>
                                          <p:spTgt spid="161"/>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xit" presetSubtype="0" fill="hold" nodeType="clickEffect">
                                  <p:stCondLst>
                                    <p:cond delay="0"/>
                                  </p:stCondLst>
                                  <p:childTnLst>
                                    <p:animEffect transition="out" filter="fade">
                                      <p:cBhvr>
                                        <p:cTn id="35" dur="500"/>
                                        <p:tgtEl>
                                          <p:spTgt spid="156"/>
                                        </p:tgtEl>
                                      </p:cBhvr>
                                    </p:animEffect>
                                    <p:set>
                                      <p:cBhvr>
                                        <p:cTn id="36" dur="1" fill="hold">
                                          <p:stCondLst>
                                            <p:cond delay="500"/>
                                          </p:stCondLst>
                                        </p:cTn>
                                        <p:tgtEl>
                                          <p:spTgt spid="156"/>
                                        </p:tgtEl>
                                        <p:attrNameLst>
                                          <p:attrName>style.visibility</p:attrName>
                                        </p:attrNameLst>
                                      </p:cBhvr>
                                      <p:to>
                                        <p:strVal val="hidden"/>
                                      </p:to>
                                    </p:set>
                                  </p:childTnLst>
                                </p:cTn>
                              </p:par>
                              <p:par>
                                <p:cTn id="37" presetID="10" presetClass="exit" presetSubtype="0" fill="hold" nodeType="withEffect">
                                  <p:stCondLst>
                                    <p:cond delay="0"/>
                                  </p:stCondLst>
                                  <p:childTnLst>
                                    <p:animEffect transition="out" filter="fade">
                                      <p:cBhvr>
                                        <p:cTn id="38" dur="500"/>
                                        <p:tgtEl>
                                          <p:spTgt spid="159"/>
                                        </p:tgtEl>
                                      </p:cBhvr>
                                    </p:animEffect>
                                    <p:set>
                                      <p:cBhvr>
                                        <p:cTn id="39" dur="1" fill="hold">
                                          <p:stCondLst>
                                            <p:cond delay="500"/>
                                          </p:stCondLst>
                                        </p:cTn>
                                        <p:tgtEl>
                                          <p:spTgt spid="159"/>
                                        </p:tgtEl>
                                        <p:attrNameLst>
                                          <p:attrName>style.visibility</p:attrName>
                                        </p:attrNameLst>
                                      </p:cBhvr>
                                      <p:to>
                                        <p:strVal val="hidden"/>
                                      </p:to>
                                    </p:set>
                                  </p:childTnLst>
                                </p:cTn>
                              </p:par>
                              <p:par>
                                <p:cTn id="40" presetID="10" presetClass="exit" presetSubtype="0" fill="hold" nodeType="withEffect">
                                  <p:stCondLst>
                                    <p:cond delay="0"/>
                                  </p:stCondLst>
                                  <p:childTnLst>
                                    <p:animEffect transition="out" filter="fade">
                                      <p:cBhvr>
                                        <p:cTn id="41" dur="500"/>
                                        <p:tgtEl>
                                          <p:spTgt spid="157"/>
                                        </p:tgtEl>
                                      </p:cBhvr>
                                    </p:animEffect>
                                    <p:set>
                                      <p:cBhvr>
                                        <p:cTn id="42" dur="1" fill="hold">
                                          <p:stCondLst>
                                            <p:cond delay="500"/>
                                          </p:stCondLst>
                                        </p:cTn>
                                        <p:tgtEl>
                                          <p:spTgt spid="157"/>
                                        </p:tgtEl>
                                        <p:attrNameLst>
                                          <p:attrName>style.visibility</p:attrName>
                                        </p:attrNameLst>
                                      </p:cBhvr>
                                      <p:to>
                                        <p:strVal val="hidden"/>
                                      </p:to>
                                    </p:set>
                                  </p:childTnLst>
                                </p:cTn>
                              </p:par>
                              <p:par>
                                <p:cTn id="43" presetID="10" presetClass="exit" presetSubtype="0" fill="hold" nodeType="withEffect">
                                  <p:stCondLst>
                                    <p:cond delay="0"/>
                                  </p:stCondLst>
                                  <p:childTnLst>
                                    <p:animEffect transition="out" filter="fade">
                                      <p:cBhvr>
                                        <p:cTn id="44" dur="500"/>
                                        <p:tgtEl>
                                          <p:spTgt spid="162"/>
                                        </p:tgtEl>
                                      </p:cBhvr>
                                    </p:animEffect>
                                    <p:set>
                                      <p:cBhvr>
                                        <p:cTn id="45" dur="1" fill="hold">
                                          <p:stCondLst>
                                            <p:cond delay="500"/>
                                          </p:stCondLst>
                                        </p:cTn>
                                        <p:tgtEl>
                                          <p:spTgt spid="162"/>
                                        </p:tgtEl>
                                        <p:attrNameLst>
                                          <p:attrName>style.visibility</p:attrName>
                                        </p:attrNameLst>
                                      </p:cBhvr>
                                      <p:to>
                                        <p:strVal val="hidden"/>
                                      </p:to>
                                    </p:set>
                                  </p:childTnLst>
                                </p:cTn>
                              </p:par>
                              <p:par>
                                <p:cTn id="46" presetID="10" presetClass="exit" presetSubtype="0" fill="hold" nodeType="withEffect">
                                  <p:stCondLst>
                                    <p:cond delay="0"/>
                                  </p:stCondLst>
                                  <p:childTnLst>
                                    <p:animEffect transition="out" filter="fade">
                                      <p:cBhvr>
                                        <p:cTn id="47" dur="500"/>
                                        <p:tgtEl>
                                          <p:spTgt spid="161"/>
                                        </p:tgtEl>
                                      </p:cBhvr>
                                    </p:animEffect>
                                    <p:set>
                                      <p:cBhvr>
                                        <p:cTn id="48" dur="1" fill="hold">
                                          <p:stCondLst>
                                            <p:cond delay="500"/>
                                          </p:stCondLst>
                                        </p:cTn>
                                        <p:tgtEl>
                                          <p:spTgt spid="161"/>
                                        </p:tgtEl>
                                        <p:attrNameLst>
                                          <p:attrName>style.visibility</p:attrName>
                                        </p:attrNameLst>
                                      </p:cBhvr>
                                      <p:to>
                                        <p:strVal val="hidden"/>
                                      </p:to>
                                    </p:set>
                                  </p:childTnLst>
                                </p:cTn>
                              </p:par>
                              <p:par>
                                <p:cTn id="49" presetID="10" presetClass="entr" presetSubtype="0" fill="hold" nodeType="withEffect">
                                  <p:stCondLst>
                                    <p:cond delay="0"/>
                                  </p:stCondLst>
                                  <p:childTnLst>
                                    <p:set>
                                      <p:cBhvr>
                                        <p:cTn id="50" dur="1" fill="hold">
                                          <p:stCondLst>
                                            <p:cond delay="0"/>
                                          </p:stCondLst>
                                        </p:cTn>
                                        <p:tgtEl>
                                          <p:spTgt spid="163"/>
                                        </p:tgtEl>
                                        <p:attrNameLst>
                                          <p:attrName>style.visibility</p:attrName>
                                        </p:attrNameLst>
                                      </p:cBhvr>
                                      <p:to>
                                        <p:strVal val="visible"/>
                                      </p:to>
                                    </p:set>
                                    <p:animEffect transition="in" filter="fade">
                                      <p:cBhvr>
                                        <p:cTn id="51" dur="2000"/>
                                        <p:tgtEl>
                                          <p:spTgt spid="1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68"/>
        <p:cNvGrpSpPr/>
        <p:nvPr/>
      </p:nvGrpSpPr>
      <p:grpSpPr>
        <a:xfrm>
          <a:off x="0" y="0"/>
          <a:ext cx="0" cy="0"/>
          <a:chOff x="0" y="0"/>
          <a:chExt cx="0" cy="0"/>
        </a:xfrm>
      </p:grpSpPr>
      <p:pic>
        <p:nvPicPr>
          <p:cNvPr id="169" name="Google Shape;169;p19">
            <a:hlinkClick r:id="rId3" action="ppaction://hlinksldjump"/>
          </p:cNvPr>
          <p:cNvPicPr preferRelativeResize="0"/>
          <p:nvPr/>
        </p:nvPicPr>
        <p:blipFill rotWithShape="1">
          <a:blip r:embed="rId4">
            <a:alphaModFix/>
          </a:blip>
          <a:srcRect l="14473" b="4014"/>
          <a:stretch/>
        </p:blipFill>
        <p:spPr>
          <a:xfrm flipH="1">
            <a:off x="-49718" y="4714294"/>
            <a:ext cx="1726118" cy="1236702"/>
          </a:xfrm>
          <a:prstGeom prst="rect">
            <a:avLst/>
          </a:prstGeom>
          <a:noFill/>
          <a:ln>
            <a:noFill/>
          </a:ln>
        </p:spPr>
      </p:pic>
      <p:pic>
        <p:nvPicPr>
          <p:cNvPr id="170" name="Google Shape;170;p19"/>
          <p:cNvPicPr preferRelativeResize="0"/>
          <p:nvPr/>
        </p:nvPicPr>
        <p:blipFill rotWithShape="1">
          <a:blip r:embed="rId5">
            <a:alphaModFix/>
          </a:blip>
          <a:srcRect/>
          <a:stretch/>
        </p:blipFill>
        <p:spPr>
          <a:xfrm>
            <a:off x="9818261" y="4714295"/>
            <a:ext cx="2065411" cy="1872639"/>
          </a:xfrm>
          <a:prstGeom prst="rect">
            <a:avLst/>
          </a:prstGeom>
          <a:noFill/>
          <a:ln>
            <a:noFill/>
          </a:ln>
        </p:spPr>
      </p:pic>
      <p:sp>
        <p:nvSpPr>
          <p:cNvPr id="171" name="Google Shape;171;p19"/>
          <p:cNvSpPr/>
          <p:nvPr/>
        </p:nvSpPr>
        <p:spPr>
          <a:xfrm>
            <a:off x="3124200" y="2066824"/>
            <a:ext cx="152400" cy="2895600"/>
          </a:xfrm>
          <a:prstGeom prst="rect">
            <a:avLst/>
          </a:prstGeom>
          <a:solidFill>
            <a:srgbClr val="AEABAB"/>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172" name="Google Shape;172;p19"/>
          <p:cNvSpPr/>
          <p:nvPr/>
        </p:nvSpPr>
        <p:spPr>
          <a:xfrm>
            <a:off x="3289300" y="2485924"/>
            <a:ext cx="6464300" cy="774700"/>
          </a:xfrm>
          <a:prstGeom prst="rect">
            <a:avLst/>
          </a:prstGeom>
          <a:solidFill>
            <a:schemeClr val="accent6"/>
          </a:solidFill>
          <a:ln w="1905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4000"/>
              <a:buFont typeface="Arial"/>
              <a:buNone/>
            </a:pPr>
            <a:r>
              <a:rPr lang="en-US" sz="4000" b="0" i="0" u="none" strike="noStrike" cap="none">
                <a:solidFill>
                  <a:schemeClr val="lt1"/>
                </a:solidFill>
                <a:latin typeface="Arial"/>
                <a:ea typeface="Arial"/>
                <a:cs typeface="Arial"/>
                <a:sym typeface="Arial"/>
              </a:rPr>
              <a:t>When</a:t>
            </a:r>
            <a:endParaRPr sz="1400" b="0" i="0" u="none" strike="noStrike" cap="none">
              <a:solidFill>
                <a:srgbClr val="000000"/>
              </a:solidFill>
              <a:latin typeface="Arial"/>
              <a:ea typeface="Arial"/>
              <a:cs typeface="Arial"/>
              <a:sym typeface="Arial"/>
            </a:endParaRPr>
          </a:p>
        </p:txBody>
      </p:sp>
      <p:sp>
        <p:nvSpPr>
          <p:cNvPr id="173" name="Google Shape;173;p19"/>
          <p:cNvSpPr/>
          <p:nvPr/>
        </p:nvSpPr>
        <p:spPr>
          <a:xfrm>
            <a:off x="3289300" y="3514624"/>
            <a:ext cx="6464300" cy="774700"/>
          </a:xfrm>
          <a:prstGeom prst="rect">
            <a:avLst/>
          </a:prstGeom>
          <a:solidFill>
            <a:schemeClr val="accent6"/>
          </a:solidFill>
          <a:ln w="1905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4000"/>
              <a:buFont typeface="Arial"/>
              <a:buNone/>
            </a:pPr>
            <a:r>
              <a:rPr lang="en-US" sz="4000" b="0" i="0" u="none" strike="noStrike" cap="none">
                <a:solidFill>
                  <a:schemeClr val="lt1"/>
                </a:solidFill>
                <a:latin typeface="Arial"/>
                <a:ea typeface="Arial"/>
                <a:cs typeface="Arial"/>
                <a:sym typeface="Arial"/>
              </a:rPr>
              <a:t>Where</a:t>
            </a:r>
            <a:endParaRPr sz="1400" b="0" i="0" u="none" strike="noStrike" cap="none">
              <a:solidFill>
                <a:srgbClr val="000000"/>
              </a:solidFill>
              <a:latin typeface="Arial"/>
              <a:ea typeface="Arial"/>
              <a:cs typeface="Arial"/>
              <a:sym typeface="Arial"/>
            </a:endParaRPr>
          </a:p>
        </p:txBody>
      </p:sp>
      <p:sp>
        <p:nvSpPr>
          <p:cNvPr id="174" name="Google Shape;174;p19"/>
          <p:cNvSpPr/>
          <p:nvPr/>
        </p:nvSpPr>
        <p:spPr>
          <a:xfrm>
            <a:off x="2971800" y="2542168"/>
            <a:ext cx="640080" cy="640080"/>
          </a:xfrm>
          <a:prstGeom prst="ellipse">
            <a:avLst/>
          </a:prstGeom>
          <a:gradFill>
            <a:gsLst>
              <a:gs pos="0">
                <a:srgbClr val="70A5DA"/>
              </a:gs>
              <a:gs pos="50000">
                <a:srgbClr val="539BDB"/>
              </a:gs>
              <a:gs pos="100000">
                <a:srgbClr val="4288C8"/>
              </a:gs>
            </a:gsLst>
            <a:lin ang="5400000" scaled="0"/>
          </a:gradFill>
          <a:ln>
            <a:noFill/>
          </a:ln>
          <a:effectLst>
            <a:outerShdw blurRad="57150" dist="19050" dir="5400000" algn="ctr" rotWithShape="0">
              <a:srgbClr val="000000">
                <a:alpha val="62352"/>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3600"/>
              <a:buFont typeface="Arial"/>
              <a:buNone/>
            </a:pPr>
            <a:r>
              <a:rPr lang="en-US" sz="3600" b="1" i="0" u="none" strike="noStrike" cap="none">
                <a:solidFill>
                  <a:schemeClr val="lt1"/>
                </a:solidFill>
                <a:latin typeface="Arial"/>
                <a:ea typeface="Arial"/>
                <a:cs typeface="Arial"/>
                <a:sym typeface="Arial"/>
              </a:rPr>
              <a:t>A</a:t>
            </a:r>
            <a:endParaRPr sz="1400" b="0" i="0" u="none" strike="noStrike" cap="none">
              <a:solidFill>
                <a:srgbClr val="000000"/>
              </a:solidFill>
              <a:latin typeface="Arial"/>
              <a:ea typeface="Arial"/>
              <a:cs typeface="Arial"/>
              <a:sym typeface="Arial"/>
            </a:endParaRPr>
          </a:p>
        </p:txBody>
      </p:sp>
      <p:sp>
        <p:nvSpPr>
          <p:cNvPr id="175" name="Google Shape;175;p19"/>
          <p:cNvSpPr/>
          <p:nvPr/>
        </p:nvSpPr>
        <p:spPr>
          <a:xfrm>
            <a:off x="2971800" y="3572682"/>
            <a:ext cx="640080" cy="640080"/>
          </a:xfrm>
          <a:prstGeom prst="ellipse">
            <a:avLst/>
          </a:prstGeom>
          <a:gradFill>
            <a:gsLst>
              <a:gs pos="0">
                <a:srgbClr val="70A5DA"/>
              </a:gs>
              <a:gs pos="50000">
                <a:srgbClr val="539BDB"/>
              </a:gs>
              <a:gs pos="100000">
                <a:srgbClr val="4288C8"/>
              </a:gs>
            </a:gsLst>
            <a:lin ang="5400000" scaled="0"/>
          </a:gradFill>
          <a:ln>
            <a:noFill/>
          </a:ln>
          <a:effectLst>
            <a:outerShdw blurRad="57150" dist="19050" dir="5400000" algn="ctr" rotWithShape="0">
              <a:srgbClr val="000000">
                <a:alpha val="62352"/>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3600"/>
              <a:buFont typeface="Arial"/>
              <a:buNone/>
            </a:pPr>
            <a:r>
              <a:rPr lang="en-US" sz="3600" b="1" i="0" u="none" strike="noStrike" cap="none">
                <a:solidFill>
                  <a:schemeClr val="lt1"/>
                </a:solidFill>
                <a:latin typeface="Arial"/>
                <a:ea typeface="Arial"/>
                <a:cs typeface="Arial"/>
                <a:sym typeface="Arial"/>
              </a:rPr>
              <a:t>B</a:t>
            </a:r>
            <a:endParaRPr sz="1400" b="0" i="0" u="none" strike="noStrike" cap="none">
              <a:solidFill>
                <a:srgbClr val="000000"/>
              </a:solidFill>
              <a:latin typeface="Arial"/>
              <a:ea typeface="Arial"/>
              <a:cs typeface="Arial"/>
              <a:sym typeface="Arial"/>
            </a:endParaRPr>
          </a:p>
        </p:txBody>
      </p:sp>
      <p:sp>
        <p:nvSpPr>
          <p:cNvPr id="176" name="Google Shape;176;p19"/>
          <p:cNvSpPr/>
          <p:nvPr/>
        </p:nvSpPr>
        <p:spPr>
          <a:xfrm>
            <a:off x="3289300" y="4517924"/>
            <a:ext cx="6464300" cy="774700"/>
          </a:xfrm>
          <a:prstGeom prst="rect">
            <a:avLst/>
          </a:prstGeom>
          <a:solidFill>
            <a:schemeClr val="accent6"/>
          </a:solidFill>
          <a:ln w="1905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4000"/>
              <a:buFont typeface="Arial"/>
              <a:buNone/>
            </a:pPr>
            <a:r>
              <a:rPr lang="en-US" sz="4000" b="0" i="0" u="none" strike="noStrike" cap="none">
                <a:solidFill>
                  <a:schemeClr val="lt1"/>
                </a:solidFill>
                <a:latin typeface="Arial"/>
                <a:ea typeface="Arial"/>
                <a:cs typeface="Arial"/>
                <a:sym typeface="Arial"/>
              </a:rPr>
              <a:t>What</a:t>
            </a:r>
            <a:endParaRPr sz="1400" b="0" i="0" u="none" strike="noStrike" cap="none">
              <a:solidFill>
                <a:srgbClr val="000000"/>
              </a:solidFill>
              <a:latin typeface="Arial"/>
              <a:ea typeface="Arial"/>
              <a:cs typeface="Arial"/>
              <a:sym typeface="Arial"/>
            </a:endParaRPr>
          </a:p>
        </p:txBody>
      </p:sp>
      <p:sp>
        <p:nvSpPr>
          <p:cNvPr id="177" name="Google Shape;177;p19"/>
          <p:cNvSpPr/>
          <p:nvPr/>
        </p:nvSpPr>
        <p:spPr>
          <a:xfrm>
            <a:off x="2971800" y="4599568"/>
            <a:ext cx="640080" cy="640080"/>
          </a:xfrm>
          <a:prstGeom prst="ellipse">
            <a:avLst/>
          </a:prstGeom>
          <a:gradFill>
            <a:gsLst>
              <a:gs pos="0">
                <a:srgbClr val="70A5DA"/>
              </a:gs>
              <a:gs pos="50000">
                <a:srgbClr val="539BDB"/>
              </a:gs>
              <a:gs pos="100000">
                <a:srgbClr val="4288C8"/>
              </a:gs>
            </a:gsLst>
            <a:lin ang="5400000" scaled="0"/>
          </a:gradFill>
          <a:ln>
            <a:noFill/>
          </a:ln>
          <a:effectLst>
            <a:outerShdw blurRad="57150" dist="19050" dir="5400000" algn="ctr" rotWithShape="0">
              <a:srgbClr val="000000">
                <a:alpha val="62352"/>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3600"/>
              <a:buFont typeface="Arial"/>
              <a:buNone/>
            </a:pPr>
            <a:r>
              <a:rPr lang="en-US" sz="3600" b="1" i="0" u="none" strike="noStrike" cap="none">
                <a:solidFill>
                  <a:schemeClr val="lt1"/>
                </a:solidFill>
                <a:latin typeface="Arial"/>
                <a:ea typeface="Arial"/>
                <a:cs typeface="Arial"/>
                <a:sym typeface="Arial"/>
              </a:rPr>
              <a:t>C</a:t>
            </a:r>
            <a:endParaRPr sz="1400" b="0" i="0" u="none" strike="noStrike" cap="none">
              <a:solidFill>
                <a:srgbClr val="000000"/>
              </a:solidFill>
              <a:latin typeface="Arial"/>
              <a:ea typeface="Arial"/>
              <a:cs typeface="Arial"/>
              <a:sym typeface="Arial"/>
            </a:endParaRPr>
          </a:p>
        </p:txBody>
      </p:sp>
      <p:sp>
        <p:nvSpPr>
          <p:cNvPr id="178" name="Google Shape;178;p19"/>
          <p:cNvSpPr txBox="1"/>
          <p:nvPr/>
        </p:nvSpPr>
        <p:spPr>
          <a:xfrm>
            <a:off x="984737" y="457107"/>
            <a:ext cx="10311619" cy="646331"/>
          </a:xfrm>
          <a:prstGeom prst="rect">
            <a:avLst/>
          </a:prstGeom>
          <a:solidFill>
            <a:srgbClr val="0070C0"/>
          </a:solidFill>
          <a:ln>
            <a:noFill/>
          </a:ln>
          <a:effectLst>
            <a:outerShdw blurRad="107950" dist="12700" dir="5400000" algn="ctr">
              <a:srgbClr val="000000"/>
            </a:outerShdw>
          </a:effectLst>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3600"/>
              <a:buFont typeface="Arial"/>
              <a:buNone/>
            </a:pPr>
            <a:r>
              <a:rPr lang="en-US" sz="3600" b="1" i="0" u="none" strike="noStrike" cap="none">
                <a:solidFill>
                  <a:srgbClr val="FFFF00"/>
                </a:solidFill>
                <a:latin typeface="Calibri"/>
                <a:ea typeface="Calibri"/>
                <a:cs typeface="Calibri"/>
                <a:sym typeface="Calibri"/>
              </a:rPr>
              <a:t>………… does your father do? 	- He’s a teacher</a:t>
            </a:r>
            <a:endParaRPr sz="3600" b="1" i="0" u="none" strike="noStrike" cap="none">
              <a:solidFill>
                <a:srgbClr val="FFFF00"/>
              </a:solidFill>
              <a:latin typeface="Times New Roman"/>
              <a:ea typeface="Times New Roman"/>
              <a:cs typeface="Times New Roman"/>
              <a:sym typeface="Times New Roman"/>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71"/>
                                        </p:tgtEl>
                                        <p:attrNameLst>
                                          <p:attrName>style.visibility</p:attrName>
                                        </p:attrNameLst>
                                      </p:cBhvr>
                                      <p:to>
                                        <p:strVal val="visible"/>
                                      </p:to>
                                    </p:set>
                                    <p:animEffect transition="in" filter="fade">
                                      <p:cBhvr>
                                        <p:cTn id="7" dur="500"/>
                                        <p:tgtEl>
                                          <p:spTgt spid="171"/>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174"/>
                                        </p:tgtEl>
                                        <p:attrNameLst>
                                          <p:attrName>style.visibility</p:attrName>
                                        </p:attrNameLst>
                                      </p:cBhvr>
                                      <p:to>
                                        <p:strVal val="visible"/>
                                      </p:to>
                                    </p:set>
                                    <p:animEffect transition="in" filter="fade">
                                      <p:cBhvr>
                                        <p:cTn id="11" dur="500"/>
                                        <p:tgtEl>
                                          <p:spTgt spid="174"/>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172"/>
                                        </p:tgtEl>
                                        <p:attrNameLst>
                                          <p:attrName>style.visibility</p:attrName>
                                        </p:attrNameLst>
                                      </p:cBhvr>
                                      <p:to>
                                        <p:strVal val="visible"/>
                                      </p:to>
                                    </p:set>
                                    <p:animEffect transition="in" filter="fade">
                                      <p:cBhvr>
                                        <p:cTn id="15" dur="500"/>
                                        <p:tgtEl>
                                          <p:spTgt spid="172"/>
                                        </p:tgtEl>
                                      </p:cBhvr>
                                    </p:animEffect>
                                  </p:childTnLst>
                                </p:cTn>
                              </p:par>
                            </p:childTnLst>
                          </p:cTn>
                        </p:par>
                        <p:par>
                          <p:cTn id="16" fill="hold">
                            <p:stCondLst>
                              <p:cond delay="1500"/>
                            </p:stCondLst>
                            <p:childTnLst>
                              <p:par>
                                <p:cTn id="17" presetID="10" presetClass="entr" presetSubtype="0" fill="hold" nodeType="afterEffect">
                                  <p:stCondLst>
                                    <p:cond delay="0"/>
                                  </p:stCondLst>
                                  <p:childTnLst>
                                    <p:set>
                                      <p:cBhvr>
                                        <p:cTn id="18" dur="1" fill="hold">
                                          <p:stCondLst>
                                            <p:cond delay="0"/>
                                          </p:stCondLst>
                                        </p:cTn>
                                        <p:tgtEl>
                                          <p:spTgt spid="175"/>
                                        </p:tgtEl>
                                        <p:attrNameLst>
                                          <p:attrName>style.visibility</p:attrName>
                                        </p:attrNameLst>
                                      </p:cBhvr>
                                      <p:to>
                                        <p:strVal val="visible"/>
                                      </p:to>
                                    </p:set>
                                    <p:animEffect transition="in" filter="fade">
                                      <p:cBhvr>
                                        <p:cTn id="19" dur="500"/>
                                        <p:tgtEl>
                                          <p:spTgt spid="175"/>
                                        </p:tgtEl>
                                      </p:cBhvr>
                                    </p:animEffect>
                                  </p:childTnLst>
                                </p:cTn>
                              </p:par>
                            </p:childTnLst>
                          </p:cTn>
                        </p:par>
                        <p:par>
                          <p:cTn id="20" fill="hold">
                            <p:stCondLst>
                              <p:cond delay="2000"/>
                            </p:stCondLst>
                            <p:childTnLst>
                              <p:par>
                                <p:cTn id="21" presetID="10" presetClass="entr" presetSubtype="0" fill="hold" nodeType="afterEffect">
                                  <p:stCondLst>
                                    <p:cond delay="0"/>
                                  </p:stCondLst>
                                  <p:childTnLst>
                                    <p:set>
                                      <p:cBhvr>
                                        <p:cTn id="22" dur="1" fill="hold">
                                          <p:stCondLst>
                                            <p:cond delay="0"/>
                                          </p:stCondLst>
                                        </p:cTn>
                                        <p:tgtEl>
                                          <p:spTgt spid="173"/>
                                        </p:tgtEl>
                                        <p:attrNameLst>
                                          <p:attrName>style.visibility</p:attrName>
                                        </p:attrNameLst>
                                      </p:cBhvr>
                                      <p:to>
                                        <p:strVal val="visible"/>
                                      </p:to>
                                    </p:set>
                                    <p:animEffect transition="in" filter="fade">
                                      <p:cBhvr>
                                        <p:cTn id="23" dur="500"/>
                                        <p:tgtEl>
                                          <p:spTgt spid="173"/>
                                        </p:tgtEl>
                                      </p:cBhvr>
                                    </p:animEffect>
                                  </p:childTnLst>
                                </p:cTn>
                              </p:par>
                            </p:childTnLst>
                          </p:cTn>
                        </p:par>
                        <p:par>
                          <p:cTn id="24" fill="hold">
                            <p:stCondLst>
                              <p:cond delay="2500"/>
                            </p:stCondLst>
                            <p:childTnLst>
                              <p:par>
                                <p:cTn id="25" presetID="10" presetClass="entr" presetSubtype="0" fill="hold" nodeType="afterEffect">
                                  <p:stCondLst>
                                    <p:cond delay="0"/>
                                  </p:stCondLst>
                                  <p:childTnLst>
                                    <p:set>
                                      <p:cBhvr>
                                        <p:cTn id="26" dur="1" fill="hold">
                                          <p:stCondLst>
                                            <p:cond delay="0"/>
                                          </p:stCondLst>
                                        </p:cTn>
                                        <p:tgtEl>
                                          <p:spTgt spid="177"/>
                                        </p:tgtEl>
                                        <p:attrNameLst>
                                          <p:attrName>style.visibility</p:attrName>
                                        </p:attrNameLst>
                                      </p:cBhvr>
                                      <p:to>
                                        <p:strVal val="visible"/>
                                      </p:to>
                                    </p:set>
                                    <p:animEffect transition="in" filter="fade">
                                      <p:cBhvr>
                                        <p:cTn id="27" dur="500"/>
                                        <p:tgtEl>
                                          <p:spTgt spid="177"/>
                                        </p:tgtEl>
                                      </p:cBhvr>
                                    </p:animEffect>
                                  </p:childTnLst>
                                </p:cTn>
                              </p:par>
                            </p:childTnLst>
                          </p:cTn>
                        </p:par>
                        <p:par>
                          <p:cTn id="28" fill="hold">
                            <p:stCondLst>
                              <p:cond delay="3000"/>
                            </p:stCondLst>
                            <p:childTnLst>
                              <p:par>
                                <p:cTn id="29" presetID="10" presetClass="entr" presetSubtype="0" fill="hold" nodeType="afterEffect">
                                  <p:stCondLst>
                                    <p:cond delay="0"/>
                                  </p:stCondLst>
                                  <p:childTnLst>
                                    <p:set>
                                      <p:cBhvr>
                                        <p:cTn id="30" dur="1" fill="hold">
                                          <p:stCondLst>
                                            <p:cond delay="0"/>
                                          </p:stCondLst>
                                        </p:cTn>
                                        <p:tgtEl>
                                          <p:spTgt spid="176"/>
                                        </p:tgtEl>
                                        <p:attrNameLst>
                                          <p:attrName>style.visibility</p:attrName>
                                        </p:attrNameLst>
                                      </p:cBhvr>
                                      <p:to>
                                        <p:strVal val="visible"/>
                                      </p:to>
                                    </p:set>
                                    <p:animEffect transition="in" filter="fade">
                                      <p:cBhvr>
                                        <p:cTn id="31" dur="500"/>
                                        <p:tgtEl>
                                          <p:spTgt spid="176"/>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xit" presetSubtype="0" fill="hold" nodeType="clickEffect">
                                  <p:stCondLst>
                                    <p:cond delay="0"/>
                                  </p:stCondLst>
                                  <p:childTnLst>
                                    <p:animEffect transition="out" filter="fade">
                                      <p:cBhvr>
                                        <p:cTn id="35" dur="500"/>
                                        <p:tgtEl>
                                          <p:spTgt spid="171"/>
                                        </p:tgtEl>
                                      </p:cBhvr>
                                    </p:animEffect>
                                    <p:set>
                                      <p:cBhvr>
                                        <p:cTn id="36" dur="1" fill="hold">
                                          <p:stCondLst>
                                            <p:cond delay="500"/>
                                          </p:stCondLst>
                                        </p:cTn>
                                        <p:tgtEl>
                                          <p:spTgt spid="171"/>
                                        </p:tgtEl>
                                        <p:attrNameLst>
                                          <p:attrName>style.visibility</p:attrName>
                                        </p:attrNameLst>
                                      </p:cBhvr>
                                      <p:to>
                                        <p:strVal val="hidden"/>
                                      </p:to>
                                    </p:set>
                                  </p:childTnLst>
                                </p:cTn>
                              </p:par>
                              <p:par>
                                <p:cTn id="37" presetID="10" presetClass="exit" presetSubtype="0" fill="hold" nodeType="withEffect">
                                  <p:stCondLst>
                                    <p:cond delay="0"/>
                                  </p:stCondLst>
                                  <p:childTnLst>
                                    <p:animEffect transition="out" filter="fade">
                                      <p:cBhvr>
                                        <p:cTn id="38" dur="500"/>
                                        <p:tgtEl>
                                          <p:spTgt spid="174"/>
                                        </p:tgtEl>
                                      </p:cBhvr>
                                    </p:animEffect>
                                    <p:set>
                                      <p:cBhvr>
                                        <p:cTn id="39" dur="1" fill="hold">
                                          <p:stCondLst>
                                            <p:cond delay="500"/>
                                          </p:stCondLst>
                                        </p:cTn>
                                        <p:tgtEl>
                                          <p:spTgt spid="174"/>
                                        </p:tgtEl>
                                        <p:attrNameLst>
                                          <p:attrName>style.visibility</p:attrName>
                                        </p:attrNameLst>
                                      </p:cBhvr>
                                      <p:to>
                                        <p:strVal val="hidden"/>
                                      </p:to>
                                    </p:set>
                                  </p:childTnLst>
                                </p:cTn>
                              </p:par>
                              <p:par>
                                <p:cTn id="40" presetID="10" presetClass="exit" presetSubtype="0" fill="hold" nodeType="withEffect">
                                  <p:stCondLst>
                                    <p:cond delay="0"/>
                                  </p:stCondLst>
                                  <p:childTnLst>
                                    <p:animEffect transition="out" filter="fade">
                                      <p:cBhvr>
                                        <p:cTn id="41" dur="500"/>
                                        <p:tgtEl>
                                          <p:spTgt spid="172"/>
                                        </p:tgtEl>
                                      </p:cBhvr>
                                    </p:animEffect>
                                    <p:set>
                                      <p:cBhvr>
                                        <p:cTn id="42" dur="1" fill="hold">
                                          <p:stCondLst>
                                            <p:cond delay="500"/>
                                          </p:stCondLst>
                                        </p:cTn>
                                        <p:tgtEl>
                                          <p:spTgt spid="172"/>
                                        </p:tgtEl>
                                        <p:attrNameLst>
                                          <p:attrName>style.visibility</p:attrName>
                                        </p:attrNameLst>
                                      </p:cBhvr>
                                      <p:to>
                                        <p:strVal val="hidden"/>
                                      </p:to>
                                    </p:set>
                                  </p:childTnLst>
                                </p:cTn>
                              </p:par>
                              <p:par>
                                <p:cTn id="43" presetID="10" presetClass="exit" presetSubtype="0" fill="hold" nodeType="withEffect">
                                  <p:stCondLst>
                                    <p:cond delay="0"/>
                                  </p:stCondLst>
                                  <p:childTnLst>
                                    <p:animEffect transition="out" filter="fade">
                                      <p:cBhvr>
                                        <p:cTn id="44" dur="500"/>
                                        <p:tgtEl>
                                          <p:spTgt spid="175"/>
                                        </p:tgtEl>
                                      </p:cBhvr>
                                    </p:animEffect>
                                    <p:set>
                                      <p:cBhvr>
                                        <p:cTn id="45" dur="1" fill="hold">
                                          <p:stCondLst>
                                            <p:cond delay="500"/>
                                          </p:stCondLst>
                                        </p:cTn>
                                        <p:tgtEl>
                                          <p:spTgt spid="175"/>
                                        </p:tgtEl>
                                        <p:attrNameLst>
                                          <p:attrName>style.visibility</p:attrName>
                                        </p:attrNameLst>
                                      </p:cBhvr>
                                      <p:to>
                                        <p:strVal val="hidden"/>
                                      </p:to>
                                    </p:set>
                                  </p:childTnLst>
                                </p:cTn>
                              </p:par>
                              <p:par>
                                <p:cTn id="46" presetID="10" presetClass="exit" presetSubtype="0" fill="hold" nodeType="withEffect">
                                  <p:stCondLst>
                                    <p:cond delay="0"/>
                                  </p:stCondLst>
                                  <p:childTnLst>
                                    <p:animEffect transition="out" filter="fade">
                                      <p:cBhvr>
                                        <p:cTn id="47" dur="500"/>
                                        <p:tgtEl>
                                          <p:spTgt spid="173"/>
                                        </p:tgtEl>
                                      </p:cBhvr>
                                    </p:animEffect>
                                    <p:set>
                                      <p:cBhvr>
                                        <p:cTn id="48" dur="1" fill="hold">
                                          <p:stCondLst>
                                            <p:cond delay="500"/>
                                          </p:stCondLst>
                                        </p:cTn>
                                        <p:tgtEl>
                                          <p:spTgt spid="173"/>
                                        </p:tgtEl>
                                        <p:attrNameLst>
                                          <p:attrName>style.visibility</p:attrName>
                                        </p:attrNameLst>
                                      </p:cBhvr>
                                      <p:to>
                                        <p:strVal val="hidden"/>
                                      </p:to>
                                    </p:set>
                                  </p:childTnLst>
                                </p:cTn>
                              </p:par>
                              <p:par>
                                <p:cTn id="49" presetID="10" presetClass="entr" presetSubtype="0" fill="hold" nodeType="withEffect">
                                  <p:stCondLst>
                                    <p:cond delay="0"/>
                                  </p:stCondLst>
                                  <p:childTnLst>
                                    <p:set>
                                      <p:cBhvr>
                                        <p:cTn id="50" dur="1" fill="hold">
                                          <p:stCondLst>
                                            <p:cond delay="0"/>
                                          </p:stCondLst>
                                        </p:cTn>
                                        <p:tgtEl>
                                          <p:spTgt spid="178"/>
                                        </p:tgtEl>
                                        <p:attrNameLst>
                                          <p:attrName>style.visibility</p:attrName>
                                        </p:attrNameLst>
                                      </p:cBhvr>
                                      <p:to>
                                        <p:strVal val="visible"/>
                                      </p:to>
                                    </p:set>
                                    <p:animEffect transition="in" filter="fade">
                                      <p:cBhvr>
                                        <p:cTn id="51" dur="2000"/>
                                        <p:tgtEl>
                                          <p:spTgt spid="17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82"/>
        <p:cNvGrpSpPr/>
        <p:nvPr/>
      </p:nvGrpSpPr>
      <p:grpSpPr>
        <a:xfrm>
          <a:off x="0" y="0"/>
          <a:ext cx="0" cy="0"/>
          <a:chOff x="0" y="0"/>
          <a:chExt cx="0" cy="0"/>
        </a:xfrm>
      </p:grpSpPr>
      <p:pic>
        <p:nvPicPr>
          <p:cNvPr id="183" name="Google Shape;183;p20">
            <a:hlinkClick r:id="rId3" action="ppaction://hlinksldjump"/>
          </p:cNvPr>
          <p:cNvPicPr preferRelativeResize="0"/>
          <p:nvPr/>
        </p:nvPicPr>
        <p:blipFill rotWithShape="1">
          <a:blip r:embed="rId4">
            <a:alphaModFix/>
          </a:blip>
          <a:srcRect l="19925" r="20381"/>
          <a:stretch/>
        </p:blipFill>
        <p:spPr>
          <a:xfrm>
            <a:off x="-66422" y="4226393"/>
            <a:ext cx="2167010" cy="2594048"/>
          </a:xfrm>
          <a:prstGeom prst="rect">
            <a:avLst/>
          </a:prstGeom>
          <a:noFill/>
          <a:ln>
            <a:noFill/>
          </a:ln>
        </p:spPr>
      </p:pic>
      <p:pic>
        <p:nvPicPr>
          <p:cNvPr id="184" name="Google Shape;184;p20"/>
          <p:cNvPicPr preferRelativeResize="0"/>
          <p:nvPr/>
        </p:nvPicPr>
        <p:blipFill rotWithShape="1">
          <a:blip r:embed="rId5">
            <a:alphaModFix/>
          </a:blip>
          <a:srcRect/>
          <a:stretch/>
        </p:blipFill>
        <p:spPr>
          <a:xfrm>
            <a:off x="10591801" y="3810000"/>
            <a:ext cx="1386251" cy="1080100"/>
          </a:xfrm>
          <a:prstGeom prst="rect">
            <a:avLst/>
          </a:prstGeom>
          <a:noFill/>
          <a:ln>
            <a:noFill/>
          </a:ln>
        </p:spPr>
      </p:pic>
      <p:sp>
        <p:nvSpPr>
          <p:cNvPr id="185" name="Google Shape;185;p20"/>
          <p:cNvSpPr/>
          <p:nvPr/>
        </p:nvSpPr>
        <p:spPr>
          <a:xfrm>
            <a:off x="3280228" y="2190162"/>
            <a:ext cx="152400" cy="2895600"/>
          </a:xfrm>
          <a:prstGeom prst="rect">
            <a:avLst/>
          </a:prstGeom>
          <a:solidFill>
            <a:srgbClr val="AEABAB"/>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400"/>
              <a:buFont typeface="Arial"/>
              <a:buNone/>
            </a:pPr>
            <a:endParaRPr sz="2400" b="0" i="0" u="none" strike="noStrike" cap="none">
              <a:solidFill>
                <a:schemeClr val="lt1"/>
              </a:solidFill>
              <a:latin typeface="Arial"/>
              <a:ea typeface="Arial"/>
              <a:cs typeface="Arial"/>
              <a:sym typeface="Arial"/>
            </a:endParaRPr>
          </a:p>
        </p:txBody>
      </p:sp>
      <p:sp>
        <p:nvSpPr>
          <p:cNvPr id="186" name="Google Shape;186;p20"/>
          <p:cNvSpPr/>
          <p:nvPr/>
        </p:nvSpPr>
        <p:spPr>
          <a:xfrm>
            <a:off x="3445328" y="2609262"/>
            <a:ext cx="6464300" cy="774700"/>
          </a:xfrm>
          <a:prstGeom prst="rect">
            <a:avLst/>
          </a:prstGeom>
          <a:solidFill>
            <a:schemeClr val="accent6"/>
          </a:solidFill>
          <a:ln w="1905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4000"/>
              <a:buFont typeface="Arial"/>
              <a:buNone/>
            </a:pPr>
            <a:r>
              <a:rPr lang="en-US" sz="4000" b="0" i="0" u="none" strike="noStrike" cap="none">
                <a:solidFill>
                  <a:schemeClr val="lt1"/>
                </a:solidFill>
                <a:latin typeface="Arial"/>
                <a:ea typeface="Arial"/>
                <a:cs typeface="Arial"/>
                <a:sym typeface="Arial"/>
              </a:rPr>
              <a:t>farmer</a:t>
            </a:r>
            <a:endParaRPr sz="1400" b="0" i="0" u="none" strike="noStrike" cap="none">
              <a:solidFill>
                <a:srgbClr val="000000"/>
              </a:solidFill>
              <a:latin typeface="Arial"/>
              <a:ea typeface="Arial"/>
              <a:cs typeface="Arial"/>
              <a:sym typeface="Arial"/>
            </a:endParaRPr>
          </a:p>
        </p:txBody>
      </p:sp>
      <p:sp>
        <p:nvSpPr>
          <p:cNvPr id="187" name="Google Shape;187;p20"/>
          <p:cNvSpPr/>
          <p:nvPr/>
        </p:nvSpPr>
        <p:spPr>
          <a:xfrm>
            <a:off x="3445328" y="3637962"/>
            <a:ext cx="6464300" cy="774700"/>
          </a:xfrm>
          <a:prstGeom prst="rect">
            <a:avLst/>
          </a:prstGeom>
          <a:solidFill>
            <a:schemeClr val="accent6"/>
          </a:solidFill>
          <a:ln w="1905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4000"/>
              <a:buFont typeface="Arial"/>
              <a:buNone/>
            </a:pPr>
            <a:r>
              <a:rPr lang="en-US" sz="4000" b="0" i="0" u="none" strike="noStrike" cap="none">
                <a:solidFill>
                  <a:schemeClr val="lt1"/>
                </a:solidFill>
                <a:latin typeface="Arial"/>
                <a:ea typeface="Arial"/>
                <a:cs typeface="Arial"/>
                <a:sym typeface="Arial"/>
              </a:rPr>
              <a:t>driver</a:t>
            </a:r>
            <a:endParaRPr sz="1400" b="0" i="0" u="none" strike="noStrike" cap="none">
              <a:solidFill>
                <a:srgbClr val="000000"/>
              </a:solidFill>
              <a:latin typeface="Arial"/>
              <a:ea typeface="Arial"/>
              <a:cs typeface="Arial"/>
              <a:sym typeface="Arial"/>
            </a:endParaRPr>
          </a:p>
        </p:txBody>
      </p:sp>
      <p:sp>
        <p:nvSpPr>
          <p:cNvPr id="188" name="Google Shape;188;p20"/>
          <p:cNvSpPr/>
          <p:nvPr/>
        </p:nvSpPr>
        <p:spPr>
          <a:xfrm>
            <a:off x="3026230" y="2650992"/>
            <a:ext cx="640080" cy="640080"/>
          </a:xfrm>
          <a:prstGeom prst="ellipse">
            <a:avLst/>
          </a:prstGeom>
          <a:gradFill>
            <a:gsLst>
              <a:gs pos="0">
                <a:srgbClr val="70A5DA"/>
              </a:gs>
              <a:gs pos="50000">
                <a:srgbClr val="539BDB"/>
              </a:gs>
              <a:gs pos="100000">
                <a:srgbClr val="4288C8"/>
              </a:gs>
            </a:gsLst>
            <a:lin ang="5400000" scaled="0"/>
          </a:gradFill>
          <a:ln>
            <a:noFill/>
          </a:ln>
          <a:effectLst>
            <a:outerShdw blurRad="57150" dist="19050" dir="5400000" algn="ctr" rotWithShape="0">
              <a:srgbClr val="000000">
                <a:alpha val="62352"/>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3600"/>
              <a:buFont typeface="Arial"/>
              <a:buNone/>
            </a:pPr>
            <a:r>
              <a:rPr lang="en-US" sz="3600" b="1" i="0" u="none" strike="noStrike" cap="none">
                <a:solidFill>
                  <a:schemeClr val="lt1"/>
                </a:solidFill>
                <a:latin typeface="Arial"/>
                <a:ea typeface="Arial"/>
                <a:cs typeface="Arial"/>
                <a:sym typeface="Arial"/>
              </a:rPr>
              <a:t>A</a:t>
            </a:r>
            <a:endParaRPr sz="1400" b="0" i="0" u="none" strike="noStrike" cap="none">
              <a:solidFill>
                <a:srgbClr val="000000"/>
              </a:solidFill>
              <a:latin typeface="Arial"/>
              <a:ea typeface="Arial"/>
              <a:cs typeface="Arial"/>
              <a:sym typeface="Arial"/>
            </a:endParaRPr>
          </a:p>
        </p:txBody>
      </p:sp>
      <p:sp>
        <p:nvSpPr>
          <p:cNvPr id="189" name="Google Shape;189;p20"/>
          <p:cNvSpPr/>
          <p:nvPr/>
        </p:nvSpPr>
        <p:spPr>
          <a:xfrm>
            <a:off x="3026230" y="3666992"/>
            <a:ext cx="640080" cy="640080"/>
          </a:xfrm>
          <a:prstGeom prst="ellipse">
            <a:avLst/>
          </a:prstGeom>
          <a:gradFill>
            <a:gsLst>
              <a:gs pos="0">
                <a:srgbClr val="70A5DA"/>
              </a:gs>
              <a:gs pos="50000">
                <a:srgbClr val="539BDB"/>
              </a:gs>
              <a:gs pos="100000">
                <a:srgbClr val="4288C8"/>
              </a:gs>
            </a:gsLst>
            <a:lin ang="5400000" scaled="0"/>
          </a:gradFill>
          <a:ln>
            <a:noFill/>
          </a:ln>
          <a:effectLst>
            <a:outerShdw blurRad="57150" dist="19050" dir="5400000" algn="ctr" rotWithShape="0">
              <a:srgbClr val="000000">
                <a:alpha val="62352"/>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3600"/>
              <a:buFont typeface="Arial"/>
              <a:buNone/>
            </a:pPr>
            <a:r>
              <a:rPr lang="en-US" sz="3600" b="1" i="0" u="none" strike="noStrike" cap="none">
                <a:solidFill>
                  <a:schemeClr val="lt1"/>
                </a:solidFill>
                <a:latin typeface="Arial"/>
                <a:ea typeface="Arial"/>
                <a:cs typeface="Arial"/>
                <a:sym typeface="Arial"/>
              </a:rPr>
              <a:t>B</a:t>
            </a:r>
            <a:endParaRPr sz="1400" b="0" i="0" u="none" strike="noStrike" cap="none">
              <a:solidFill>
                <a:srgbClr val="000000"/>
              </a:solidFill>
              <a:latin typeface="Arial"/>
              <a:ea typeface="Arial"/>
              <a:cs typeface="Arial"/>
              <a:sym typeface="Arial"/>
            </a:endParaRPr>
          </a:p>
        </p:txBody>
      </p:sp>
      <p:sp>
        <p:nvSpPr>
          <p:cNvPr id="190" name="Google Shape;190;p20"/>
          <p:cNvSpPr/>
          <p:nvPr/>
        </p:nvSpPr>
        <p:spPr>
          <a:xfrm>
            <a:off x="3445328" y="4641262"/>
            <a:ext cx="6464300" cy="774700"/>
          </a:xfrm>
          <a:prstGeom prst="rect">
            <a:avLst/>
          </a:prstGeom>
          <a:solidFill>
            <a:schemeClr val="accent6"/>
          </a:solidFill>
          <a:ln w="1905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4000"/>
              <a:buFont typeface="Arial"/>
              <a:buNone/>
            </a:pPr>
            <a:r>
              <a:rPr lang="en-US" sz="4000" b="0" i="0" u="none" strike="noStrike" cap="none">
                <a:solidFill>
                  <a:schemeClr val="lt1"/>
                </a:solidFill>
                <a:latin typeface="Arial"/>
                <a:ea typeface="Arial"/>
                <a:cs typeface="Arial"/>
                <a:sym typeface="Arial"/>
              </a:rPr>
              <a:t>worker</a:t>
            </a:r>
            <a:endParaRPr sz="1400" b="0" i="0" u="none" strike="noStrike" cap="none">
              <a:solidFill>
                <a:srgbClr val="000000"/>
              </a:solidFill>
              <a:latin typeface="Arial"/>
              <a:ea typeface="Arial"/>
              <a:cs typeface="Arial"/>
              <a:sym typeface="Arial"/>
            </a:endParaRPr>
          </a:p>
        </p:txBody>
      </p:sp>
      <p:sp>
        <p:nvSpPr>
          <p:cNvPr id="191" name="Google Shape;191;p20"/>
          <p:cNvSpPr/>
          <p:nvPr/>
        </p:nvSpPr>
        <p:spPr>
          <a:xfrm>
            <a:off x="3026230" y="4708392"/>
            <a:ext cx="640080" cy="640080"/>
          </a:xfrm>
          <a:prstGeom prst="ellipse">
            <a:avLst/>
          </a:prstGeom>
          <a:gradFill>
            <a:gsLst>
              <a:gs pos="0">
                <a:srgbClr val="70A5DA"/>
              </a:gs>
              <a:gs pos="50000">
                <a:srgbClr val="539BDB"/>
              </a:gs>
              <a:gs pos="100000">
                <a:srgbClr val="4288C8"/>
              </a:gs>
            </a:gsLst>
            <a:lin ang="5400000" scaled="0"/>
          </a:gradFill>
          <a:ln>
            <a:noFill/>
          </a:ln>
          <a:effectLst>
            <a:outerShdw blurRad="57150" dist="19050" dir="5400000" algn="ctr" rotWithShape="0">
              <a:srgbClr val="000000">
                <a:alpha val="62352"/>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3600"/>
              <a:buFont typeface="Arial"/>
              <a:buNone/>
            </a:pPr>
            <a:r>
              <a:rPr lang="en-US" sz="3600" b="1" i="0" u="none" strike="noStrike" cap="none">
                <a:solidFill>
                  <a:schemeClr val="lt1"/>
                </a:solidFill>
                <a:latin typeface="Arial"/>
                <a:ea typeface="Arial"/>
                <a:cs typeface="Arial"/>
                <a:sym typeface="Arial"/>
              </a:rPr>
              <a:t>C</a:t>
            </a:r>
            <a:endParaRPr sz="1400" b="0" i="0" u="none" strike="noStrike" cap="none">
              <a:solidFill>
                <a:srgbClr val="000000"/>
              </a:solidFill>
              <a:latin typeface="Arial"/>
              <a:ea typeface="Arial"/>
              <a:cs typeface="Arial"/>
              <a:sym typeface="Arial"/>
            </a:endParaRPr>
          </a:p>
        </p:txBody>
      </p:sp>
      <p:sp>
        <p:nvSpPr>
          <p:cNvPr id="192" name="Google Shape;192;p20"/>
          <p:cNvSpPr txBox="1"/>
          <p:nvPr/>
        </p:nvSpPr>
        <p:spPr>
          <a:xfrm>
            <a:off x="1322363" y="770708"/>
            <a:ext cx="9692640" cy="646331"/>
          </a:xfrm>
          <a:prstGeom prst="rect">
            <a:avLst/>
          </a:prstGeom>
          <a:solidFill>
            <a:srgbClr val="0070C0"/>
          </a:solidFill>
          <a:ln>
            <a:noFill/>
          </a:ln>
          <a:effectLst>
            <a:outerShdw blurRad="107950" dist="12700" dir="5400000" algn="ctr">
              <a:srgbClr val="000000"/>
            </a:outerShdw>
          </a:effectLst>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3600"/>
              <a:buFont typeface="Arial"/>
              <a:buNone/>
            </a:pPr>
            <a:r>
              <a:rPr lang="en-US" sz="3600" b="1" i="0" u="none" strike="noStrike" cap="none">
                <a:solidFill>
                  <a:srgbClr val="FFFF00"/>
                </a:solidFill>
                <a:latin typeface="Calibri"/>
                <a:ea typeface="Calibri"/>
                <a:cs typeface="Calibri"/>
                <a:sym typeface="Calibri"/>
              </a:rPr>
              <a:t>My uncle is a …………   - He drives a taxi.</a:t>
            </a:r>
            <a:endParaRPr sz="4400" b="1" i="0" u="none" strike="noStrike" cap="none">
              <a:solidFill>
                <a:srgbClr val="FFFF00"/>
              </a:solidFill>
              <a:latin typeface="Times New Roman"/>
              <a:ea typeface="Times New Roman"/>
              <a:cs typeface="Times New Roman"/>
              <a:sym typeface="Times New Roman"/>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85"/>
                                        </p:tgtEl>
                                        <p:attrNameLst>
                                          <p:attrName>style.visibility</p:attrName>
                                        </p:attrNameLst>
                                      </p:cBhvr>
                                      <p:to>
                                        <p:strVal val="visible"/>
                                      </p:to>
                                    </p:set>
                                    <p:animEffect transition="in" filter="fade">
                                      <p:cBhvr>
                                        <p:cTn id="7" dur="500"/>
                                        <p:tgtEl>
                                          <p:spTgt spid="185"/>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188"/>
                                        </p:tgtEl>
                                        <p:attrNameLst>
                                          <p:attrName>style.visibility</p:attrName>
                                        </p:attrNameLst>
                                      </p:cBhvr>
                                      <p:to>
                                        <p:strVal val="visible"/>
                                      </p:to>
                                    </p:set>
                                    <p:animEffect transition="in" filter="fade">
                                      <p:cBhvr>
                                        <p:cTn id="11" dur="500"/>
                                        <p:tgtEl>
                                          <p:spTgt spid="188"/>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186"/>
                                        </p:tgtEl>
                                        <p:attrNameLst>
                                          <p:attrName>style.visibility</p:attrName>
                                        </p:attrNameLst>
                                      </p:cBhvr>
                                      <p:to>
                                        <p:strVal val="visible"/>
                                      </p:to>
                                    </p:set>
                                    <p:animEffect transition="in" filter="fade">
                                      <p:cBhvr>
                                        <p:cTn id="15" dur="500"/>
                                        <p:tgtEl>
                                          <p:spTgt spid="186"/>
                                        </p:tgtEl>
                                      </p:cBhvr>
                                    </p:animEffect>
                                  </p:childTnLst>
                                </p:cTn>
                              </p:par>
                            </p:childTnLst>
                          </p:cTn>
                        </p:par>
                        <p:par>
                          <p:cTn id="16" fill="hold">
                            <p:stCondLst>
                              <p:cond delay="1500"/>
                            </p:stCondLst>
                            <p:childTnLst>
                              <p:par>
                                <p:cTn id="17" presetID="10" presetClass="entr" presetSubtype="0" fill="hold" nodeType="afterEffect">
                                  <p:stCondLst>
                                    <p:cond delay="0"/>
                                  </p:stCondLst>
                                  <p:childTnLst>
                                    <p:set>
                                      <p:cBhvr>
                                        <p:cTn id="18" dur="1" fill="hold">
                                          <p:stCondLst>
                                            <p:cond delay="0"/>
                                          </p:stCondLst>
                                        </p:cTn>
                                        <p:tgtEl>
                                          <p:spTgt spid="189"/>
                                        </p:tgtEl>
                                        <p:attrNameLst>
                                          <p:attrName>style.visibility</p:attrName>
                                        </p:attrNameLst>
                                      </p:cBhvr>
                                      <p:to>
                                        <p:strVal val="visible"/>
                                      </p:to>
                                    </p:set>
                                    <p:animEffect transition="in" filter="fade">
                                      <p:cBhvr>
                                        <p:cTn id="19" dur="500"/>
                                        <p:tgtEl>
                                          <p:spTgt spid="189"/>
                                        </p:tgtEl>
                                      </p:cBhvr>
                                    </p:animEffect>
                                  </p:childTnLst>
                                </p:cTn>
                              </p:par>
                            </p:childTnLst>
                          </p:cTn>
                        </p:par>
                        <p:par>
                          <p:cTn id="20" fill="hold">
                            <p:stCondLst>
                              <p:cond delay="2000"/>
                            </p:stCondLst>
                            <p:childTnLst>
                              <p:par>
                                <p:cTn id="21" presetID="10" presetClass="entr" presetSubtype="0" fill="hold" nodeType="afterEffect">
                                  <p:stCondLst>
                                    <p:cond delay="0"/>
                                  </p:stCondLst>
                                  <p:childTnLst>
                                    <p:set>
                                      <p:cBhvr>
                                        <p:cTn id="22" dur="1" fill="hold">
                                          <p:stCondLst>
                                            <p:cond delay="0"/>
                                          </p:stCondLst>
                                        </p:cTn>
                                        <p:tgtEl>
                                          <p:spTgt spid="187"/>
                                        </p:tgtEl>
                                        <p:attrNameLst>
                                          <p:attrName>style.visibility</p:attrName>
                                        </p:attrNameLst>
                                      </p:cBhvr>
                                      <p:to>
                                        <p:strVal val="visible"/>
                                      </p:to>
                                    </p:set>
                                    <p:animEffect transition="in" filter="fade">
                                      <p:cBhvr>
                                        <p:cTn id="23" dur="500"/>
                                        <p:tgtEl>
                                          <p:spTgt spid="187"/>
                                        </p:tgtEl>
                                      </p:cBhvr>
                                    </p:animEffect>
                                  </p:childTnLst>
                                </p:cTn>
                              </p:par>
                            </p:childTnLst>
                          </p:cTn>
                        </p:par>
                        <p:par>
                          <p:cTn id="24" fill="hold">
                            <p:stCondLst>
                              <p:cond delay="2500"/>
                            </p:stCondLst>
                            <p:childTnLst>
                              <p:par>
                                <p:cTn id="25" presetID="10" presetClass="entr" presetSubtype="0" fill="hold" nodeType="afterEffect">
                                  <p:stCondLst>
                                    <p:cond delay="0"/>
                                  </p:stCondLst>
                                  <p:childTnLst>
                                    <p:set>
                                      <p:cBhvr>
                                        <p:cTn id="26" dur="1" fill="hold">
                                          <p:stCondLst>
                                            <p:cond delay="0"/>
                                          </p:stCondLst>
                                        </p:cTn>
                                        <p:tgtEl>
                                          <p:spTgt spid="191"/>
                                        </p:tgtEl>
                                        <p:attrNameLst>
                                          <p:attrName>style.visibility</p:attrName>
                                        </p:attrNameLst>
                                      </p:cBhvr>
                                      <p:to>
                                        <p:strVal val="visible"/>
                                      </p:to>
                                    </p:set>
                                    <p:animEffect transition="in" filter="fade">
                                      <p:cBhvr>
                                        <p:cTn id="27" dur="500"/>
                                        <p:tgtEl>
                                          <p:spTgt spid="191"/>
                                        </p:tgtEl>
                                      </p:cBhvr>
                                    </p:animEffect>
                                  </p:childTnLst>
                                </p:cTn>
                              </p:par>
                            </p:childTnLst>
                          </p:cTn>
                        </p:par>
                        <p:par>
                          <p:cTn id="28" fill="hold">
                            <p:stCondLst>
                              <p:cond delay="3000"/>
                            </p:stCondLst>
                            <p:childTnLst>
                              <p:par>
                                <p:cTn id="29" presetID="10" presetClass="entr" presetSubtype="0" fill="hold" nodeType="afterEffect">
                                  <p:stCondLst>
                                    <p:cond delay="0"/>
                                  </p:stCondLst>
                                  <p:childTnLst>
                                    <p:set>
                                      <p:cBhvr>
                                        <p:cTn id="30" dur="1" fill="hold">
                                          <p:stCondLst>
                                            <p:cond delay="0"/>
                                          </p:stCondLst>
                                        </p:cTn>
                                        <p:tgtEl>
                                          <p:spTgt spid="190"/>
                                        </p:tgtEl>
                                        <p:attrNameLst>
                                          <p:attrName>style.visibility</p:attrName>
                                        </p:attrNameLst>
                                      </p:cBhvr>
                                      <p:to>
                                        <p:strVal val="visible"/>
                                      </p:to>
                                    </p:set>
                                    <p:animEffect transition="in" filter="fade">
                                      <p:cBhvr>
                                        <p:cTn id="31" dur="500"/>
                                        <p:tgtEl>
                                          <p:spTgt spid="190"/>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xit" presetSubtype="0" fill="hold" nodeType="clickEffect">
                                  <p:stCondLst>
                                    <p:cond delay="0"/>
                                  </p:stCondLst>
                                  <p:childTnLst>
                                    <p:animEffect transition="out" filter="fade">
                                      <p:cBhvr>
                                        <p:cTn id="35" dur="500"/>
                                        <p:tgtEl>
                                          <p:spTgt spid="185"/>
                                        </p:tgtEl>
                                      </p:cBhvr>
                                    </p:animEffect>
                                    <p:set>
                                      <p:cBhvr>
                                        <p:cTn id="36" dur="1" fill="hold">
                                          <p:stCondLst>
                                            <p:cond delay="500"/>
                                          </p:stCondLst>
                                        </p:cTn>
                                        <p:tgtEl>
                                          <p:spTgt spid="185"/>
                                        </p:tgtEl>
                                        <p:attrNameLst>
                                          <p:attrName>style.visibility</p:attrName>
                                        </p:attrNameLst>
                                      </p:cBhvr>
                                      <p:to>
                                        <p:strVal val="hidden"/>
                                      </p:to>
                                    </p:set>
                                  </p:childTnLst>
                                </p:cTn>
                              </p:par>
                              <p:par>
                                <p:cTn id="37" presetID="10" presetClass="exit" presetSubtype="0" fill="hold" nodeType="withEffect">
                                  <p:stCondLst>
                                    <p:cond delay="0"/>
                                  </p:stCondLst>
                                  <p:childTnLst>
                                    <p:animEffect transition="out" filter="fade">
                                      <p:cBhvr>
                                        <p:cTn id="38" dur="500"/>
                                        <p:tgtEl>
                                          <p:spTgt spid="188"/>
                                        </p:tgtEl>
                                      </p:cBhvr>
                                    </p:animEffect>
                                    <p:set>
                                      <p:cBhvr>
                                        <p:cTn id="39" dur="1" fill="hold">
                                          <p:stCondLst>
                                            <p:cond delay="500"/>
                                          </p:stCondLst>
                                        </p:cTn>
                                        <p:tgtEl>
                                          <p:spTgt spid="188"/>
                                        </p:tgtEl>
                                        <p:attrNameLst>
                                          <p:attrName>style.visibility</p:attrName>
                                        </p:attrNameLst>
                                      </p:cBhvr>
                                      <p:to>
                                        <p:strVal val="hidden"/>
                                      </p:to>
                                    </p:set>
                                  </p:childTnLst>
                                </p:cTn>
                              </p:par>
                              <p:par>
                                <p:cTn id="40" presetID="10" presetClass="exit" presetSubtype="0" fill="hold" nodeType="withEffect">
                                  <p:stCondLst>
                                    <p:cond delay="0"/>
                                  </p:stCondLst>
                                  <p:childTnLst>
                                    <p:animEffect transition="out" filter="fade">
                                      <p:cBhvr>
                                        <p:cTn id="41" dur="500"/>
                                        <p:tgtEl>
                                          <p:spTgt spid="186"/>
                                        </p:tgtEl>
                                      </p:cBhvr>
                                    </p:animEffect>
                                    <p:set>
                                      <p:cBhvr>
                                        <p:cTn id="42" dur="1" fill="hold">
                                          <p:stCondLst>
                                            <p:cond delay="500"/>
                                          </p:stCondLst>
                                        </p:cTn>
                                        <p:tgtEl>
                                          <p:spTgt spid="186"/>
                                        </p:tgtEl>
                                        <p:attrNameLst>
                                          <p:attrName>style.visibility</p:attrName>
                                        </p:attrNameLst>
                                      </p:cBhvr>
                                      <p:to>
                                        <p:strVal val="hidden"/>
                                      </p:to>
                                    </p:set>
                                  </p:childTnLst>
                                </p:cTn>
                              </p:par>
                              <p:par>
                                <p:cTn id="43" presetID="10" presetClass="exit" presetSubtype="0" fill="hold" nodeType="withEffect">
                                  <p:stCondLst>
                                    <p:cond delay="0"/>
                                  </p:stCondLst>
                                  <p:childTnLst>
                                    <p:animEffect transition="out" filter="fade">
                                      <p:cBhvr>
                                        <p:cTn id="44" dur="500"/>
                                        <p:tgtEl>
                                          <p:spTgt spid="191"/>
                                        </p:tgtEl>
                                      </p:cBhvr>
                                    </p:animEffect>
                                    <p:set>
                                      <p:cBhvr>
                                        <p:cTn id="45" dur="1" fill="hold">
                                          <p:stCondLst>
                                            <p:cond delay="500"/>
                                          </p:stCondLst>
                                        </p:cTn>
                                        <p:tgtEl>
                                          <p:spTgt spid="191"/>
                                        </p:tgtEl>
                                        <p:attrNameLst>
                                          <p:attrName>style.visibility</p:attrName>
                                        </p:attrNameLst>
                                      </p:cBhvr>
                                      <p:to>
                                        <p:strVal val="hidden"/>
                                      </p:to>
                                    </p:set>
                                  </p:childTnLst>
                                </p:cTn>
                              </p:par>
                              <p:par>
                                <p:cTn id="46" presetID="10" presetClass="exit" presetSubtype="0" fill="hold" nodeType="withEffect">
                                  <p:stCondLst>
                                    <p:cond delay="0"/>
                                  </p:stCondLst>
                                  <p:childTnLst>
                                    <p:animEffect transition="out" filter="fade">
                                      <p:cBhvr>
                                        <p:cTn id="47" dur="500"/>
                                        <p:tgtEl>
                                          <p:spTgt spid="190"/>
                                        </p:tgtEl>
                                      </p:cBhvr>
                                    </p:animEffect>
                                    <p:set>
                                      <p:cBhvr>
                                        <p:cTn id="48" dur="1" fill="hold">
                                          <p:stCondLst>
                                            <p:cond delay="500"/>
                                          </p:stCondLst>
                                        </p:cTn>
                                        <p:tgtEl>
                                          <p:spTgt spid="190"/>
                                        </p:tgtEl>
                                        <p:attrNameLst>
                                          <p:attrName>style.visibility</p:attrName>
                                        </p:attrNameLst>
                                      </p:cBhvr>
                                      <p:to>
                                        <p:strVal val="hidden"/>
                                      </p:to>
                                    </p:set>
                                  </p:childTnLst>
                                </p:cTn>
                              </p:par>
                              <p:par>
                                <p:cTn id="49" presetID="10" presetClass="entr" presetSubtype="0" fill="hold" nodeType="withEffect">
                                  <p:stCondLst>
                                    <p:cond delay="0"/>
                                  </p:stCondLst>
                                  <p:childTnLst>
                                    <p:set>
                                      <p:cBhvr>
                                        <p:cTn id="50" dur="1" fill="hold">
                                          <p:stCondLst>
                                            <p:cond delay="0"/>
                                          </p:stCondLst>
                                        </p:cTn>
                                        <p:tgtEl>
                                          <p:spTgt spid="192"/>
                                        </p:tgtEl>
                                        <p:attrNameLst>
                                          <p:attrName>style.visibility</p:attrName>
                                        </p:attrNameLst>
                                      </p:cBhvr>
                                      <p:to>
                                        <p:strVal val="visible"/>
                                      </p:to>
                                    </p:set>
                                    <p:animEffect transition="in" filter="fade">
                                      <p:cBhvr>
                                        <p:cTn id="51" dur="2000"/>
                                        <p:tgtEl>
                                          <p:spTgt spid="19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96"/>
        <p:cNvGrpSpPr/>
        <p:nvPr/>
      </p:nvGrpSpPr>
      <p:grpSpPr>
        <a:xfrm>
          <a:off x="0" y="0"/>
          <a:ext cx="0" cy="0"/>
          <a:chOff x="0" y="0"/>
          <a:chExt cx="0" cy="0"/>
        </a:xfrm>
      </p:grpSpPr>
      <p:pic>
        <p:nvPicPr>
          <p:cNvPr id="197" name="Google Shape;197;p21">
            <a:hlinkClick r:id="rId3" action="ppaction://hlinksldjump"/>
          </p:cNvPr>
          <p:cNvPicPr preferRelativeResize="0"/>
          <p:nvPr/>
        </p:nvPicPr>
        <p:blipFill rotWithShape="1">
          <a:blip r:embed="rId4">
            <a:alphaModFix/>
          </a:blip>
          <a:srcRect l="19925" r="20381"/>
          <a:stretch/>
        </p:blipFill>
        <p:spPr>
          <a:xfrm flipH="1">
            <a:off x="10134600" y="2590800"/>
            <a:ext cx="2167010" cy="2594048"/>
          </a:xfrm>
          <a:prstGeom prst="rect">
            <a:avLst/>
          </a:prstGeom>
          <a:noFill/>
          <a:ln>
            <a:noFill/>
          </a:ln>
        </p:spPr>
      </p:pic>
      <p:pic>
        <p:nvPicPr>
          <p:cNvPr id="198" name="Google Shape;198;p21"/>
          <p:cNvPicPr preferRelativeResize="0"/>
          <p:nvPr/>
        </p:nvPicPr>
        <p:blipFill rotWithShape="1">
          <a:blip r:embed="rId5">
            <a:alphaModFix/>
          </a:blip>
          <a:srcRect/>
          <a:stretch/>
        </p:blipFill>
        <p:spPr>
          <a:xfrm>
            <a:off x="228601" y="3901680"/>
            <a:ext cx="2388413" cy="2097143"/>
          </a:xfrm>
          <a:prstGeom prst="rect">
            <a:avLst/>
          </a:prstGeom>
          <a:noFill/>
          <a:ln>
            <a:noFill/>
          </a:ln>
        </p:spPr>
      </p:pic>
      <p:sp>
        <p:nvSpPr>
          <p:cNvPr id="199" name="Google Shape;199;p21"/>
          <p:cNvSpPr/>
          <p:nvPr/>
        </p:nvSpPr>
        <p:spPr>
          <a:xfrm>
            <a:off x="3124200" y="1809750"/>
            <a:ext cx="152400" cy="2895600"/>
          </a:xfrm>
          <a:prstGeom prst="rect">
            <a:avLst/>
          </a:prstGeom>
          <a:solidFill>
            <a:srgbClr val="AEABAB"/>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000"/>
              <a:buFont typeface="Arial"/>
              <a:buNone/>
            </a:pPr>
            <a:endParaRPr sz="2000" b="0" i="0" u="none" strike="noStrike" cap="none">
              <a:solidFill>
                <a:schemeClr val="lt1"/>
              </a:solidFill>
              <a:latin typeface="Times New Roman"/>
              <a:ea typeface="Times New Roman"/>
              <a:cs typeface="Times New Roman"/>
              <a:sym typeface="Times New Roman"/>
            </a:endParaRPr>
          </a:p>
        </p:txBody>
      </p:sp>
      <p:sp>
        <p:nvSpPr>
          <p:cNvPr id="200" name="Google Shape;200;p21"/>
          <p:cNvSpPr/>
          <p:nvPr/>
        </p:nvSpPr>
        <p:spPr>
          <a:xfrm>
            <a:off x="3289300" y="2228850"/>
            <a:ext cx="6464300" cy="774700"/>
          </a:xfrm>
          <a:prstGeom prst="rect">
            <a:avLst/>
          </a:prstGeom>
          <a:solidFill>
            <a:schemeClr val="accent6"/>
          </a:solidFill>
          <a:ln w="1905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3600"/>
              <a:buFont typeface="Arial"/>
              <a:buNone/>
            </a:pPr>
            <a:r>
              <a:rPr lang="en-US" sz="3600" b="0" i="0" u="none" strike="noStrike" cap="none">
                <a:solidFill>
                  <a:schemeClr val="lt1"/>
                </a:solidFill>
                <a:latin typeface="Arial"/>
                <a:ea typeface="Arial"/>
                <a:cs typeface="Arial"/>
                <a:sym typeface="Arial"/>
              </a:rPr>
              <a:t>Where</a:t>
            </a:r>
            <a:endParaRPr sz="1400" b="0" i="0" u="none" strike="noStrike" cap="none">
              <a:solidFill>
                <a:srgbClr val="000000"/>
              </a:solidFill>
              <a:latin typeface="Arial"/>
              <a:ea typeface="Arial"/>
              <a:cs typeface="Arial"/>
              <a:sym typeface="Arial"/>
            </a:endParaRPr>
          </a:p>
        </p:txBody>
      </p:sp>
      <p:sp>
        <p:nvSpPr>
          <p:cNvPr id="201" name="Google Shape;201;p21"/>
          <p:cNvSpPr/>
          <p:nvPr/>
        </p:nvSpPr>
        <p:spPr>
          <a:xfrm>
            <a:off x="3289300" y="3257550"/>
            <a:ext cx="6464300" cy="774700"/>
          </a:xfrm>
          <a:prstGeom prst="rect">
            <a:avLst/>
          </a:prstGeom>
          <a:solidFill>
            <a:schemeClr val="accent6"/>
          </a:solidFill>
          <a:ln w="1905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3600"/>
              <a:buFont typeface="Arial"/>
              <a:buNone/>
            </a:pPr>
            <a:r>
              <a:rPr lang="en-US" sz="3600" b="0" i="0" u="none" strike="noStrike" cap="none">
                <a:solidFill>
                  <a:schemeClr val="lt1"/>
                </a:solidFill>
                <a:latin typeface="Arial"/>
                <a:ea typeface="Arial"/>
                <a:cs typeface="Arial"/>
                <a:sym typeface="Arial"/>
              </a:rPr>
              <a:t>What</a:t>
            </a:r>
            <a:endParaRPr sz="1400" b="0" i="0" u="none" strike="noStrike" cap="none">
              <a:solidFill>
                <a:srgbClr val="000000"/>
              </a:solidFill>
              <a:latin typeface="Arial"/>
              <a:ea typeface="Arial"/>
              <a:cs typeface="Arial"/>
              <a:sym typeface="Arial"/>
            </a:endParaRPr>
          </a:p>
        </p:txBody>
      </p:sp>
      <p:sp>
        <p:nvSpPr>
          <p:cNvPr id="202" name="Google Shape;202;p21"/>
          <p:cNvSpPr/>
          <p:nvPr/>
        </p:nvSpPr>
        <p:spPr>
          <a:xfrm>
            <a:off x="2971800" y="2285094"/>
            <a:ext cx="640080" cy="640080"/>
          </a:xfrm>
          <a:prstGeom prst="ellipse">
            <a:avLst/>
          </a:prstGeom>
          <a:gradFill>
            <a:gsLst>
              <a:gs pos="0">
                <a:srgbClr val="70A5DA"/>
              </a:gs>
              <a:gs pos="50000">
                <a:srgbClr val="539BDB"/>
              </a:gs>
              <a:gs pos="100000">
                <a:srgbClr val="4288C8"/>
              </a:gs>
            </a:gsLst>
            <a:lin ang="5400000" scaled="0"/>
          </a:gradFill>
          <a:ln>
            <a:noFill/>
          </a:ln>
          <a:effectLst>
            <a:outerShdw blurRad="57150" dist="19050" dir="5400000" algn="ctr" rotWithShape="0">
              <a:srgbClr val="000000">
                <a:alpha val="62352"/>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3600"/>
              <a:buFont typeface="Arial"/>
              <a:buNone/>
            </a:pPr>
            <a:r>
              <a:rPr lang="en-US" sz="3600" b="1" i="0" u="none" strike="noStrike" cap="none">
                <a:solidFill>
                  <a:schemeClr val="lt1"/>
                </a:solidFill>
                <a:latin typeface="Times New Roman"/>
                <a:ea typeface="Times New Roman"/>
                <a:cs typeface="Times New Roman"/>
                <a:sym typeface="Times New Roman"/>
              </a:rPr>
              <a:t>A</a:t>
            </a:r>
            <a:endParaRPr sz="1400" b="0" i="0" u="none" strike="noStrike" cap="none">
              <a:solidFill>
                <a:srgbClr val="000000"/>
              </a:solidFill>
              <a:latin typeface="Arial"/>
              <a:ea typeface="Arial"/>
              <a:cs typeface="Arial"/>
              <a:sym typeface="Arial"/>
            </a:endParaRPr>
          </a:p>
        </p:txBody>
      </p:sp>
      <p:sp>
        <p:nvSpPr>
          <p:cNvPr id="203" name="Google Shape;203;p21"/>
          <p:cNvSpPr/>
          <p:nvPr/>
        </p:nvSpPr>
        <p:spPr>
          <a:xfrm>
            <a:off x="2971800" y="3301094"/>
            <a:ext cx="640080" cy="640080"/>
          </a:xfrm>
          <a:prstGeom prst="ellipse">
            <a:avLst/>
          </a:prstGeom>
          <a:gradFill>
            <a:gsLst>
              <a:gs pos="0">
                <a:srgbClr val="70A5DA"/>
              </a:gs>
              <a:gs pos="50000">
                <a:srgbClr val="539BDB"/>
              </a:gs>
              <a:gs pos="100000">
                <a:srgbClr val="4288C8"/>
              </a:gs>
            </a:gsLst>
            <a:lin ang="5400000" scaled="0"/>
          </a:gradFill>
          <a:ln>
            <a:noFill/>
          </a:ln>
          <a:effectLst>
            <a:outerShdw blurRad="57150" dist="19050" dir="5400000" algn="ctr" rotWithShape="0">
              <a:srgbClr val="000000">
                <a:alpha val="62352"/>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3600"/>
              <a:buFont typeface="Arial"/>
              <a:buNone/>
            </a:pPr>
            <a:r>
              <a:rPr lang="en-US" sz="3600" b="1" i="0" u="none" strike="noStrike" cap="none">
                <a:solidFill>
                  <a:schemeClr val="lt1"/>
                </a:solidFill>
                <a:latin typeface="Times New Roman"/>
                <a:ea typeface="Times New Roman"/>
                <a:cs typeface="Times New Roman"/>
                <a:sym typeface="Times New Roman"/>
              </a:rPr>
              <a:t>B</a:t>
            </a:r>
            <a:endParaRPr sz="1400" b="0" i="0" u="none" strike="noStrike" cap="none">
              <a:solidFill>
                <a:srgbClr val="000000"/>
              </a:solidFill>
              <a:latin typeface="Arial"/>
              <a:ea typeface="Arial"/>
              <a:cs typeface="Arial"/>
              <a:sym typeface="Arial"/>
            </a:endParaRPr>
          </a:p>
        </p:txBody>
      </p:sp>
      <p:sp>
        <p:nvSpPr>
          <p:cNvPr id="204" name="Google Shape;204;p21"/>
          <p:cNvSpPr/>
          <p:nvPr/>
        </p:nvSpPr>
        <p:spPr>
          <a:xfrm>
            <a:off x="3289300" y="4260850"/>
            <a:ext cx="6464300" cy="774700"/>
          </a:xfrm>
          <a:prstGeom prst="rect">
            <a:avLst/>
          </a:prstGeom>
          <a:solidFill>
            <a:schemeClr val="accent6"/>
          </a:solidFill>
          <a:ln w="1905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3600"/>
              <a:buFont typeface="Arial"/>
              <a:buNone/>
            </a:pPr>
            <a:r>
              <a:rPr lang="en-US" sz="3600" b="0" i="0" u="none" strike="noStrike" cap="none">
                <a:solidFill>
                  <a:schemeClr val="lt1"/>
                </a:solidFill>
                <a:latin typeface="Arial"/>
                <a:ea typeface="Arial"/>
                <a:cs typeface="Arial"/>
                <a:sym typeface="Arial"/>
              </a:rPr>
              <a:t>When</a:t>
            </a:r>
            <a:endParaRPr sz="1400" b="0" i="0" u="none" strike="noStrike" cap="none">
              <a:solidFill>
                <a:srgbClr val="000000"/>
              </a:solidFill>
              <a:latin typeface="Arial"/>
              <a:ea typeface="Arial"/>
              <a:cs typeface="Arial"/>
              <a:sym typeface="Arial"/>
            </a:endParaRPr>
          </a:p>
        </p:txBody>
      </p:sp>
      <p:sp>
        <p:nvSpPr>
          <p:cNvPr id="205" name="Google Shape;205;p21"/>
          <p:cNvSpPr/>
          <p:nvPr/>
        </p:nvSpPr>
        <p:spPr>
          <a:xfrm>
            <a:off x="2971800" y="4342494"/>
            <a:ext cx="640080" cy="640080"/>
          </a:xfrm>
          <a:prstGeom prst="ellipse">
            <a:avLst/>
          </a:prstGeom>
          <a:gradFill>
            <a:gsLst>
              <a:gs pos="0">
                <a:srgbClr val="70A5DA"/>
              </a:gs>
              <a:gs pos="50000">
                <a:srgbClr val="539BDB"/>
              </a:gs>
              <a:gs pos="100000">
                <a:srgbClr val="4288C8"/>
              </a:gs>
            </a:gsLst>
            <a:lin ang="5400000" scaled="0"/>
          </a:gradFill>
          <a:ln>
            <a:noFill/>
          </a:ln>
          <a:effectLst>
            <a:outerShdw blurRad="57150" dist="19050" dir="5400000" algn="ctr" rotWithShape="0">
              <a:srgbClr val="000000">
                <a:alpha val="62352"/>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3600"/>
              <a:buFont typeface="Arial"/>
              <a:buNone/>
            </a:pPr>
            <a:r>
              <a:rPr lang="en-US" sz="3600" b="1" i="0" u="none" strike="noStrike" cap="none">
                <a:solidFill>
                  <a:schemeClr val="lt1"/>
                </a:solidFill>
                <a:latin typeface="Times New Roman"/>
                <a:ea typeface="Times New Roman"/>
                <a:cs typeface="Times New Roman"/>
                <a:sym typeface="Times New Roman"/>
              </a:rPr>
              <a:t>C</a:t>
            </a:r>
            <a:endParaRPr sz="1400" b="0" i="0" u="none" strike="noStrike" cap="none">
              <a:solidFill>
                <a:srgbClr val="000000"/>
              </a:solidFill>
              <a:latin typeface="Arial"/>
              <a:ea typeface="Arial"/>
              <a:cs typeface="Arial"/>
              <a:sym typeface="Arial"/>
            </a:endParaRPr>
          </a:p>
        </p:txBody>
      </p:sp>
      <p:sp>
        <p:nvSpPr>
          <p:cNvPr id="206" name="Google Shape;206;p21"/>
          <p:cNvSpPr txBox="1"/>
          <p:nvPr/>
        </p:nvSpPr>
        <p:spPr>
          <a:xfrm>
            <a:off x="2806066" y="414931"/>
            <a:ext cx="5929972" cy="646331"/>
          </a:xfrm>
          <a:prstGeom prst="rect">
            <a:avLst/>
          </a:prstGeom>
          <a:solidFill>
            <a:srgbClr val="0070C0"/>
          </a:solidFill>
          <a:ln>
            <a:noFill/>
          </a:ln>
          <a:effectLst>
            <a:outerShdw blurRad="107950" dist="12700" dir="5400000" algn="ctr">
              <a:srgbClr val="000000"/>
            </a:outerShdw>
          </a:effectLst>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3600"/>
              <a:buFont typeface="Arial"/>
              <a:buNone/>
            </a:pPr>
            <a:r>
              <a:rPr lang="en-US" sz="3600" b="1" i="0" u="none" strike="noStrike" cap="none">
                <a:solidFill>
                  <a:srgbClr val="FFFF00"/>
                </a:solidFill>
                <a:latin typeface="Calibri"/>
                <a:ea typeface="Calibri"/>
                <a:cs typeface="Calibri"/>
                <a:sym typeface="Calibri"/>
              </a:rPr>
              <a:t>………… does a worker work?</a:t>
            </a:r>
            <a:endParaRPr sz="1400" b="0" i="0" u="none" strike="noStrike" cap="none">
              <a:solidFill>
                <a:srgbClr val="000000"/>
              </a:solidFill>
              <a:latin typeface="Arial"/>
              <a:ea typeface="Arial"/>
              <a:cs typeface="Arial"/>
              <a:sym typeface="Aria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99"/>
                                        </p:tgtEl>
                                        <p:attrNameLst>
                                          <p:attrName>style.visibility</p:attrName>
                                        </p:attrNameLst>
                                      </p:cBhvr>
                                      <p:to>
                                        <p:strVal val="visible"/>
                                      </p:to>
                                    </p:set>
                                    <p:animEffect transition="in" filter="fade">
                                      <p:cBhvr>
                                        <p:cTn id="7" dur="500"/>
                                        <p:tgtEl>
                                          <p:spTgt spid="199"/>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202"/>
                                        </p:tgtEl>
                                        <p:attrNameLst>
                                          <p:attrName>style.visibility</p:attrName>
                                        </p:attrNameLst>
                                      </p:cBhvr>
                                      <p:to>
                                        <p:strVal val="visible"/>
                                      </p:to>
                                    </p:set>
                                    <p:animEffect transition="in" filter="fade">
                                      <p:cBhvr>
                                        <p:cTn id="11" dur="500"/>
                                        <p:tgtEl>
                                          <p:spTgt spid="202"/>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200"/>
                                        </p:tgtEl>
                                        <p:attrNameLst>
                                          <p:attrName>style.visibility</p:attrName>
                                        </p:attrNameLst>
                                      </p:cBhvr>
                                      <p:to>
                                        <p:strVal val="visible"/>
                                      </p:to>
                                    </p:set>
                                    <p:animEffect transition="in" filter="fade">
                                      <p:cBhvr>
                                        <p:cTn id="15" dur="500"/>
                                        <p:tgtEl>
                                          <p:spTgt spid="200"/>
                                        </p:tgtEl>
                                      </p:cBhvr>
                                    </p:animEffect>
                                  </p:childTnLst>
                                </p:cTn>
                              </p:par>
                            </p:childTnLst>
                          </p:cTn>
                        </p:par>
                        <p:par>
                          <p:cTn id="16" fill="hold">
                            <p:stCondLst>
                              <p:cond delay="1500"/>
                            </p:stCondLst>
                            <p:childTnLst>
                              <p:par>
                                <p:cTn id="17" presetID="10" presetClass="entr" presetSubtype="0" fill="hold" nodeType="afterEffect">
                                  <p:stCondLst>
                                    <p:cond delay="0"/>
                                  </p:stCondLst>
                                  <p:childTnLst>
                                    <p:set>
                                      <p:cBhvr>
                                        <p:cTn id="18" dur="1" fill="hold">
                                          <p:stCondLst>
                                            <p:cond delay="0"/>
                                          </p:stCondLst>
                                        </p:cTn>
                                        <p:tgtEl>
                                          <p:spTgt spid="203"/>
                                        </p:tgtEl>
                                        <p:attrNameLst>
                                          <p:attrName>style.visibility</p:attrName>
                                        </p:attrNameLst>
                                      </p:cBhvr>
                                      <p:to>
                                        <p:strVal val="visible"/>
                                      </p:to>
                                    </p:set>
                                    <p:animEffect transition="in" filter="fade">
                                      <p:cBhvr>
                                        <p:cTn id="19" dur="500"/>
                                        <p:tgtEl>
                                          <p:spTgt spid="203"/>
                                        </p:tgtEl>
                                      </p:cBhvr>
                                    </p:animEffect>
                                  </p:childTnLst>
                                </p:cTn>
                              </p:par>
                            </p:childTnLst>
                          </p:cTn>
                        </p:par>
                        <p:par>
                          <p:cTn id="20" fill="hold">
                            <p:stCondLst>
                              <p:cond delay="2000"/>
                            </p:stCondLst>
                            <p:childTnLst>
                              <p:par>
                                <p:cTn id="21" presetID="10" presetClass="entr" presetSubtype="0" fill="hold" nodeType="afterEffect">
                                  <p:stCondLst>
                                    <p:cond delay="0"/>
                                  </p:stCondLst>
                                  <p:childTnLst>
                                    <p:set>
                                      <p:cBhvr>
                                        <p:cTn id="22" dur="1" fill="hold">
                                          <p:stCondLst>
                                            <p:cond delay="0"/>
                                          </p:stCondLst>
                                        </p:cTn>
                                        <p:tgtEl>
                                          <p:spTgt spid="201"/>
                                        </p:tgtEl>
                                        <p:attrNameLst>
                                          <p:attrName>style.visibility</p:attrName>
                                        </p:attrNameLst>
                                      </p:cBhvr>
                                      <p:to>
                                        <p:strVal val="visible"/>
                                      </p:to>
                                    </p:set>
                                    <p:animEffect transition="in" filter="fade">
                                      <p:cBhvr>
                                        <p:cTn id="23" dur="500"/>
                                        <p:tgtEl>
                                          <p:spTgt spid="201"/>
                                        </p:tgtEl>
                                      </p:cBhvr>
                                    </p:animEffect>
                                  </p:childTnLst>
                                </p:cTn>
                              </p:par>
                            </p:childTnLst>
                          </p:cTn>
                        </p:par>
                        <p:par>
                          <p:cTn id="24" fill="hold">
                            <p:stCondLst>
                              <p:cond delay="2500"/>
                            </p:stCondLst>
                            <p:childTnLst>
                              <p:par>
                                <p:cTn id="25" presetID="10" presetClass="entr" presetSubtype="0" fill="hold" nodeType="afterEffect">
                                  <p:stCondLst>
                                    <p:cond delay="0"/>
                                  </p:stCondLst>
                                  <p:childTnLst>
                                    <p:set>
                                      <p:cBhvr>
                                        <p:cTn id="26" dur="1" fill="hold">
                                          <p:stCondLst>
                                            <p:cond delay="0"/>
                                          </p:stCondLst>
                                        </p:cTn>
                                        <p:tgtEl>
                                          <p:spTgt spid="205"/>
                                        </p:tgtEl>
                                        <p:attrNameLst>
                                          <p:attrName>style.visibility</p:attrName>
                                        </p:attrNameLst>
                                      </p:cBhvr>
                                      <p:to>
                                        <p:strVal val="visible"/>
                                      </p:to>
                                    </p:set>
                                    <p:animEffect transition="in" filter="fade">
                                      <p:cBhvr>
                                        <p:cTn id="27" dur="500"/>
                                        <p:tgtEl>
                                          <p:spTgt spid="205"/>
                                        </p:tgtEl>
                                      </p:cBhvr>
                                    </p:animEffect>
                                  </p:childTnLst>
                                </p:cTn>
                              </p:par>
                            </p:childTnLst>
                          </p:cTn>
                        </p:par>
                        <p:par>
                          <p:cTn id="28" fill="hold">
                            <p:stCondLst>
                              <p:cond delay="3000"/>
                            </p:stCondLst>
                            <p:childTnLst>
                              <p:par>
                                <p:cTn id="29" presetID="10" presetClass="entr" presetSubtype="0" fill="hold" nodeType="afterEffect">
                                  <p:stCondLst>
                                    <p:cond delay="0"/>
                                  </p:stCondLst>
                                  <p:childTnLst>
                                    <p:set>
                                      <p:cBhvr>
                                        <p:cTn id="30" dur="1" fill="hold">
                                          <p:stCondLst>
                                            <p:cond delay="0"/>
                                          </p:stCondLst>
                                        </p:cTn>
                                        <p:tgtEl>
                                          <p:spTgt spid="204"/>
                                        </p:tgtEl>
                                        <p:attrNameLst>
                                          <p:attrName>style.visibility</p:attrName>
                                        </p:attrNameLst>
                                      </p:cBhvr>
                                      <p:to>
                                        <p:strVal val="visible"/>
                                      </p:to>
                                    </p:set>
                                    <p:animEffect transition="in" filter="fade">
                                      <p:cBhvr>
                                        <p:cTn id="31" dur="500"/>
                                        <p:tgtEl>
                                          <p:spTgt spid="204"/>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xit" presetSubtype="0" fill="hold" nodeType="clickEffect">
                                  <p:stCondLst>
                                    <p:cond delay="0"/>
                                  </p:stCondLst>
                                  <p:childTnLst>
                                    <p:animEffect transition="out" filter="fade">
                                      <p:cBhvr>
                                        <p:cTn id="35" dur="500"/>
                                        <p:tgtEl>
                                          <p:spTgt spid="199"/>
                                        </p:tgtEl>
                                      </p:cBhvr>
                                    </p:animEffect>
                                    <p:set>
                                      <p:cBhvr>
                                        <p:cTn id="36" dur="1" fill="hold">
                                          <p:stCondLst>
                                            <p:cond delay="500"/>
                                          </p:stCondLst>
                                        </p:cTn>
                                        <p:tgtEl>
                                          <p:spTgt spid="199"/>
                                        </p:tgtEl>
                                        <p:attrNameLst>
                                          <p:attrName>style.visibility</p:attrName>
                                        </p:attrNameLst>
                                      </p:cBhvr>
                                      <p:to>
                                        <p:strVal val="hidden"/>
                                      </p:to>
                                    </p:set>
                                  </p:childTnLst>
                                </p:cTn>
                              </p:par>
                              <p:par>
                                <p:cTn id="37" presetID="10" presetClass="exit" presetSubtype="0" fill="hold" nodeType="withEffect">
                                  <p:stCondLst>
                                    <p:cond delay="0"/>
                                  </p:stCondLst>
                                  <p:childTnLst>
                                    <p:animEffect transition="out" filter="fade">
                                      <p:cBhvr>
                                        <p:cTn id="38" dur="500"/>
                                        <p:tgtEl>
                                          <p:spTgt spid="203"/>
                                        </p:tgtEl>
                                      </p:cBhvr>
                                    </p:animEffect>
                                    <p:set>
                                      <p:cBhvr>
                                        <p:cTn id="39" dur="1" fill="hold">
                                          <p:stCondLst>
                                            <p:cond delay="500"/>
                                          </p:stCondLst>
                                        </p:cTn>
                                        <p:tgtEl>
                                          <p:spTgt spid="203"/>
                                        </p:tgtEl>
                                        <p:attrNameLst>
                                          <p:attrName>style.visibility</p:attrName>
                                        </p:attrNameLst>
                                      </p:cBhvr>
                                      <p:to>
                                        <p:strVal val="hidden"/>
                                      </p:to>
                                    </p:set>
                                  </p:childTnLst>
                                </p:cTn>
                              </p:par>
                              <p:par>
                                <p:cTn id="40" presetID="10" presetClass="exit" presetSubtype="0" fill="hold" nodeType="withEffect">
                                  <p:stCondLst>
                                    <p:cond delay="0"/>
                                  </p:stCondLst>
                                  <p:childTnLst>
                                    <p:animEffect transition="out" filter="fade">
                                      <p:cBhvr>
                                        <p:cTn id="41" dur="500"/>
                                        <p:tgtEl>
                                          <p:spTgt spid="201"/>
                                        </p:tgtEl>
                                      </p:cBhvr>
                                    </p:animEffect>
                                    <p:set>
                                      <p:cBhvr>
                                        <p:cTn id="42" dur="1" fill="hold">
                                          <p:stCondLst>
                                            <p:cond delay="500"/>
                                          </p:stCondLst>
                                        </p:cTn>
                                        <p:tgtEl>
                                          <p:spTgt spid="201"/>
                                        </p:tgtEl>
                                        <p:attrNameLst>
                                          <p:attrName>style.visibility</p:attrName>
                                        </p:attrNameLst>
                                      </p:cBhvr>
                                      <p:to>
                                        <p:strVal val="hidden"/>
                                      </p:to>
                                    </p:set>
                                  </p:childTnLst>
                                </p:cTn>
                              </p:par>
                              <p:par>
                                <p:cTn id="43" presetID="10" presetClass="exit" presetSubtype="0" fill="hold" nodeType="withEffect">
                                  <p:stCondLst>
                                    <p:cond delay="0"/>
                                  </p:stCondLst>
                                  <p:childTnLst>
                                    <p:animEffect transition="out" filter="fade">
                                      <p:cBhvr>
                                        <p:cTn id="44" dur="500"/>
                                        <p:tgtEl>
                                          <p:spTgt spid="205"/>
                                        </p:tgtEl>
                                      </p:cBhvr>
                                    </p:animEffect>
                                    <p:set>
                                      <p:cBhvr>
                                        <p:cTn id="45" dur="1" fill="hold">
                                          <p:stCondLst>
                                            <p:cond delay="500"/>
                                          </p:stCondLst>
                                        </p:cTn>
                                        <p:tgtEl>
                                          <p:spTgt spid="205"/>
                                        </p:tgtEl>
                                        <p:attrNameLst>
                                          <p:attrName>style.visibility</p:attrName>
                                        </p:attrNameLst>
                                      </p:cBhvr>
                                      <p:to>
                                        <p:strVal val="hidden"/>
                                      </p:to>
                                    </p:set>
                                  </p:childTnLst>
                                </p:cTn>
                              </p:par>
                              <p:par>
                                <p:cTn id="46" presetID="10" presetClass="exit" presetSubtype="0" fill="hold" nodeType="withEffect">
                                  <p:stCondLst>
                                    <p:cond delay="0"/>
                                  </p:stCondLst>
                                  <p:childTnLst>
                                    <p:animEffect transition="out" filter="fade">
                                      <p:cBhvr>
                                        <p:cTn id="47" dur="500"/>
                                        <p:tgtEl>
                                          <p:spTgt spid="204"/>
                                        </p:tgtEl>
                                      </p:cBhvr>
                                    </p:animEffect>
                                    <p:set>
                                      <p:cBhvr>
                                        <p:cTn id="48" dur="1" fill="hold">
                                          <p:stCondLst>
                                            <p:cond delay="500"/>
                                          </p:stCondLst>
                                        </p:cTn>
                                        <p:tgtEl>
                                          <p:spTgt spid="204"/>
                                        </p:tgtEl>
                                        <p:attrNameLst>
                                          <p:attrName>style.visibility</p:attrName>
                                        </p:attrNameLst>
                                      </p:cBhvr>
                                      <p:to>
                                        <p:strVal val="hidden"/>
                                      </p:to>
                                    </p:set>
                                  </p:childTnLst>
                                </p:cTn>
                              </p:par>
                              <p:par>
                                <p:cTn id="49" presetID="10" presetClass="entr" presetSubtype="0" fill="hold" nodeType="withEffect">
                                  <p:stCondLst>
                                    <p:cond delay="0"/>
                                  </p:stCondLst>
                                  <p:childTnLst>
                                    <p:set>
                                      <p:cBhvr>
                                        <p:cTn id="50" dur="1" fill="hold">
                                          <p:stCondLst>
                                            <p:cond delay="0"/>
                                          </p:stCondLst>
                                        </p:cTn>
                                        <p:tgtEl>
                                          <p:spTgt spid="206"/>
                                        </p:tgtEl>
                                        <p:attrNameLst>
                                          <p:attrName>style.visibility</p:attrName>
                                        </p:attrNameLst>
                                      </p:cBhvr>
                                      <p:to>
                                        <p:strVal val="visible"/>
                                      </p:to>
                                    </p:set>
                                    <p:animEffect transition="in" filter="fade">
                                      <p:cBhvr>
                                        <p:cTn id="51" dur="2000"/>
                                        <p:tgtEl>
                                          <p:spTgt spid="20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1348</Words>
  <PresentationFormat>Custom</PresentationFormat>
  <Paragraphs>207</Paragraphs>
  <Slides>26</Slides>
  <Notes>26</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26</vt:i4>
      </vt:variant>
    </vt:vector>
  </HeadingPairs>
  <TitlesOfParts>
    <vt:vector size="31" baseType="lpstr">
      <vt:lpstr>Arial</vt:lpstr>
      <vt:lpstr>Calibri</vt:lpstr>
      <vt:lpstr>Times New Roman</vt:lpstr>
      <vt:lpstr>Cookie</vt:lpstr>
      <vt:lpstr>Office Theme</vt:lpstr>
      <vt:lpstr>Slide 1</vt:lpstr>
      <vt:lpstr>Circle odd one out</vt:lpstr>
      <vt:lpstr>Circle odd one out</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Match</vt:lpstr>
      <vt:lpstr>Read the text</vt:lpstr>
      <vt:lpstr>Read the text</vt:lpstr>
      <vt:lpstr>Read the text</vt:lpstr>
      <vt:lpstr>Read the text</vt:lpstr>
      <vt:lpstr>Read the text</vt:lpstr>
      <vt:lpstr>Slide 26</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kk</dc:creator>
  <cp:lastModifiedBy>Windows User</cp:lastModifiedBy>
  <cp:revision>1</cp:revision>
  <dcterms:modified xsi:type="dcterms:W3CDTF">2023-06-02T07:51:44Z</dcterms:modified>
</cp:coreProperties>
</file>