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media/media24.wav" ContentType="audio/x-wav"/>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Default Extension="sldx" ContentType="application/vnd.openxmlformats-officedocument.presentationml.slide"/>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notesSlides/notesSlide1.xml" ContentType="application/vnd.openxmlformats-officedocument.presentationml.notesSlide+xml"/>
  <Default Extension="mp3" ContentType="audio/mpe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Default Extension="jpeg" ContentType="image/jpeg"/>
  <Override PartName="/ppt/slideLayouts/slideLayout3.xml" ContentType="application/vnd.openxmlformats-officedocument.presentationml.slideLayout+xml"/>
  <Override PartName="/ppt/slideLayouts/slideLayout16.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Default Extension="wav" ContentType="audio/wav"/>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Default Extension="wdp" ContentType="image/vnd.ms-photo"/>
  <Override PartName="/ppt/slideLayouts/slideLayout10.xml" ContentType="application/vnd.openxmlformats-officedocument.presentationml.slideLayout+xml"/>
  <Default Extension="vml" ContentType="application/vnd.openxmlformats-officedocument.vmlDrawing"/>
  <Default Extension="gif" ContentType="image/gif"/>
  <Override PartName="/ppt/media/media25.wav" ContentType="audio/x-wav"/>
  <Override PartName="/ppt/media/media23.wav" ContentType="audio/x-wav"/>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Default Extension="wmf" ContentType="image/x-wmf"/>
  <Default Extension="m4a" ContentType="audio/mp4"/>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0" r:id="rId1"/>
  </p:sldMasterIdLst>
  <p:notesMasterIdLst>
    <p:notesMasterId r:id="rId80"/>
  </p:notesMasterIdLst>
  <p:sldIdLst>
    <p:sldId id="344" r:id="rId2"/>
    <p:sldId id="317" r:id="rId3"/>
    <p:sldId id="319" r:id="rId4"/>
    <p:sldId id="320" r:id="rId5"/>
    <p:sldId id="371" r:id="rId6"/>
    <p:sldId id="322" r:id="rId7"/>
    <p:sldId id="323" r:id="rId8"/>
    <p:sldId id="310" r:id="rId9"/>
    <p:sldId id="353" r:id="rId10"/>
    <p:sldId id="257" r:id="rId11"/>
    <p:sldId id="260" r:id="rId12"/>
    <p:sldId id="261" r:id="rId13"/>
    <p:sldId id="262" r:id="rId14"/>
    <p:sldId id="305" r:id="rId15"/>
    <p:sldId id="274" r:id="rId16"/>
    <p:sldId id="269" r:id="rId17"/>
    <p:sldId id="271" r:id="rId18"/>
    <p:sldId id="272" r:id="rId19"/>
    <p:sldId id="273" r:id="rId20"/>
    <p:sldId id="263" r:id="rId21"/>
    <p:sldId id="325" r:id="rId22"/>
    <p:sldId id="326" r:id="rId23"/>
    <p:sldId id="327" r:id="rId24"/>
    <p:sldId id="275" r:id="rId25"/>
    <p:sldId id="354" r:id="rId26"/>
    <p:sldId id="355" r:id="rId27"/>
    <p:sldId id="278" r:id="rId28"/>
    <p:sldId id="277" r:id="rId29"/>
    <p:sldId id="279" r:id="rId30"/>
    <p:sldId id="280" r:id="rId31"/>
    <p:sldId id="357" r:id="rId32"/>
    <p:sldId id="359" r:id="rId33"/>
    <p:sldId id="333" r:id="rId34"/>
    <p:sldId id="348" r:id="rId35"/>
    <p:sldId id="334" r:id="rId36"/>
    <p:sldId id="367" r:id="rId37"/>
    <p:sldId id="369" r:id="rId38"/>
    <p:sldId id="368" r:id="rId39"/>
    <p:sldId id="372" r:id="rId40"/>
    <p:sldId id="373" r:id="rId41"/>
    <p:sldId id="366" r:id="rId42"/>
    <p:sldId id="365" r:id="rId43"/>
    <p:sldId id="343" r:id="rId44"/>
    <p:sldId id="337" r:id="rId45"/>
    <p:sldId id="338" r:id="rId46"/>
    <p:sldId id="374" r:id="rId47"/>
    <p:sldId id="342" r:id="rId48"/>
    <p:sldId id="339" r:id="rId49"/>
    <p:sldId id="340" r:id="rId50"/>
    <p:sldId id="341" r:id="rId51"/>
    <p:sldId id="363" r:id="rId52"/>
    <p:sldId id="364" r:id="rId53"/>
    <p:sldId id="352" r:id="rId54"/>
    <p:sldId id="292" r:id="rId55"/>
    <p:sldId id="256" r:id="rId56"/>
    <p:sldId id="360" r:id="rId57"/>
    <p:sldId id="293" r:id="rId58"/>
    <p:sldId id="297" r:id="rId59"/>
    <p:sldId id="294" r:id="rId60"/>
    <p:sldId id="298" r:id="rId61"/>
    <p:sldId id="295" r:id="rId62"/>
    <p:sldId id="299" r:id="rId63"/>
    <p:sldId id="296" r:id="rId64"/>
    <p:sldId id="300" r:id="rId65"/>
    <p:sldId id="304" r:id="rId66"/>
    <p:sldId id="303" r:id="rId67"/>
    <p:sldId id="356" r:id="rId68"/>
    <p:sldId id="313" r:id="rId69"/>
    <p:sldId id="316" r:id="rId70"/>
    <p:sldId id="314" r:id="rId71"/>
    <p:sldId id="345" r:id="rId72"/>
    <p:sldId id="346" r:id="rId73"/>
    <p:sldId id="315" r:id="rId74"/>
    <p:sldId id="328" r:id="rId75"/>
    <p:sldId id="349" r:id="rId76"/>
    <p:sldId id="351" r:id="rId77"/>
    <p:sldId id="361" r:id="rId78"/>
    <p:sldId id="362" r:id="rId7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FF"/>
    <a:srgbClr val="CC99FF"/>
    <a:srgbClr val="FF6600"/>
    <a:srgbClr val="66CCFF"/>
    <a:srgbClr val="00FFFF"/>
    <a:srgbClr val="FF3300"/>
    <a:srgbClr val="006600"/>
    <a:srgbClr val="33CCFF"/>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15000" autoAdjust="0"/>
    <p:restoredTop sz="94660"/>
  </p:normalViewPr>
  <p:slideViewPr>
    <p:cSldViewPr snapToGrid="0">
      <p:cViewPr>
        <p:scale>
          <a:sx n="40" d="100"/>
          <a:sy n="40" d="100"/>
        </p:scale>
        <p:origin x="-1680" y="-678"/>
      </p:cViewPr>
      <p:guideLst>
        <p:guide orient="horz" pos="2160"/>
        <p:guide pos="384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image" Target="../media/image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1.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3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4B7FE3B-1505-49D6-A6B1-AAEC056F77F6}" type="datetimeFigureOut">
              <a:rPr lang="en-US" smtClean="0"/>
              <a:pPr/>
              <a:t>3/2/2023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534D5D6-0651-4728-A469-4F7E1D0B038C}"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Put three or four FLASHCARDS (family members) on the board and tell your child to look at them. Ask them to close their eyes and take one card away. When your child opens their eyes, ask them to guess what is missing.</a:t>
            </a:r>
            <a:endParaRPr lang="x-none" dirty="0"/>
          </a:p>
        </p:txBody>
      </p:sp>
      <p:sp>
        <p:nvSpPr>
          <p:cNvPr id="4" name="Slide Number Placeholder 3"/>
          <p:cNvSpPr>
            <a:spLocks noGrp="1"/>
          </p:cNvSpPr>
          <p:nvPr>
            <p:ph type="sldNum" sz="quarter" idx="5"/>
          </p:nvPr>
        </p:nvSpPr>
        <p:spPr/>
        <p:txBody>
          <a:bodyPr/>
          <a:lstStyle/>
          <a:p>
            <a:fld id="{234EA44A-927D-4D59-858E-589BCB488996}" type="slidenum">
              <a:rPr lang="en-US" smtClean="0"/>
              <a:pPr/>
              <a:t>4</a:t>
            </a:fld>
            <a:endParaRPr lang="en-US"/>
          </a:p>
        </p:txBody>
      </p:sp>
    </p:spTree>
    <p:extLst>
      <p:ext uri="{BB962C8B-B14F-4D97-AF65-F5344CB8AC3E}">
        <p14:creationId xmlns="" xmlns:p14="http://schemas.microsoft.com/office/powerpoint/2010/main" val="3689635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711200" y="1371600"/>
            <a:ext cx="10468864"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711200" y="3228536"/>
            <a:ext cx="10472928"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01EAE6DC-CC10-42AA-B3A6-4909A3D2E45D}" type="datetimeFigureOut">
              <a:rPr lang="en-US" smtClean="0"/>
              <a:pPr/>
              <a:t>3/2/2023</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CDFA6EE1-3363-42C7-BA13-41A218CF5E52}"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01EAE6DC-CC10-42AA-B3A6-4909A3D2E45D}" type="datetimeFigureOut">
              <a:rPr lang="en-US" smtClean="0"/>
              <a:pPr/>
              <a:t>3/2/2023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FA6EE1-3363-42C7-BA13-41A218CF5E52}"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914402"/>
            <a:ext cx="27432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914402"/>
            <a:ext cx="80264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01EAE6DC-CC10-42AA-B3A6-4909A3D2E45D}" type="datetimeFigureOut">
              <a:rPr lang="en-US" smtClean="0"/>
              <a:pPr/>
              <a:t>3/2/2023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FA6EE1-3363-42C7-BA13-41A218CF5E52}"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814803827"/>
      </p:ext>
    </p:extLst>
  </p:cSld>
  <p:clrMapOvr>
    <a:masterClrMapping/>
  </p:clrMapOvr>
  <p:transition spd="med">
    <p:split orient="vert"/>
  </p:transition>
  <p:extLst>
    <p:ext uri="{DCECCB84-F9BA-43D5-87BE-67443E8EF086}">
      <p15:sldGuideLst xmlns=""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32015782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32015782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32015782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空白">
    <p:bg>
      <p:bgPr>
        <a:blipFill>
          <a:blip r:embed="rId2"/>
          <a:stretch>
            <a:fillRect/>
          </a:stretch>
        </a:blip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p14:dur="500">
        <p159:morph option="byObject"/>
      </p:transition>
    </mc:Choice>
    <mc:Fallback>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01EAE6DC-CC10-42AA-B3A6-4909A3D2E45D}" type="datetimeFigureOut">
              <a:rPr lang="en-US" smtClean="0"/>
              <a:pPr/>
              <a:t>3/2/2023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FA6EE1-3363-42C7-BA13-41A218CF5E52}"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07136" y="1316736"/>
            <a:ext cx="103632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07136" y="2704664"/>
            <a:ext cx="103632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01EAE6DC-CC10-42AA-B3A6-4909A3D2E45D}" type="datetimeFigureOut">
              <a:rPr lang="en-US" smtClean="0"/>
              <a:pPr/>
              <a:t>3/2/2023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FA6EE1-3363-42C7-BA13-41A218CF5E52}"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609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6197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01EAE6DC-CC10-42AA-B3A6-4909A3D2E45D}" type="datetimeFigureOut">
              <a:rPr lang="en-US" smtClean="0"/>
              <a:pPr/>
              <a:t>3/2/2023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FA6EE1-3363-42C7-BA13-41A218CF5E52}"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609600" y="1855248"/>
            <a:ext cx="5386917"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6193368" y="1859758"/>
            <a:ext cx="5389033"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609600" y="2514600"/>
            <a:ext cx="5386917"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6193368" y="2514600"/>
            <a:ext cx="5389033"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01EAE6DC-CC10-42AA-B3A6-4909A3D2E45D}" type="datetimeFigureOut">
              <a:rPr lang="en-US" smtClean="0"/>
              <a:pPr/>
              <a:t>3/2/2023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DFA6EE1-3363-42C7-BA13-41A218CF5E52}"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10744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01EAE6DC-CC10-42AA-B3A6-4909A3D2E45D}" type="datetimeFigureOut">
              <a:rPr lang="en-US" smtClean="0"/>
              <a:pPr/>
              <a:t>3/2/2023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DFA6EE1-3363-42C7-BA13-41A218CF5E52}"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EAE6DC-CC10-42AA-B3A6-4909A3D2E45D}" type="datetimeFigureOut">
              <a:rPr lang="en-US" smtClean="0"/>
              <a:pPr/>
              <a:t>3/2/2023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DFA6EE1-3363-42C7-BA13-41A218CF5E52}"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514352"/>
            <a:ext cx="36576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914400" y="1676400"/>
            <a:ext cx="36576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766733" y="1676400"/>
            <a:ext cx="6815667"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01EAE6DC-CC10-42AA-B3A6-4909A3D2E45D}" type="datetimeFigureOut">
              <a:rPr lang="en-US" smtClean="0"/>
              <a:pPr/>
              <a:t>3/2/2023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FA6EE1-3363-42C7-BA13-41A218CF5E52}"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4221004" y="1108077"/>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10672179" y="5359769"/>
            <a:ext cx="207264"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812800" y="1176997"/>
            <a:ext cx="2950464"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812800" y="2828785"/>
            <a:ext cx="29464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01EAE6DC-CC10-42AA-B3A6-4909A3D2E45D}" type="datetimeFigureOut">
              <a:rPr lang="en-US" smtClean="0"/>
              <a:pPr/>
              <a:t>3/2/2023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69600" y="6356351"/>
            <a:ext cx="812800" cy="365125"/>
          </a:xfrm>
        </p:spPr>
        <p:txBody>
          <a:bodyPr/>
          <a:lstStyle/>
          <a:p>
            <a:fld id="{CDFA6EE1-3363-42C7-BA13-41A218CF5E52}" type="slidenum">
              <a:rPr lang="en-US" smtClean="0"/>
              <a:pPr/>
              <a:t>‹#›</a:t>
            </a:fld>
            <a:endParaRPr lang="en-US"/>
          </a:p>
        </p:txBody>
      </p:sp>
      <p:sp>
        <p:nvSpPr>
          <p:cNvPr id="3" name="Picture Placeholder 2"/>
          <p:cNvSpPr>
            <a:spLocks noGrp="1"/>
          </p:cNvSpPr>
          <p:nvPr>
            <p:ph type="pic" idx="1"/>
          </p:nvPr>
        </p:nvSpPr>
        <p:spPr>
          <a:xfrm rot="420000">
            <a:off x="4647724" y="1199517"/>
            <a:ext cx="615696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12700" y="5816600"/>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5842000" y="6219826"/>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12700" y="-7144"/>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5842000" y="-7144"/>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609600" y="704088"/>
            <a:ext cx="109728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609600" y="1935480"/>
            <a:ext cx="109728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09600" y="6356351"/>
            <a:ext cx="2844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01EAE6DC-CC10-42AA-B3A6-4909A3D2E45D}" type="datetimeFigureOut">
              <a:rPr lang="en-US" smtClean="0"/>
              <a:pPr/>
              <a:t>3/2/2023</a:t>
            </a:fld>
            <a:endParaRPr lang="en-US"/>
          </a:p>
        </p:txBody>
      </p:sp>
      <p:sp>
        <p:nvSpPr>
          <p:cNvPr id="22" name="Footer Placeholder 21"/>
          <p:cNvSpPr>
            <a:spLocks noGrp="1"/>
          </p:cNvSpPr>
          <p:nvPr>
            <p:ph type="ftr" sz="quarter" idx="3"/>
          </p:nvPr>
        </p:nvSpPr>
        <p:spPr>
          <a:xfrm>
            <a:off x="3556000" y="6356351"/>
            <a:ext cx="44704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10566400" y="6356351"/>
            <a:ext cx="1016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CDFA6EE1-3363-42C7-BA13-41A218CF5E52}" type="slidenum">
              <a:rPr lang="en-US" smtClean="0"/>
              <a:pPr/>
              <a:t>‹#›</a:t>
            </a:fld>
            <a:endParaRPr lang="en-US"/>
          </a:p>
        </p:txBody>
      </p:sp>
      <p:grpSp>
        <p:nvGrpSpPr>
          <p:cNvPr id="2" name="Group 1"/>
          <p:cNvGrpSpPr/>
          <p:nvPr/>
        </p:nvGrpSpPr>
        <p:grpSpPr>
          <a:xfrm>
            <a:off x="-25356" y="202408"/>
            <a:ext cx="12240731"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 id="2147483714" r:id="rId14"/>
    <p:sldLayoutId id="2147483715" r:id="rId15"/>
    <p:sldLayoutId id="2147483716" r:id="rId16"/>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gif"/><Relationship Id="rId3" Type="http://schemas.openxmlformats.org/officeDocument/2006/relationships/slideLayout" Target="../slideLayouts/slideLayout7.xml"/><Relationship Id="rId7" Type="http://schemas.openxmlformats.org/officeDocument/2006/relationships/oleObject" Target="../embeddings/oleObject2.bin"/><Relationship Id="rId2" Type="http://schemas.openxmlformats.org/officeDocument/2006/relationships/audio" Target="file:///H:\nothings%20gonna%20change%20my%20love%20for%20you%20(%20guitar)%20-%20Guitar%20-%20320%20lyrics_%20upload%20b&#7903;i%20thanhloi1009.mp3" TargetMode="External"/><Relationship Id="rId1" Type="http://schemas.openxmlformats.org/officeDocument/2006/relationships/vmlDrawing" Target="../drawings/vmlDrawing1.vml"/><Relationship Id="rId6" Type="http://schemas.openxmlformats.org/officeDocument/2006/relationships/oleObject" Target="../embeddings/oleObject1.bin"/><Relationship Id="rId11" Type="http://schemas.openxmlformats.org/officeDocument/2006/relationships/image" Target="../media/image9.png"/><Relationship Id="rId5" Type="http://schemas.openxmlformats.org/officeDocument/2006/relationships/image" Target="../media/image5.gif"/><Relationship Id="rId10" Type="http://schemas.openxmlformats.org/officeDocument/2006/relationships/image" Target="../media/image8.gif"/><Relationship Id="rId4" Type="http://schemas.openxmlformats.org/officeDocument/2006/relationships/audio" Target="../media/audio1.wav"/><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7.xml"/><Relationship Id="rId1" Type="http://schemas.openxmlformats.org/officeDocument/2006/relationships/audio" Target="file:///D:\2022-2023\Chuyen%20de%20To%20U15-HauG5\pilot.mp3" TargetMode="External"/><Relationship Id="rId5" Type="http://schemas.openxmlformats.org/officeDocument/2006/relationships/image" Target="../media/image20.png"/><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7.xml"/><Relationship Id="rId1" Type="http://schemas.openxmlformats.org/officeDocument/2006/relationships/audio" Target="file:///D:\2022-2023\Chuyen%20de%20To%20U15-HauG5\doctor.mp3" TargetMode="External"/><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7.xml"/><Relationship Id="rId1" Type="http://schemas.openxmlformats.org/officeDocument/2006/relationships/audio" Target="file:///D:\2022-2023\Chuyen%20de%20To%20U15-HauG5\architect.mp3" TargetMode="External"/><Relationship Id="rId5" Type="http://schemas.openxmlformats.org/officeDocument/2006/relationships/image" Target="../media/image24.png"/><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7.xml"/><Relationship Id="rId1" Type="http://schemas.openxmlformats.org/officeDocument/2006/relationships/audio" Target="file:///D:\2022-2023\Chuyen%20de%20To%20U15-HauG5\writer.mp3" TargetMode="External"/><Relationship Id="rId5" Type="http://schemas.openxmlformats.org/officeDocument/2006/relationships/image" Target="../media/image26.png"/><Relationship Id="rId4" Type="http://schemas.openxmlformats.org/officeDocument/2006/relationships/image" Target="../media/image25.gif"/></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5.gif"/><Relationship Id="rId5" Type="http://schemas.openxmlformats.org/officeDocument/2006/relationships/image" Target="../media/image28.jpe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1.png"/><Relationship Id="rId7" Type="http://schemas.openxmlformats.org/officeDocument/2006/relationships/image" Target="../media/image34.png"/><Relationship Id="rId2" Type="http://schemas.openxmlformats.org/officeDocument/2006/relationships/image" Target="../media/image30.jpe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33.pn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0.jpe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microsoft.com/office/2007/relationships/hdphoto" Target="../media/hdphoto3.wdp"/></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0.jpe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9.png"/><Relationship Id="rId4" Type="http://schemas.microsoft.com/office/2007/relationships/hdphoto" Target="../media/hdphoto4.wdp"/></Relationships>
</file>

<file path=ppt/slides/_rels/slide19.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40.png"/><Relationship Id="rId7" Type="http://schemas.openxmlformats.org/officeDocument/2006/relationships/image" Target="../media/image42.png"/><Relationship Id="rId2" Type="http://schemas.openxmlformats.org/officeDocument/2006/relationships/image" Target="../media/image30.jpeg"/><Relationship Id="rId1" Type="http://schemas.openxmlformats.org/officeDocument/2006/relationships/slideLayout" Target="../slideLayouts/slideLayout7.xml"/><Relationship Id="rId6" Type="http://schemas.openxmlformats.org/officeDocument/2006/relationships/image" Target="../media/image39.png"/><Relationship Id="rId11" Type="http://schemas.microsoft.com/office/2007/relationships/hdphoto" Target="../media/hdphoto7.wdp"/><Relationship Id="rId5" Type="http://schemas.openxmlformats.org/officeDocument/2006/relationships/image" Target="../media/image41.png"/><Relationship Id="rId10" Type="http://schemas.openxmlformats.org/officeDocument/2006/relationships/image" Target="../media/image43.png"/><Relationship Id="rId4" Type="http://schemas.microsoft.com/office/2007/relationships/hdphoto" Target="../media/hdphoto5.wdp"/><Relationship Id="rId9"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 Id="rId5" Type="http://schemas.openxmlformats.org/officeDocument/2006/relationships/image" Target="../media/image47.jpeg"/><Relationship Id="rId4" Type="http://schemas.openxmlformats.org/officeDocument/2006/relationships/image" Target="../media/image46.jpeg"/></Relationships>
</file>

<file path=ppt/slides/_rels/slide2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8.jpe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7.jpeg"/><Relationship Id="rId4" Type="http://schemas.openxmlformats.org/officeDocument/2006/relationships/image" Target="../media/image49.jpeg"/></Relationships>
</file>

<file path=ppt/slides/_rels/slide22.xml.rels><?xml version="1.0" encoding="UTF-8" standalone="yes"?>
<Relationships xmlns="http://schemas.openxmlformats.org/package/2006/relationships"><Relationship Id="rId3" Type="http://schemas.openxmlformats.org/officeDocument/2006/relationships/image" Target="file:///C:\Users\QUYNH\AppData\Local\Temp\wps\INetCache\d419172fefa57db08293b0f3f71f33da" TargetMode="External"/><Relationship Id="rId2" Type="http://schemas.openxmlformats.org/officeDocument/2006/relationships/image" Target="NULL"/><Relationship Id="rId1" Type="http://schemas.openxmlformats.org/officeDocument/2006/relationships/slideLayout" Target="../slideLayouts/slideLayout16.xml"/><Relationship Id="rId5" Type="http://schemas.openxmlformats.org/officeDocument/2006/relationships/image" Target="NULL"/><Relationship Id="rId4" Type="http://schemas.openxmlformats.org/officeDocument/2006/relationships/image" Target="NULL"/></Relationships>
</file>

<file path=ppt/slides/_rels/slide23.xml.rels><?xml version="1.0" encoding="UTF-8" standalone="yes"?>
<Relationships xmlns="http://schemas.openxmlformats.org/package/2006/relationships"><Relationship Id="rId8" Type="http://schemas.openxmlformats.org/officeDocument/2006/relationships/audio" Target="../media/audio7.wav"/><Relationship Id="rId13" Type="http://schemas.openxmlformats.org/officeDocument/2006/relationships/image" Target="../media/image54.jpeg"/><Relationship Id="rId18" Type="http://schemas.openxmlformats.org/officeDocument/2006/relationships/image" Target="../media/image59.png"/><Relationship Id="rId3" Type="http://schemas.openxmlformats.org/officeDocument/2006/relationships/audio" Target="../media/audio2.wav"/><Relationship Id="rId21" Type="http://schemas.openxmlformats.org/officeDocument/2006/relationships/image" Target="../media/image62.png"/><Relationship Id="rId7" Type="http://schemas.openxmlformats.org/officeDocument/2006/relationships/audio" Target="../media/audio6.wav"/><Relationship Id="rId12" Type="http://schemas.openxmlformats.org/officeDocument/2006/relationships/image" Target="../media/image53.jpeg"/><Relationship Id="rId17" Type="http://schemas.openxmlformats.org/officeDocument/2006/relationships/image" Target="../media/image58.png"/><Relationship Id="rId2" Type="http://schemas.openxmlformats.org/officeDocument/2006/relationships/slideLayout" Target="../slideLayouts/slideLayout7.xml"/><Relationship Id="rId16" Type="http://schemas.openxmlformats.org/officeDocument/2006/relationships/image" Target="../media/image57.png"/><Relationship Id="rId20" Type="http://schemas.openxmlformats.org/officeDocument/2006/relationships/image" Target="../media/image61.png"/><Relationship Id="rId1" Type="http://schemas.openxmlformats.org/officeDocument/2006/relationships/vmlDrawing" Target="../drawings/vmlDrawing2.vml"/><Relationship Id="rId6" Type="http://schemas.openxmlformats.org/officeDocument/2006/relationships/audio" Target="../media/audio5.wav"/><Relationship Id="rId11" Type="http://schemas.openxmlformats.org/officeDocument/2006/relationships/image" Target="../media/image52.jpeg"/><Relationship Id="rId5" Type="http://schemas.openxmlformats.org/officeDocument/2006/relationships/audio" Target="../media/audio4.wav"/><Relationship Id="rId15" Type="http://schemas.openxmlformats.org/officeDocument/2006/relationships/image" Target="../media/image56.png"/><Relationship Id="rId23" Type="http://schemas.openxmlformats.org/officeDocument/2006/relationships/oleObject" Target="../embeddings/oleObject3.bin"/><Relationship Id="rId10" Type="http://schemas.openxmlformats.org/officeDocument/2006/relationships/audio" Target="../media/audio9.wav"/><Relationship Id="rId19" Type="http://schemas.openxmlformats.org/officeDocument/2006/relationships/image" Target="../media/image60.png"/><Relationship Id="rId4" Type="http://schemas.openxmlformats.org/officeDocument/2006/relationships/audio" Target="../media/audio3.wav"/><Relationship Id="rId9" Type="http://schemas.openxmlformats.org/officeDocument/2006/relationships/audio" Target="../media/audio8.wav"/><Relationship Id="rId14" Type="http://schemas.openxmlformats.org/officeDocument/2006/relationships/image" Target="../media/image55.jpeg"/><Relationship Id="rId22" Type="http://schemas.openxmlformats.org/officeDocument/2006/relationships/image" Target="../media/image63.png"/></Relationships>
</file>

<file path=ppt/slides/_rels/slide2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2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slideLayout" Target="../slideLayouts/slideLayout7.xml"/><Relationship Id="rId1" Type="http://schemas.openxmlformats.org/officeDocument/2006/relationships/video" Target="file:///D:\2022-2023\Chuyen%20de%20To%20U15-HauG5\HT%20group%204.mp4" TargetMode="External"/></Relationships>
</file>

<file path=ppt/slides/_rels/slide27.xml.rels><?xml version="1.0" encoding="UTF-8" standalone="yes"?>
<Relationships xmlns="http://schemas.openxmlformats.org/package/2006/relationships"><Relationship Id="rId8" Type="http://schemas.microsoft.com/office/2007/relationships/media" Target="../media/media12.mp3"/><Relationship Id="rId3" Type="http://schemas.openxmlformats.org/officeDocument/2006/relationships/image" Target="../media/image68.jpeg"/><Relationship Id="rId7" Type="http://schemas.openxmlformats.org/officeDocument/2006/relationships/image" Target="../media/image72.png"/><Relationship Id="rId2" Type="http://schemas.openxmlformats.org/officeDocument/2006/relationships/slideLayout" Target="../slideLayouts/slideLayout7.xml"/><Relationship Id="rId1" Type="http://schemas.openxmlformats.org/officeDocument/2006/relationships/video" Target="NULL" TargetMode="External"/><Relationship Id="rId6" Type="http://schemas.openxmlformats.org/officeDocument/2006/relationships/image" Target="../media/image71.jpeg"/><Relationship Id="rId5" Type="http://schemas.openxmlformats.org/officeDocument/2006/relationships/image" Target="../media/image70.jpeg"/><Relationship Id="rId10" Type="http://schemas.microsoft.com/office/2007/relationships/media" Target="../media/media13.mp3"/><Relationship Id="rId4" Type="http://schemas.openxmlformats.org/officeDocument/2006/relationships/image" Target="../media/image69.jpeg"/><Relationship Id="rId9" Type="http://schemas.openxmlformats.org/officeDocument/2006/relationships/image" Target="../media/image73.png"/></Relationships>
</file>

<file path=ppt/slides/_rels/slide28.xml.rels><?xml version="1.0" encoding="UTF-8" standalone="yes"?>
<Relationships xmlns="http://schemas.openxmlformats.org/package/2006/relationships"><Relationship Id="rId8" Type="http://schemas.microsoft.com/office/2007/relationships/media" Target="../media/media14.mp3"/><Relationship Id="rId3" Type="http://schemas.openxmlformats.org/officeDocument/2006/relationships/image" Target="../media/image68.jpeg"/><Relationship Id="rId7" Type="http://schemas.openxmlformats.org/officeDocument/2006/relationships/image" Target="../media/image72.png"/><Relationship Id="rId2" Type="http://schemas.openxmlformats.org/officeDocument/2006/relationships/slideLayout" Target="../slideLayouts/slideLayout7.xml"/><Relationship Id="rId1" Type="http://schemas.openxmlformats.org/officeDocument/2006/relationships/video" Target="NULL" TargetMode="External"/><Relationship Id="rId6" Type="http://schemas.openxmlformats.org/officeDocument/2006/relationships/image" Target="../media/image71.jpeg"/><Relationship Id="rId5" Type="http://schemas.openxmlformats.org/officeDocument/2006/relationships/image" Target="../media/image70.jpeg"/><Relationship Id="rId10" Type="http://schemas.microsoft.com/office/2007/relationships/media" Target="../media/media15.mp3"/><Relationship Id="rId4" Type="http://schemas.openxmlformats.org/officeDocument/2006/relationships/image" Target="../media/image69.jpeg"/><Relationship Id="rId9" Type="http://schemas.openxmlformats.org/officeDocument/2006/relationships/image" Target="../media/image73.png"/></Relationships>
</file>

<file path=ppt/slides/_rels/slide29.xml.rels><?xml version="1.0" encoding="UTF-8" standalone="yes"?>
<Relationships xmlns="http://schemas.openxmlformats.org/package/2006/relationships"><Relationship Id="rId3" Type="http://schemas.openxmlformats.org/officeDocument/2006/relationships/image" Target="../media/image69.jpeg"/><Relationship Id="rId7" Type="http://schemas.openxmlformats.org/officeDocument/2006/relationships/image" Target="../media/image75.jpeg"/><Relationship Id="rId2" Type="http://schemas.openxmlformats.org/officeDocument/2006/relationships/image" Target="../media/image68.jpeg"/><Relationship Id="rId1" Type="http://schemas.openxmlformats.org/officeDocument/2006/relationships/slideLayout" Target="../slideLayouts/slideLayout7.xml"/><Relationship Id="rId6" Type="http://schemas.openxmlformats.org/officeDocument/2006/relationships/image" Target="../media/image74.jpeg"/><Relationship Id="rId5" Type="http://schemas.openxmlformats.org/officeDocument/2006/relationships/image" Target="../media/image71.jpeg"/><Relationship Id="rId4" Type="http://schemas.openxmlformats.org/officeDocument/2006/relationships/image" Target="../media/image70.jpeg"/></Relationships>
</file>

<file path=ppt/slides/_rels/slide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69.jpeg"/><Relationship Id="rId7" Type="http://schemas.openxmlformats.org/officeDocument/2006/relationships/image" Target="../media/image75.jpeg"/><Relationship Id="rId2" Type="http://schemas.openxmlformats.org/officeDocument/2006/relationships/image" Target="../media/image68.jpeg"/><Relationship Id="rId1" Type="http://schemas.openxmlformats.org/officeDocument/2006/relationships/slideLayout" Target="../slideLayouts/slideLayout7.xml"/><Relationship Id="rId6" Type="http://schemas.openxmlformats.org/officeDocument/2006/relationships/image" Target="../media/image74.jpeg"/><Relationship Id="rId5" Type="http://schemas.openxmlformats.org/officeDocument/2006/relationships/image" Target="../media/image71.jpeg"/><Relationship Id="rId4" Type="http://schemas.openxmlformats.org/officeDocument/2006/relationships/image" Target="../media/image70.jpeg"/></Relationships>
</file>

<file path=ppt/slides/_rels/slide31.xml.rels><?xml version="1.0" encoding="UTF-8" standalone="yes"?>
<Relationships xmlns="http://schemas.openxmlformats.org/package/2006/relationships"><Relationship Id="rId3" Type="http://schemas.openxmlformats.org/officeDocument/2006/relationships/hyperlink" Target="https://www.baamboozle.com/classic/1063961" TargetMode="External"/><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hyperlink" Target="https://www.baamboozle.com/classic/1063961" TargetMode="External"/><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image" Target="../media/image77.png"/><Relationship Id="rId1" Type="http://schemas.openxmlformats.org/officeDocument/2006/relationships/slideLayout" Target="../slideLayouts/slideLayout7.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34.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7.xml"/><Relationship Id="rId5" Type="http://schemas.openxmlformats.org/officeDocument/2006/relationships/image" Target="../media/image88.png"/><Relationship Id="rId4" Type="http://schemas.openxmlformats.org/officeDocument/2006/relationships/image" Target="../media/image87.png"/></Relationships>
</file>

<file path=ppt/slides/_rels/slide3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3.xml"/><Relationship Id="rId1" Type="http://schemas.openxmlformats.org/officeDocument/2006/relationships/video" Target="file:///D:\2022-2023\Chuyen%20de%20To%20U15-HauG5\Jobs%20-%20Word%20Songs%20-%20Hau%20cutting.mp4" TargetMode="External"/><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audio" Target="../media/audio11.wav"/><Relationship Id="rId7" Type="http://schemas.openxmlformats.org/officeDocument/2006/relationships/image" Target="../media/image98.gif"/><Relationship Id="rId2" Type="http://schemas.openxmlformats.org/officeDocument/2006/relationships/audio" Target="../media/audio10.wav"/><Relationship Id="rId1" Type="http://schemas.openxmlformats.org/officeDocument/2006/relationships/slideLayout" Target="../slideLayouts/slideLayout7.xml"/><Relationship Id="rId6" Type="http://schemas.openxmlformats.org/officeDocument/2006/relationships/image" Target="../media/image94.png"/><Relationship Id="rId5" Type="http://schemas.openxmlformats.org/officeDocument/2006/relationships/image" Target="../media/image97.png"/><Relationship Id="rId4" Type="http://schemas.openxmlformats.org/officeDocument/2006/relationships/audio" Target="../media/audio1.wav"/></Relationships>
</file>

<file path=ppt/slides/_rels/slide47.xml.rels><?xml version="1.0" encoding="UTF-8" standalone="yes"?>
<Relationships xmlns="http://schemas.openxmlformats.org/package/2006/relationships"><Relationship Id="rId3" Type="http://schemas.openxmlformats.org/officeDocument/2006/relationships/audio" Target="../media/audio11.wav"/><Relationship Id="rId7" Type="http://schemas.openxmlformats.org/officeDocument/2006/relationships/image" Target="../media/image98.gif"/><Relationship Id="rId2" Type="http://schemas.openxmlformats.org/officeDocument/2006/relationships/audio" Target="../media/audio10.wav"/><Relationship Id="rId1" Type="http://schemas.openxmlformats.org/officeDocument/2006/relationships/slideLayout" Target="../slideLayouts/slideLayout7.xml"/><Relationship Id="rId6" Type="http://schemas.openxmlformats.org/officeDocument/2006/relationships/image" Target="../media/image94.png"/><Relationship Id="rId5" Type="http://schemas.openxmlformats.org/officeDocument/2006/relationships/image" Target="../media/image97.png"/><Relationship Id="rId4" Type="http://schemas.openxmlformats.org/officeDocument/2006/relationships/audio" Target="../media/audio1.wav"/></Relationships>
</file>

<file path=ppt/slides/_rels/slide48.xml.rels><?xml version="1.0" encoding="UTF-8" standalone="yes"?>
<Relationships xmlns="http://schemas.openxmlformats.org/package/2006/relationships"><Relationship Id="rId3" Type="http://schemas.openxmlformats.org/officeDocument/2006/relationships/audio" Target="../media/audio11.wav"/><Relationship Id="rId7" Type="http://schemas.openxmlformats.org/officeDocument/2006/relationships/image" Target="../media/image98.gif"/><Relationship Id="rId2" Type="http://schemas.openxmlformats.org/officeDocument/2006/relationships/audio" Target="../media/audio10.wav"/><Relationship Id="rId1" Type="http://schemas.openxmlformats.org/officeDocument/2006/relationships/slideLayout" Target="../slideLayouts/slideLayout7.xml"/><Relationship Id="rId6" Type="http://schemas.openxmlformats.org/officeDocument/2006/relationships/image" Target="../media/image94.png"/><Relationship Id="rId5" Type="http://schemas.openxmlformats.org/officeDocument/2006/relationships/image" Target="../media/image97.png"/><Relationship Id="rId4" Type="http://schemas.openxmlformats.org/officeDocument/2006/relationships/audio" Target="../media/audio1.wav"/></Relationships>
</file>

<file path=ppt/slides/_rels/slide49.xml.rels><?xml version="1.0" encoding="UTF-8" standalone="yes"?>
<Relationships xmlns="http://schemas.openxmlformats.org/package/2006/relationships"><Relationship Id="rId3" Type="http://schemas.openxmlformats.org/officeDocument/2006/relationships/audio" Target="../media/audio11.wav"/><Relationship Id="rId7" Type="http://schemas.openxmlformats.org/officeDocument/2006/relationships/image" Target="../media/image98.gif"/><Relationship Id="rId2" Type="http://schemas.openxmlformats.org/officeDocument/2006/relationships/audio" Target="../media/audio10.wav"/><Relationship Id="rId1" Type="http://schemas.openxmlformats.org/officeDocument/2006/relationships/slideLayout" Target="../slideLayouts/slideLayout7.xml"/><Relationship Id="rId6" Type="http://schemas.openxmlformats.org/officeDocument/2006/relationships/image" Target="../media/image94.png"/><Relationship Id="rId5" Type="http://schemas.openxmlformats.org/officeDocument/2006/relationships/image" Target="../media/image97.png"/><Relationship Id="rId4" Type="http://schemas.openxmlformats.org/officeDocument/2006/relationships/audio" Target="../media/audio1.wav"/></Relationships>
</file>

<file path=ppt/slides/_rels/slide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audio" Target="../media/audio11.wav"/><Relationship Id="rId7" Type="http://schemas.openxmlformats.org/officeDocument/2006/relationships/image" Target="../media/image98.gif"/><Relationship Id="rId2" Type="http://schemas.openxmlformats.org/officeDocument/2006/relationships/audio" Target="../media/audio10.wav"/><Relationship Id="rId1" Type="http://schemas.openxmlformats.org/officeDocument/2006/relationships/slideLayout" Target="../slideLayouts/slideLayout7.xml"/><Relationship Id="rId6" Type="http://schemas.openxmlformats.org/officeDocument/2006/relationships/image" Target="../media/image94.png"/><Relationship Id="rId5" Type="http://schemas.openxmlformats.org/officeDocument/2006/relationships/image" Target="../media/image97.png"/><Relationship Id="rId4" Type="http://schemas.openxmlformats.org/officeDocument/2006/relationships/audio" Target="../media/audio1.wav"/></Relationships>
</file>

<file path=ppt/slides/_rels/slide51.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audio" Target="../media/audio11.wav"/><Relationship Id="rId7" Type="http://schemas.openxmlformats.org/officeDocument/2006/relationships/image" Target="../media/image98.gif"/><Relationship Id="rId2" Type="http://schemas.openxmlformats.org/officeDocument/2006/relationships/audio" Target="../media/audio10.wav"/><Relationship Id="rId1" Type="http://schemas.openxmlformats.org/officeDocument/2006/relationships/slideLayout" Target="../slideLayouts/slideLayout7.xml"/><Relationship Id="rId6" Type="http://schemas.openxmlformats.org/officeDocument/2006/relationships/image" Target="../media/image94.png"/><Relationship Id="rId5" Type="http://schemas.openxmlformats.org/officeDocument/2006/relationships/image" Target="../media/image97.png"/><Relationship Id="rId4" Type="http://schemas.openxmlformats.org/officeDocument/2006/relationships/audio" Target="../media/audio1.wav"/></Relationships>
</file>

<file path=ppt/slides/_rels/slide54.xml.rels><?xml version="1.0" encoding="UTF-8" standalone="yes"?>
<Relationships xmlns="http://schemas.openxmlformats.org/package/2006/relationships"><Relationship Id="rId8" Type="http://schemas.microsoft.com/office/2007/relationships/hdphoto" Target="../media/hdphoto10.wdp"/><Relationship Id="rId13" Type="http://schemas.microsoft.com/office/2007/relationships/media" Target="../media/media21.mp3"/><Relationship Id="rId3" Type="http://schemas.openxmlformats.org/officeDocument/2006/relationships/image" Target="../media/image101.jpeg"/><Relationship Id="rId7" Type="http://schemas.openxmlformats.org/officeDocument/2006/relationships/image" Target="../media/image103.png"/><Relationship Id="rId12" Type="http://schemas.microsoft.com/office/2007/relationships/hdphoto" Target="../media/hdphoto12.wdp"/><Relationship Id="rId2" Type="http://schemas.openxmlformats.org/officeDocument/2006/relationships/slideLayout" Target="../slideLayouts/slideLayout7.xml"/><Relationship Id="rId1" Type="http://schemas.openxmlformats.org/officeDocument/2006/relationships/video" Target="NULL" TargetMode="External"/><Relationship Id="rId6" Type="http://schemas.microsoft.com/office/2007/relationships/hdphoto" Target="../media/hdphoto9.wdp"/><Relationship Id="rId11" Type="http://schemas.openxmlformats.org/officeDocument/2006/relationships/image" Target="../media/image105.png"/><Relationship Id="rId10" Type="http://schemas.microsoft.com/office/2007/relationships/hdphoto" Target="../media/hdphoto11.wdp"/><Relationship Id="rId4" Type="http://schemas.openxmlformats.org/officeDocument/2006/relationships/image" Target="../media/image102.png"/><Relationship Id="rId9" Type="http://schemas.openxmlformats.org/officeDocument/2006/relationships/image" Target="../media/image104.png"/><Relationship Id="rId14" Type="http://schemas.openxmlformats.org/officeDocument/2006/relationships/image" Target="../media/image73.png"/></Relationships>
</file>

<file path=ppt/slides/_rels/slide55.xml.rels><?xml version="1.0" encoding="UTF-8" standalone="yes"?>
<Relationships xmlns="http://schemas.openxmlformats.org/package/2006/relationships"><Relationship Id="rId8" Type="http://schemas.microsoft.com/office/2007/relationships/hdphoto" Target="../media/hdphoto15.wdp"/><Relationship Id="rId13" Type="http://schemas.openxmlformats.org/officeDocument/2006/relationships/image" Target="../media/image112.png"/><Relationship Id="rId18" Type="http://schemas.microsoft.com/office/2007/relationships/hdphoto" Target="../media/hdphoto20.wdp"/><Relationship Id="rId26" Type="http://schemas.microsoft.com/office/2007/relationships/hdphoto" Target="../media/hdphoto24.wdp"/><Relationship Id="rId39" Type="http://schemas.openxmlformats.org/officeDocument/2006/relationships/image" Target="../media/image125.png"/><Relationship Id="rId3" Type="http://schemas.openxmlformats.org/officeDocument/2006/relationships/image" Target="../media/image107.png"/><Relationship Id="rId21" Type="http://schemas.openxmlformats.org/officeDocument/2006/relationships/image" Target="../media/image116.png"/><Relationship Id="rId34" Type="http://schemas.microsoft.com/office/2007/relationships/hdphoto" Target="../media/hdphoto28.wdp"/><Relationship Id="rId42" Type="http://schemas.microsoft.com/office/2007/relationships/hdphoto" Target="../media/hdphoto32.wdp"/><Relationship Id="rId7" Type="http://schemas.openxmlformats.org/officeDocument/2006/relationships/image" Target="../media/image109.png"/><Relationship Id="rId12" Type="http://schemas.microsoft.com/office/2007/relationships/hdphoto" Target="../media/hdphoto17.wdp"/><Relationship Id="rId17" Type="http://schemas.openxmlformats.org/officeDocument/2006/relationships/image" Target="../media/image114.png"/><Relationship Id="rId25" Type="http://schemas.openxmlformats.org/officeDocument/2006/relationships/image" Target="../media/image118.png"/><Relationship Id="rId33" Type="http://schemas.openxmlformats.org/officeDocument/2006/relationships/image" Target="../media/image122.png"/><Relationship Id="rId38" Type="http://schemas.microsoft.com/office/2007/relationships/hdphoto" Target="../media/hdphoto30.wdp"/><Relationship Id="rId2" Type="http://schemas.openxmlformats.org/officeDocument/2006/relationships/image" Target="../media/image106.jpeg"/><Relationship Id="rId16" Type="http://schemas.microsoft.com/office/2007/relationships/hdphoto" Target="../media/hdphoto19.wdp"/><Relationship Id="rId20" Type="http://schemas.microsoft.com/office/2007/relationships/hdphoto" Target="../media/hdphoto21.wdp"/><Relationship Id="rId29" Type="http://schemas.openxmlformats.org/officeDocument/2006/relationships/image" Target="../media/image120.png"/><Relationship Id="rId41" Type="http://schemas.openxmlformats.org/officeDocument/2006/relationships/image" Target="../media/image126.png"/><Relationship Id="rId1" Type="http://schemas.openxmlformats.org/officeDocument/2006/relationships/slideLayout" Target="../slideLayouts/slideLayout7.xml"/><Relationship Id="rId6" Type="http://schemas.microsoft.com/office/2007/relationships/hdphoto" Target="../media/hdphoto14.wdp"/><Relationship Id="rId11" Type="http://schemas.openxmlformats.org/officeDocument/2006/relationships/image" Target="../media/image111.png"/><Relationship Id="rId24" Type="http://schemas.microsoft.com/office/2007/relationships/hdphoto" Target="../media/hdphoto23.wdp"/><Relationship Id="rId32" Type="http://schemas.microsoft.com/office/2007/relationships/hdphoto" Target="../media/hdphoto27.wdp"/><Relationship Id="rId37" Type="http://schemas.openxmlformats.org/officeDocument/2006/relationships/image" Target="../media/image124.png"/><Relationship Id="rId40" Type="http://schemas.microsoft.com/office/2007/relationships/hdphoto" Target="../media/hdphoto31.wdp"/><Relationship Id="rId5" Type="http://schemas.openxmlformats.org/officeDocument/2006/relationships/image" Target="../media/image108.png"/><Relationship Id="rId15" Type="http://schemas.openxmlformats.org/officeDocument/2006/relationships/image" Target="../media/image113.png"/><Relationship Id="rId23" Type="http://schemas.openxmlformats.org/officeDocument/2006/relationships/image" Target="../media/image117.png"/><Relationship Id="rId28" Type="http://schemas.microsoft.com/office/2007/relationships/hdphoto" Target="../media/hdphoto25.wdp"/><Relationship Id="rId36" Type="http://schemas.microsoft.com/office/2007/relationships/hdphoto" Target="../media/hdphoto29.wdp"/><Relationship Id="rId10" Type="http://schemas.microsoft.com/office/2007/relationships/hdphoto" Target="../media/hdphoto16.wdp"/><Relationship Id="rId19" Type="http://schemas.openxmlformats.org/officeDocument/2006/relationships/image" Target="../media/image115.png"/><Relationship Id="rId31" Type="http://schemas.openxmlformats.org/officeDocument/2006/relationships/image" Target="../media/image121.png"/><Relationship Id="rId4" Type="http://schemas.microsoft.com/office/2007/relationships/hdphoto" Target="../media/hdphoto13.wdp"/><Relationship Id="rId9" Type="http://schemas.openxmlformats.org/officeDocument/2006/relationships/image" Target="../media/image110.png"/><Relationship Id="rId14" Type="http://schemas.microsoft.com/office/2007/relationships/hdphoto" Target="../media/hdphoto18.wdp"/><Relationship Id="rId22" Type="http://schemas.microsoft.com/office/2007/relationships/hdphoto" Target="../media/hdphoto22.wdp"/><Relationship Id="rId27" Type="http://schemas.openxmlformats.org/officeDocument/2006/relationships/image" Target="../media/image119.png"/><Relationship Id="rId30" Type="http://schemas.microsoft.com/office/2007/relationships/hdphoto" Target="../media/hdphoto26.wdp"/><Relationship Id="rId35" Type="http://schemas.openxmlformats.org/officeDocument/2006/relationships/image" Target="../media/image123.png"/></Relationships>
</file>

<file path=ppt/slides/_rels/slide56.xml.rels><?xml version="1.0" encoding="UTF-8" standalone="yes"?>
<Relationships xmlns="http://schemas.openxmlformats.org/package/2006/relationships"><Relationship Id="rId3" Type="http://schemas.openxmlformats.org/officeDocument/2006/relationships/hyperlink" Target="https://www.baamboozle.com/classic/908877" TargetMode="External"/><Relationship Id="rId2" Type="http://schemas.openxmlformats.org/officeDocument/2006/relationships/image" Target="../media/image76.jpeg"/><Relationship Id="rId1" Type="http://schemas.openxmlformats.org/officeDocument/2006/relationships/slideLayout" Target="../slideLayouts/slideLayout7.xml"/><Relationship Id="rId5" Type="http://schemas.openxmlformats.org/officeDocument/2006/relationships/hyperlink" Target="https://www.baamboozle.com/classic/1063961" TargetMode="External"/><Relationship Id="rId4" Type="http://schemas.openxmlformats.org/officeDocument/2006/relationships/hyperlink" Target="https://www.baamboozle.com/classic/1260624" TargetMode="External"/></Relationships>
</file>

<file path=ppt/slides/_rels/slide57.xml.rels><?xml version="1.0" encoding="UTF-8" standalone="yes"?>
<Relationships xmlns="http://schemas.openxmlformats.org/package/2006/relationships"><Relationship Id="rId8" Type="http://schemas.microsoft.com/office/2007/relationships/hdphoto" Target="../media/hdphoto11.wdp"/><Relationship Id="rId13" Type="http://schemas.openxmlformats.org/officeDocument/2006/relationships/image" Target="../media/image73.png"/><Relationship Id="rId3" Type="http://schemas.openxmlformats.org/officeDocument/2006/relationships/image" Target="../media/image101.jpeg"/><Relationship Id="rId7" Type="http://schemas.openxmlformats.org/officeDocument/2006/relationships/image" Target="../media/image104.png"/><Relationship Id="rId12" Type="http://schemas.microsoft.com/office/2007/relationships/media" Target="../media/media22.m4a"/><Relationship Id="rId2" Type="http://schemas.openxmlformats.org/officeDocument/2006/relationships/slideLayout" Target="../slideLayouts/slideLayout7.xml"/><Relationship Id="rId1" Type="http://schemas.openxmlformats.org/officeDocument/2006/relationships/video" Target="NULL" TargetMode="External"/><Relationship Id="rId6" Type="http://schemas.microsoft.com/office/2007/relationships/hdphoto" Target="../media/hdphoto10.wdp"/><Relationship Id="rId11" Type="http://schemas.openxmlformats.org/officeDocument/2006/relationships/image" Target="../media/image127.gif"/><Relationship Id="rId10" Type="http://schemas.microsoft.com/office/2007/relationships/hdphoto" Target="../media/hdphoto12.wdp"/><Relationship Id="rId4" Type="http://schemas.openxmlformats.org/officeDocument/2006/relationships/image" Target="../media/image103.png"/><Relationship Id="rId9" Type="http://schemas.openxmlformats.org/officeDocument/2006/relationships/image" Target="../media/image105.png"/></Relationships>
</file>

<file path=ppt/slides/_rels/slide58.xml.rels><?xml version="1.0" encoding="UTF-8" standalone="yes"?>
<Relationships xmlns="http://schemas.openxmlformats.org/package/2006/relationships"><Relationship Id="rId8" Type="http://schemas.openxmlformats.org/officeDocument/2006/relationships/image" Target="../media/image109.png"/><Relationship Id="rId13" Type="http://schemas.microsoft.com/office/2007/relationships/hdphoto" Target="../media/hdphoto17.wdp"/><Relationship Id="rId18" Type="http://schemas.openxmlformats.org/officeDocument/2006/relationships/image" Target="../media/image114.png"/><Relationship Id="rId26" Type="http://schemas.openxmlformats.org/officeDocument/2006/relationships/image" Target="../media/image118.png"/><Relationship Id="rId39" Type="http://schemas.microsoft.com/office/2007/relationships/hdphoto" Target="../media/hdphoto30.wdp"/><Relationship Id="rId3" Type="http://schemas.openxmlformats.org/officeDocument/2006/relationships/image" Target="../media/image106.jpeg"/><Relationship Id="rId21" Type="http://schemas.microsoft.com/office/2007/relationships/hdphoto" Target="../media/hdphoto21.wdp"/><Relationship Id="rId34" Type="http://schemas.openxmlformats.org/officeDocument/2006/relationships/image" Target="../media/image122.png"/><Relationship Id="rId42" Type="http://schemas.openxmlformats.org/officeDocument/2006/relationships/image" Target="../media/image126.png"/><Relationship Id="rId7" Type="http://schemas.microsoft.com/office/2007/relationships/hdphoto" Target="../media/hdphoto14.wdp"/><Relationship Id="rId12" Type="http://schemas.openxmlformats.org/officeDocument/2006/relationships/image" Target="../media/image111.png"/><Relationship Id="rId17" Type="http://schemas.microsoft.com/office/2007/relationships/hdphoto" Target="../media/hdphoto19.wdp"/><Relationship Id="rId25" Type="http://schemas.microsoft.com/office/2007/relationships/hdphoto" Target="../media/hdphoto23.wdp"/><Relationship Id="rId33" Type="http://schemas.microsoft.com/office/2007/relationships/hdphoto" Target="../media/hdphoto27.wdp"/><Relationship Id="rId38" Type="http://schemas.openxmlformats.org/officeDocument/2006/relationships/image" Target="../media/image124.png"/><Relationship Id="rId2" Type="http://schemas.openxmlformats.org/officeDocument/2006/relationships/audio" Target="../media/audio12.wav"/><Relationship Id="rId16" Type="http://schemas.openxmlformats.org/officeDocument/2006/relationships/image" Target="../media/image113.png"/><Relationship Id="rId20" Type="http://schemas.openxmlformats.org/officeDocument/2006/relationships/image" Target="../media/image115.png"/><Relationship Id="rId29" Type="http://schemas.microsoft.com/office/2007/relationships/hdphoto" Target="../media/hdphoto25.wdp"/><Relationship Id="rId41" Type="http://schemas.microsoft.com/office/2007/relationships/hdphoto" Target="../media/hdphoto31.wdp"/><Relationship Id="rId1" Type="http://schemas.openxmlformats.org/officeDocument/2006/relationships/slideLayout" Target="../slideLayouts/slideLayout7.xml"/><Relationship Id="rId6" Type="http://schemas.openxmlformats.org/officeDocument/2006/relationships/image" Target="../media/image108.png"/><Relationship Id="rId11" Type="http://schemas.microsoft.com/office/2007/relationships/hdphoto" Target="../media/hdphoto16.wdp"/><Relationship Id="rId24" Type="http://schemas.openxmlformats.org/officeDocument/2006/relationships/image" Target="../media/image117.png"/><Relationship Id="rId32" Type="http://schemas.openxmlformats.org/officeDocument/2006/relationships/image" Target="../media/image121.png"/><Relationship Id="rId37" Type="http://schemas.microsoft.com/office/2007/relationships/hdphoto" Target="../media/hdphoto29.wdp"/><Relationship Id="rId40" Type="http://schemas.openxmlformats.org/officeDocument/2006/relationships/image" Target="../media/image125.png"/><Relationship Id="rId5" Type="http://schemas.microsoft.com/office/2007/relationships/hdphoto" Target="../media/hdphoto13.wdp"/><Relationship Id="rId15" Type="http://schemas.microsoft.com/office/2007/relationships/hdphoto" Target="../media/hdphoto18.wdp"/><Relationship Id="rId23" Type="http://schemas.microsoft.com/office/2007/relationships/hdphoto" Target="../media/hdphoto22.wdp"/><Relationship Id="rId28" Type="http://schemas.openxmlformats.org/officeDocument/2006/relationships/image" Target="../media/image119.png"/><Relationship Id="rId36" Type="http://schemas.openxmlformats.org/officeDocument/2006/relationships/image" Target="../media/image123.png"/><Relationship Id="rId10" Type="http://schemas.openxmlformats.org/officeDocument/2006/relationships/image" Target="../media/image110.png"/><Relationship Id="rId19" Type="http://schemas.microsoft.com/office/2007/relationships/hdphoto" Target="../media/hdphoto20.wdp"/><Relationship Id="rId31" Type="http://schemas.microsoft.com/office/2007/relationships/hdphoto" Target="../media/hdphoto26.wdp"/><Relationship Id="rId4" Type="http://schemas.openxmlformats.org/officeDocument/2006/relationships/image" Target="../media/image107.png"/><Relationship Id="rId9" Type="http://schemas.microsoft.com/office/2007/relationships/hdphoto" Target="../media/hdphoto15.wdp"/><Relationship Id="rId14" Type="http://schemas.openxmlformats.org/officeDocument/2006/relationships/image" Target="../media/image112.png"/><Relationship Id="rId22" Type="http://schemas.openxmlformats.org/officeDocument/2006/relationships/image" Target="../media/image116.png"/><Relationship Id="rId27" Type="http://schemas.microsoft.com/office/2007/relationships/hdphoto" Target="../media/hdphoto24.wdp"/><Relationship Id="rId30" Type="http://schemas.openxmlformats.org/officeDocument/2006/relationships/image" Target="../media/image120.png"/><Relationship Id="rId35" Type="http://schemas.microsoft.com/office/2007/relationships/hdphoto" Target="../media/hdphoto28.wdp"/><Relationship Id="rId43" Type="http://schemas.microsoft.com/office/2007/relationships/hdphoto" Target="../media/hdphoto32.wdp"/></Relationships>
</file>

<file path=ppt/slides/_rels/slide59.xml.rels><?xml version="1.0" encoding="UTF-8" standalone="yes"?>
<Relationships xmlns="http://schemas.openxmlformats.org/package/2006/relationships"><Relationship Id="rId8" Type="http://schemas.microsoft.com/office/2007/relationships/hdphoto" Target="../media/hdphoto10.wdp"/><Relationship Id="rId13" Type="http://schemas.openxmlformats.org/officeDocument/2006/relationships/image" Target="../media/image73.png"/><Relationship Id="rId3" Type="http://schemas.openxmlformats.org/officeDocument/2006/relationships/image" Target="../media/image101.jpeg"/><Relationship Id="rId7" Type="http://schemas.openxmlformats.org/officeDocument/2006/relationships/image" Target="../media/image103.png"/><Relationship Id="rId12" Type="http://schemas.microsoft.com/office/2007/relationships/media" Target="../media/media23.wav"/><Relationship Id="rId2" Type="http://schemas.openxmlformats.org/officeDocument/2006/relationships/slideLayout" Target="../slideLayouts/slideLayout7.xml"/><Relationship Id="rId1" Type="http://schemas.openxmlformats.org/officeDocument/2006/relationships/video" Target="NULL" TargetMode="External"/><Relationship Id="rId6" Type="http://schemas.microsoft.com/office/2007/relationships/hdphoto" Target="../media/hdphoto9.wdp"/><Relationship Id="rId11" Type="http://schemas.openxmlformats.org/officeDocument/2006/relationships/image" Target="../media/image128.gif"/><Relationship Id="rId10" Type="http://schemas.microsoft.com/office/2007/relationships/hdphoto" Target="../media/hdphoto12.wdp"/><Relationship Id="rId4" Type="http://schemas.openxmlformats.org/officeDocument/2006/relationships/image" Target="../media/image102.png"/><Relationship Id="rId9" Type="http://schemas.openxmlformats.org/officeDocument/2006/relationships/image" Target="../media/image105.png"/></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8" Type="http://schemas.openxmlformats.org/officeDocument/2006/relationships/image" Target="../media/image109.png"/><Relationship Id="rId13" Type="http://schemas.microsoft.com/office/2007/relationships/hdphoto" Target="../media/hdphoto17.wdp"/><Relationship Id="rId18" Type="http://schemas.openxmlformats.org/officeDocument/2006/relationships/image" Target="../media/image114.png"/><Relationship Id="rId26" Type="http://schemas.openxmlformats.org/officeDocument/2006/relationships/image" Target="../media/image118.png"/><Relationship Id="rId3" Type="http://schemas.openxmlformats.org/officeDocument/2006/relationships/image" Target="../media/image106.jpeg"/><Relationship Id="rId21" Type="http://schemas.microsoft.com/office/2007/relationships/hdphoto" Target="../media/hdphoto21.wdp"/><Relationship Id="rId34" Type="http://schemas.openxmlformats.org/officeDocument/2006/relationships/image" Target="../media/image123.png"/><Relationship Id="rId7" Type="http://schemas.microsoft.com/office/2007/relationships/hdphoto" Target="../media/hdphoto14.wdp"/><Relationship Id="rId12" Type="http://schemas.openxmlformats.org/officeDocument/2006/relationships/image" Target="../media/image111.png"/><Relationship Id="rId17" Type="http://schemas.microsoft.com/office/2007/relationships/hdphoto" Target="../media/hdphoto19.wdp"/><Relationship Id="rId25" Type="http://schemas.microsoft.com/office/2007/relationships/hdphoto" Target="../media/hdphoto23.wdp"/><Relationship Id="rId33" Type="http://schemas.microsoft.com/office/2007/relationships/hdphoto" Target="../media/hdphoto27.wdp"/><Relationship Id="rId2" Type="http://schemas.openxmlformats.org/officeDocument/2006/relationships/audio" Target="../media/audio12.wav"/><Relationship Id="rId16" Type="http://schemas.openxmlformats.org/officeDocument/2006/relationships/image" Target="../media/image113.png"/><Relationship Id="rId20" Type="http://schemas.openxmlformats.org/officeDocument/2006/relationships/image" Target="../media/image115.png"/><Relationship Id="rId29" Type="http://schemas.microsoft.com/office/2007/relationships/hdphoto" Target="../media/hdphoto25.wdp"/><Relationship Id="rId1" Type="http://schemas.openxmlformats.org/officeDocument/2006/relationships/slideLayout" Target="../slideLayouts/slideLayout7.xml"/><Relationship Id="rId6" Type="http://schemas.openxmlformats.org/officeDocument/2006/relationships/image" Target="../media/image108.png"/><Relationship Id="rId11" Type="http://schemas.microsoft.com/office/2007/relationships/hdphoto" Target="../media/hdphoto16.wdp"/><Relationship Id="rId24" Type="http://schemas.openxmlformats.org/officeDocument/2006/relationships/image" Target="../media/image117.png"/><Relationship Id="rId32" Type="http://schemas.openxmlformats.org/officeDocument/2006/relationships/image" Target="../media/image121.png"/><Relationship Id="rId37" Type="http://schemas.microsoft.com/office/2007/relationships/hdphoto" Target="../media/hdphoto30.wdp"/><Relationship Id="rId5" Type="http://schemas.microsoft.com/office/2007/relationships/hdphoto" Target="../media/hdphoto13.wdp"/><Relationship Id="rId15" Type="http://schemas.microsoft.com/office/2007/relationships/hdphoto" Target="../media/hdphoto18.wdp"/><Relationship Id="rId23" Type="http://schemas.microsoft.com/office/2007/relationships/hdphoto" Target="../media/hdphoto22.wdp"/><Relationship Id="rId28" Type="http://schemas.openxmlformats.org/officeDocument/2006/relationships/image" Target="../media/image119.png"/><Relationship Id="rId36" Type="http://schemas.openxmlformats.org/officeDocument/2006/relationships/image" Target="../media/image124.png"/><Relationship Id="rId10" Type="http://schemas.openxmlformats.org/officeDocument/2006/relationships/image" Target="../media/image110.png"/><Relationship Id="rId19" Type="http://schemas.microsoft.com/office/2007/relationships/hdphoto" Target="../media/hdphoto20.wdp"/><Relationship Id="rId31" Type="http://schemas.microsoft.com/office/2007/relationships/hdphoto" Target="../media/hdphoto26.wdp"/><Relationship Id="rId4" Type="http://schemas.openxmlformats.org/officeDocument/2006/relationships/image" Target="../media/image107.png"/><Relationship Id="rId9" Type="http://schemas.microsoft.com/office/2007/relationships/hdphoto" Target="../media/hdphoto15.wdp"/><Relationship Id="rId14" Type="http://schemas.openxmlformats.org/officeDocument/2006/relationships/image" Target="../media/image112.png"/><Relationship Id="rId22" Type="http://schemas.openxmlformats.org/officeDocument/2006/relationships/image" Target="../media/image116.png"/><Relationship Id="rId27" Type="http://schemas.microsoft.com/office/2007/relationships/hdphoto" Target="../media/hdphoto24.wdp"/><Relationship Id="rId30" Type="http://schemas.openxmlformats.org/officeDocument/2006/relationships/image" Target="../media/image120.png"/><Relationship Id="rId35" Type="http://schemas.microsoft.com/office/2007/relationships/hdphoto" Target="../media/hdphoto29.wdp"/></Relationships>
</file>

<file path=ppt/slides/_rels/slide61.xml.rels><?xml version="1.0" encoding="UTF-8" standalone="yes"?>
<Relationships xmlns="http://schemas.openxmlformats.org/package/2006/relationships"><Relationship Id="rId8" Type="http://schemas.microsoft.com/office/2007/relationships/hdphoto" Target="../media/hdphoto10.wdp"/><Relationship Id="rId13" Type="http://schemas.openxmlformats.org/officeDocument/2006/relationships/image" Target="../media/image73.png"/><Relationship Id="rId3" Type="http://schemas.openxmlformats.org/officeDocument/2006/relationships/image" Target="../media/image101.jpeg"/><Relationship Id="rId7" Type="http://schemas.openxmlformats.org/officeDocument/2006/relationships/image" Target="../media/image103.png"/><Relationship Id="rId12" Type="http://schemas.microsoft.com/office/2007/relationships/media" Target="../media/media24.wav"/><Relationship Id="rId2" Type="http://schemas.openxmlformats.org/officeDocument/2006/relationships/slideLayout" Target="../slideLayouts/slideLayout7.xml"/><Relationship Id="rId1" Type="http://schemas.openxmlformats.org/officeDocument/2006/relationships/video" Target="NULL" TargetMode="External"/><Relationship Id="rId6" Type="http://schemas.microsoft.com/office/2007/relationships/hdphoto" Target="../media/hdphoto9.wdp"/><Relationship Id="rId11" Type="http://schemas.openxmlformats.org/officeDocument/2006/relationships/image" Target="../media/image129.gif"/><Relationship Id="rId10" Type="http://schemas.microsoft.com/office/2007/relationships/hdphoto" Target="../media/hdphoto11.wdp"/><Relationship Id="rId4" Type="http://schemas.openxmlformats.org/officeDocument/2006/relationships/image" Target="../media/image102.png"/><Relationship Id="rId9" Type="http://schemas.openxmlformats.org/officeDocument/2006/relationships/image" Target="../media/image104.png"/></Relationships>
</file>

<file path=ppt/slides/_rels/slide62.xml.rels><?xml version="1.0" encoding="UTF-8" standalone="yes"?>
<Relationships xmlns="http://schemas.openxmlformats.org/package/2006/relationships"><Relationship Id="rId8" Type="http://schemas.openxmlformats.org/officeDocument/2006/relationships/image" Target="../media/image110.png"/><Relationship Id="rId13" Type="http://schemas.microsoft.com/office/2007/relationships/hdphoto" Target="../media/hdphoto19.wdp"/><Relationship Id="rId18" Type="http://schemas.openxmlformats.org/officeDocument/2006/relationships/image" Target="../media/image116.png"/><Relationship Id="rId26" Type="http://schemas.openxmlformats.org/officeDocument/2006/relationships/image" Target="../media/image120.png"/><Relationship Id="rId3" Type="http://schemas.openxmlformats.org/officeDocument/2006/relationships/image" Target="../media/image106.jpeg"/><Relationship Id="rId21" Type="http://schemas.microsoft.com/office/2007/relationships/hdphoto" Target="../media/hdphoto23.wdp"/><Relationship Id="rId7" Type="http://schemas.microsoft.com/office/2007/relationships/hdphoto" Target="../media/hdphoto15.wdp"/><Relationship Id="rId12" Type="http://schemas.openxmlformats.org/officeDocument/2006/relationships/image" Target="../media/image113.png"/><Relationship Id="rId17" Type="http://schemas.microsoft.com/office/2007/relationships/hdphoto" Target="../media/hdphoto21.wdp"/><Relationship Id="rId25" Type="http://schemas.microsoft.com/office/2007/relationships/hdphoto" Target="../media/hdphoto25.wdp"/><Relationship Id="rId2" Type="http://schemas.openxmlformats.org/officeDocument/2006/relationships/audio" Target="../media/audio12.wav"/><Relationship Id="rId16" Type="http://schemas.openxmlformats.org/officeDocument/2006/relationships/image" Target="../media/image115.png"/><Relationship Id="rId20" Type="http://schemas.openxmlformats.org/officeDocument/2006/relationships/image" Target="../media/image117.png"/><Relationship Id="rId29" Type="http://schemas.microsoft.com/office/2007/relationships/hdphoto" Target="../media/hdphoto27.wdp"/><Relationship Id="rId1" Type="http://schemas.openxmlformats.org/officeDocument/2006/relationships/slideLayout" Target="../slideLayouts/slideLayout7.xml"/><Relationship Id="rId6" Type="http://schemas.openxmlformats.org/officeDocument/2006/relationships/image" Target="../media/image109.png"/><Relationship Id="rId11" Type="http://schemas.microsoft.com/office/2007/relationships/hdphoto" Target="../media/hdphoto18.wdp"/><Relationship Id="rId24" Type="http://schemas.openxmlformats.org/officeDocument/2006/relationships/image" Target="../media/image119.png"/><Relationship Id="rId5" Type="http://schemas.microsoft.com/office/2007/relationships/hdphoto" Target="../media/hdphoto14.wdp"/><Relationship Id="rId15" Type="http://schemas.microsoft.com/office/2007/relationships/hdphoto" Target="../media/hdphoto20.wdp"/><Relationship Id="rId23" Type="http://schemas.microsoft.com/office/2007/relationships/hdphoto" Target="../media/hdphoto24.wdp"/><Relationship Id="rId28" Type="http://schemas.openxmlformats.org/officeDocument/2006/relationships/image" Target="../media/image121.png"/><Relationship Id="rId10" Type="http://schemas.openxmlformats.org/officeDocument/2006/relationships/image" Target="../media/image112.png"/><Relationship Id="rId19" Type="http://schemas.microsoft.com/office/2007/relationships/hdphoto" Target="../media/hdphoto22.wdp"/><Relationship Id="rId31" Type="http://schemas.microsoft.com/office/2007/relationships/hdphoto" Target="../media/hdphoto29.wdp"/><Relationship Id="rId4" Type="http://schemas.openxmlformats.org/officeDocument/2006/relationships/image" Target="../media/image108.png"/><Relationship Id="rId9" Type="http://schemas.microsoft.com/office/2007/relationships/hdphoto" Target="../media/hdphoto16.wdp"/><Relationship Id="rId14" Type="http://schemas.openxmlformats.org/officeDocument/2006/relationships/image" Target="../media/image114.png"/><Relationship Id="rId22" Type="http://schemas.openxmlformats.org/officeDocument/2006/relationships/image" Target="../media/image118.png"/><Relationship Id="rId27" Type="http://schemas.microsoft.com/office/2007/relationships/hdphoto" Target="../media/hdphoto26.wdp"/><Relationship Id="rId30" Type="http://schemas.openxmlformats.org/officeDocument/2006/relationships/image" Target="../media/image123.png"/></Relationships>
</file>

<file path=ppt/slides/_rels/slide63.xml.rels><?xml version="1.0" encoding="UTF-8" standalone="yes"?>
<Relationships xmlns="http://schemas.openxmlformats.org/package/2006/relationships"><Relationship Id="rId8" Type="http://schemas.microsoft.com/office/2007/relationships/hdphoto" Target="../media/hdphoto11.wdp"/><Relationship Id="rId13" Type="http://schemas.openxmlformats.org/officeDocument/2006/relationships/image" Target="../media/image73.png"/><Relationship Id="rId3" Type="http://schemas.openxmlformats.org/officeDocument/2006/relationships/image" Target="../media/image101.jpeg"/><Relationship Id="rId7" Type="http://schemas.openxmlformats.org/officeDocument/2006/relationships/image" Target="../media/image104.png"/><Relationship Id="rId12" Type="http://schemas.microsoft.com/office/2007/relationships/media" Target="../media/media25.wav"/><Relationship Id="rId2" Type="http://schemas.openxmlformats.org/officeDocument/2006/relationships/slideLayout" Target="../slideLayouts/slideLayout7.xml"/><Relationship Id="rId1" Type="http://schemas.openxmlformats.org/officeDocument/2006/relationships/video" Target="NULL" TargetMode="External"/><Relationship Id="rId6" Type="http://schemas.microsoft.com/office/2007/relationships/hdphoto" Target="../media/hdphoto9.wdp"/><Relationship Id="rId11" Type="http://schemas.openxmlformats.org/officeDocument/2006/relationships/image" Target="../media/image130.gif"/><Relationship Id="rId10" Type="http://schemas.microsoft.com/office/2007/relationships/hdphoto" Target="../media/hdphoto12.wdp"/><Relationship Id="rId4" Type="http://schemas.openxmlformats.org/officeDocument/2006/relationships/image" Target="../media/image102.png"/><Relationship Id="rId9" Type="http://schemas.openxmlformats.org/officeDocument/2006/relationships/image" Target="../media/image105.png"/></Relationships>
</file>

<file path=ppt/slides/_rels/slide64.xml.rels><?xml version="1.0" encoding="UTF-8" standalone="yes"?>
<Relationships xmlns="http://schemas.openxmlformats.org/package/2006/relationships"><Relationship Id="rId8" Type="http://schemas.openxmlformats.org/officeDocument/2006/relationships/image" Target="../media/image110.png"/><Relationship Id="rId13" Type="http://schemas.microsoft.com/office/2007/relationships/hdphoto" Target="../media/hdphoto19.wdp"/><Relationship Id="rId18" Type="http://schemas.openxmlformats.org/officeDocument/2006/relationships/image" Target="../media/image117.png"/><Relationship Id="rId3" Type="http://schemas.openxmlformats.org/officeDocument/2006/relationships/image" Target="../media/image106.jpeg"/><Relationship Id="rId21" Type="http://schemas.microsoft.com/office/2007/relationships/hdphoto" Target="../media/hdphoto24.wdp"/><Relationship Id="rId7" Type="http://schemas.microsoft.com/office/2007/relationships/hdphoto" Target="../media/hdphoto15.wdp"/><Relationship Id="rId12" Type="http://schemas.openxmlformats.org/officeDocument/2006/relationships/image" Target="../media/image113.png"/><Relationship Id="rId17" Type="http://schemas.microsoft.com/office/2007/relationships/hdphoto" Target="../media/hdphoto22.wdp"/><Relationship Id="rId25" Type="http://schemas.microsoft.com/office/2007/relationships/hdphoto" Target="../media/hdphoto26.wdp"/><Relationship Id="rId2" Type="http://schemas.openxmlformats.org/officeDocument/2006/relationships/audio" Target="../media/audio12.wav"/><Relationship Id="rId16" Type="http://schemas.openxmlformats.org/officeDocument/2006/relationships/image" Target="../media/image116.png"/><Relationship Id="rId20" Type="http://schemas.openxmlformats.org/officeDocument/2006/relationships/image" Target="../media/image118.png"/><Relationship Id="rId1" Type="http://schemas.openxmlformats.org/officeDocument/2006/relationships/slideLayout" Target="../slideLayouts/slideLayout7.xml"/><Relationship Id="rId6" Type="http://schemas.openxmlformats.org/officeDocument/2006/relationships/image" Target="../media/image109.png"/><Relationship Id="rId11" Type="http://schemas.microsoft.com/office/2007/relationships/hdphoto" Target="../media/hdphoto18.wdp"/><Relationship Id="rId24" Type="http://schemas.openxmlformats.org/officeDocument/2006/relationships/image" Target="../media/image120.png"/><Relationship Id="rId5" Type="http://schemas.microsoft.com/office/2007/relationships/hdphoto" Target="../media/hdphoto14.wdp"/><Relationship Id="rId15" Type="http://schemas.microsoft.com/office/2007/relationships/hdphoto" Target="../media/hdphoto21.wdp"/><Relationship Id="rId23" Type="http://schemas.microsoft.com/office/2007/relationships/hdphoto" Target="../media/hdphoto25.wdp"/><Relationship Id="rId10" Type="http://schemas.openxmlformats.org/officeDocument/2006/relationships/image" Target="../media/image112.png"/><Relationship Id="rId19" Type="http://schemas.microsoft.com/office/2007/relationships/hdphoto" Target="../media/hdphoto23.wdp"/><Relationship Id="rId4" Type="http://schemas.openxmlformats.org/officeDocument/2006/relationships/image" Target="../media/image108.png"/><Relationship Id="rId9" Type="http://schemas.microsoft.com/office/2007/relationships/hdphoto" Target="../media/hdphoto16.wdp"/><Relationship Id="rId14" Type="http://schemas.openxmlformats.org/officeDocument/2006/relationships/image" Target="../media/image115.png"/><Relationship Id="rId22" Type="http://schemas.openxmlformats.org/officeDocument/2006/relationships/image" Target="../media/image119.png"/></Relationships>
</file>

<file path=ppt/slides/_rels/slide65.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8" Type="http://schemas.openxmlformats.org/officeDocument/2006/relationships/image" Target="../media/image112.png"/><Relationship Id="rId13" Type="http://schemas.microsoft.com/office/2007/relationships/hdphoto" Target="../media/hdphoto24.wdp"/><Relationship Id="rId3" Type="http://schemas.openxmlformats.org/officeDocument/2006/relationships/image" Target="../media/image106.jpeg"/><Relationship Id="rId7" Type="http://schemas.microsoft.com/office/2007/relationships/hdphoto" Target="../media/hdphoto15.wdp"/><Relationship Id="rId12" Type="http://schemas.openxmlformats.org/officeDocument/2006/relationships/image" Target="../media/image118.png"/><Relationship Id="rId17" Type="http://schemas.microsoft.com/office/2007/relationships/hdphoto" Target="../media/hdphoto26.wdp"/><Relationship Id="rId2" Type="http://schemas.openxmlformats.org/officeDocument/2006/relationships/audio" Target="../media/audio12.wav"/><Relationship Id="rId16" Type="http://schemas.openxmlformats.org/officeDocument/2006/relationships/image" Target="../media/image120.png"/><Relationship Id="rId1" Type="http://schemas.openxmlformats.org/officeDocument/2006/relationships/slideLayout" Target="../slideLayouts/slideLayout7.xml"/><Relationship Id="rId6" Type="http://schemas.openxmlformats.org/officeDocument/2006/relationships/image" Target="../media/image109.png"/><Relationship Id="rId11" Type="http://schemas.microsoft.com/office/2007/relationships/hdphoto" Target="../media/hdphoto19.wdp"/><Relationship Id="rId5" Type="http://schemas.microsoft.com/office/2007/relationships/hdphoto" Target="../media/hdphoto14.wdp"/><Relationship Id="rId15" Type="http://schemas.microsoft.com/office/2007/relationships/hdphoto" Target="../media/hdphoto25.wdp"/><Relationship Id="rId10" Type="http://schemas.openxmlformats.org/officeDocument/2006/relationships/image" Target="../media/image113.png"/><Relationship Id="rId4" Type="http://schemas.openxmlformats.org/officeDocument/2006/relationships/image" Target="../media/image108.png"/><Relationship Id="rId9" Type="http://schemas.microsoft.com/office/2007/relationships/hdphoto" Target="../media/hdphoto18.wdp"/><Relationship Id="rId14" Type="http://schemas.openxmlformats.org/officeDocument/2006/relationships/image" Target="../media/image119.png"/></Relationships>
</file>

<file path=ppt/slides/_rels/slide67.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slideLayout" Target="../slideLayouts/slideLayout7.xml"/><Relationship Id="rId1" Type="http://schemas.openxmlformats.org/officeDocument/2006/relationships/video" Target="file:///D:\2022-2023\Chuyen%20de%20To%20U15-HauG5\I%20Want%20To%20Be%20An%20Architect!%20-.mp4" TargetMode="External"/></Relationships>
</file>

<file path=ppt/slides/_rels/slide68.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audio" Target="../media/audio13.wav"/><Relationship Id="rId1" Type="http://schemas.openxmlformats.org/officeDocument/2006/relationships/slideLayout" Target="../slideLayouts/slideLayout2.xml"/><Relationship Id="rId5" Type="http://schemas.openxmlformats.org/officeDocument/2006/relationships/image" Target="../media/image135.gif"/><Relationship Id="rId4" Type="http://schemas.openxmlformats.org/officeDocument/2006/relationships/image" Target="../media/image134.jpeg"/></Relationships>
</file>

<file path=ppt/slides/_rels/slide69.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5.xml"/></Relationships>
</file>

<file path=ppt/slides/_rels/slide70.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image" Target="../media/image137.jpeg"/><Relationship Id="rId1" Type="http://schemas.openxmlformats.org/officeDocument/2006/relationships/slideLayout" Target="../slideLayouts/slideLayout2.xml"/><Relationship Id="rId4" Type="http://schemas.openxmlformats.org/officeDocument/2006/relationships/image" Target="../media/image138.gif"/></Relationships>
</file>

<file path=ppt/slides/_rels/slide72.xml.rels><?xml version="1.0" encoding="UTF-8" standalone="yes"?>
<Relationships xmlns="http://schemas.openxmlformats.org/package/2006/relationships"><Relationship Id="rId3" Type="http://schemas.openxmlformats.org/officeDocument/2006/relationships/package" Target="../embeddings/Microsoft_Office_PowerPoint_Slide1.sldx"/><Relationship Id="rId2" Type="http://schemas.openxmlformats.org/officeDocument/2006/relationships/slideLayout" Target="../slideLayouts/slideLayout7.xml"/><Relationship Id="rId1" Type="http://schemas.openxmlformats.org/officeDocument/2006/relationships/vmlDrawing" Target="../drawings/vmlDrawing3.vml"/></Relationships>
</file>

<file path=ppt/slides/_rels/slide73.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slideLayout" Target="../slideLayouts/slideLayout7.xml"/><Relationship Id="rId1" Type="http://schemas.openxmlformats.org/officeDocument/2006/relationships/video" Target="NULL" TargetMode="External"/></Relationships>
</file>

<file path=ppt/slides/_rels/slide75.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image" Target="../media/image142.jpeg"/><Relationship Id="rId1" Type="http://schemas.openxmlformats.org/officeDocument/2006/relationships/slideLayout" Target="../slideLayouts/slideLayout7.xml"/><Relationship Id="rId4" Type="http://schemas.openxmlformats.org/officeDocument/2006/relationships/image" Target="../media/image144.jpeg"/></Relationships>
</file>

<file path=ppt/slides/_rels/slide7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slideLayout" Target="../slideLayouts/slideLayout7.xml"/><Relationship Id="rId1" Type="http://schemas.openxmlformats.org/officeDocument/2006/relationships/video" Target="file:///D:\2022-2023\Chuyen%20de%20To%20U15-HauG5\What%20Am%20I-%20Quiz%20-%20Jobs%20Hau%20cutting.mp4"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7.xml"/><Relationship Id="rId1" Type="http://schemas.openxmlformats.org/officeDocument/2006/relationships/video" Target="file:///D:\2022-2023\Chuyen%20de%20To%20U15-HauG5\Jobs%20And%20Occupations%20Hau%20cutting%20pil.mp4" TargetMode="Externa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8" name="Text Box 6"/>
          <p:cNvSpPr txBox="1">
            <a:spLocks noChangeArrowheads="1"/>
          </p:cNvSpPr>
          <p:nvPr/>
        </p:nvSpPr>
        <p:spPr bwMode="auto">
          <a:xfrm>
            <a:off x="9550400" y="4191001"/>
            <a:ext cx="8128000" cy="366713"/>
          </a:xfrm>
          <a:prstGeom prst="rect">
            <a:avLst/>
          </a:prstGeom>
          <a:noFill/>
          <a:ln w="9525">
            <a:noFill/>
            <a:miter lim="800000"/>
            <a:headEnd/>
            <a:tailEnd/>
          </a:ln>
        </p:spPr>
        <p:txBody>
          <a:bodyPr>
            <a:spAutoFit/>
          </a:bodyPr>
          <a:lstStyle/>
          <a:p>
            <a:pPr>
              <a:spcBef>
                <a:spcPct val="50000"/>
              </a:spcBef>
            </a:pPr>
            <a:endParaRPr lang="en-US" b="1">
              <a:latin typeface="Times New Roman" pitchFamily="18" charset="0"/>
              <a:cs typeface="Arial" charset="0"/>
            </a:endParaRPr>
          </a:p>
        </p:txBody>
      </p:sp>
      <p:sp>
        <p:nvSpPr>
          <p:cNvPr id="36867" name="AutoShape 9"/>
          <p:cNvSpPr>
            <a:spLocks noChangeArrowheads="1"/>
          </p:cNvSpPr>
          <p:nvPr/>
        </p:nvSpPr>
        <p:spPr bwMode="auto">
          <a:xfrm>
            <a:off x="4296833" y="2541589"/>
            <a:ext cx="2997200" cy="828675"/>
          </a:xfrm>
          <a:prstGeom prst="wave">
            <a:avLst>
              <a:gd name="adj1" fmla="val 20644"/>
              <a:gd name="adj2" fmla="val -5144"/>
            </a:avLst>
          </a:prstGeom>
          <a:solidFill>
            <a:srgbClr val="969696">
              <a:alpha val="50195"/>
            </a:srgbClr>
          </a:solidFill>
          <a:ln w="9525">
            <a:noFill/>
            <a:round/>
            <a:headEnd/>
            <a:tailEnd/>
          </a:ln>
        </p:spPr>
        <p:txBody>
          <a:bodyPr/>
          <a:lstStyle/>
          <a:p>
            <a:endParaRPr lang="en-US" b="1">
              <a:cs typeface="Arial" charset="0"/>
            </a:endParaRPr>
          </a:p>
        </p:txBody>
      </p:sp>
      <p:pic>
        <p:nvPicPr>
          <p:cNvPr id="1030" name="Picture 6" descr="flower2DivWHT[1]"/>
          <p:cNvPicPr>
            <a:picLocks noChangeAspect="1" noChangeArrowheads="1" noCrop="1"/>
          </p:cNvPicPr>
          <p:nvPr/>
        </p:nvPicPr>
        <p:blipFill>
          <a:blip r:embed="rId5"/>
          <a:srcRect/>
          <a:stretch>
            <a:fillRect/>
          </a:stretch>
        </p:blipFill>
        <p:spPr bwMode="auto">
          <a:xfrm rot="10800000">
            <a:off x="101600" y="1"/>
            <a:ext cx="11988800" cy="588963"/>
          </a:xfrm>
          <a:prstGeom prst="rect">
            <a:avLst/>
          </a:prstGeom>
          <a:noFill/>
          <a:ln w="9525">
            <a:noFill/>
            <a:miter lim="800000"/>
            <a:headEnd/>
            <a:tailEnd/>
          </a:ln>
        </p:spPr>
      </p:pic>
      <p:pic>
        <p:nvPicPr>
          <p:cNvPr id="1031" name="Picture 6" descr="flower2DivWHT[1]"/>
          <p:cNvPicPr>
            <a:picLocks noChangeAspect="1" noChangeArrowheads="1" noCrop="1"/>
          </p:cNvPicPr>
          <p:nvPr/>
        </p:nvPicPr>
        <p:blipFill>
          <a:blip r:embed="rId5"/>
          <a:srcRect/>
          <a:stretch>
            <a:fillRect/>
          </a:stretch>
        </p:blipFill>
        <p:spPr bwMode="auto">
          <a:xfrm rot="10800000">
            <a:off x="0" y="5638800"/>
            <a:ext cx="11988800" cy="1219200"/>
          </a:xfrm>
          <a:prstGeom prst="rect">
            <a:avLst/>
          </a:prstGeom>
          <a:noFill/>
          <a:ln w="9525">
            <a:noFill/>
            <a:miter lim="800000"/>
            <a:headEnd/>
            <a:tailEnd/>
          </a:ln>
        </p:spPr>
      </p:pic>
      <p:pic>
        <p:nvPicPr>
          <p:cNvPr id="1032" name="Picture 6" descr="flower2DivWHT[1]"/>
          <p:cNvPicPr>
            <a:picLocks noChangeAspect="1" noChangeArrowheads="1" noCrop="1"/>
          </p:cNvPicPr>
          <p:nvPr/>
        </p:nvPicPr>
        <p:blipFill>
          <a:blip r:embed="rId5"/>
          <a:srcRect/>
          <a:stretch>
            <a:fillRect/>
          </a:stretch>
        </p:blipFill>
        <p:spPr bwMode="auto">
          <a:xfrm rot="-5400000">
            <a:off x="-2212974" y="2728913"/>
            <a:ext cx="5524500" cy="1098551"/>
          </a:xfrm>
          <a:prstGeom prst="rect">
            <a:avLst/>
          </a:prstGeom>
          <a:noFill/>
          <a:ln w="9525">
            <a:noFill/>
            <a:miter lim="800000"/>
            <a:headEnd/>
            <a:tailEnd/>
          </a:ln>
        </p:spPr>
      </p:pic>
      <p:pic>
        <p:nvPicPr>
          <p:cNvPr id="1033" name="Picture 6" descr="flower2DivWHT[1]"/>
          <p:cNvPicPr>
            <a:picLocks noChangeAspect="1" noChangeArrowheads="1" noCrop="1"/>
          </p:cNvPicPr>
          <p:nvPr/>
        </p:nvPicPr>
        <p:blipFill>
          <a:blip r:embed="rId5"/>
          <a:srcRect/>
          <a:stretch>
            <a:fillRect/>
          </a:stretch>
        </p:blipFill>
        <p:spPr bwMode="auto">
          <a:xfrm rot="-5400000">
            <a:off x="8678334" y="2747434"/>
            <a:ext cx="5524500" cy="1502833"/>
          </a:xfrm>
          <a:prstGeom prst="rect">
            <a:avLst/>
          </a:prstGeom>
          <a:noFill/>
          <a:ln w="9525">
            <a:noFill/>
            <a:miter lim="800000"/>
            <a:headEnd/>
            <a:tailEnd/>
          </a:ln>
        </p:spPr>
      </p:pic>
      <p:grpSp>
        <p:nvGrpSpPr>
          <p:cNvPr id="2" name="Group 10"/>
          <p:cNvGrpSpPr>
            <a:grpSpLocks/>
          </p:cNvGrpSpPr>
          <p:nvPr/>
        </p:nvGrpSpPr>
        <p:grpSpPr bwMode="auto">
          <a:xfrm>
            <a:off x="4283242" y="1419727"/>
            <a:ext cx="2743199" cy="2310062"/>
            <a:chOff x="3888" y="1872"/>
            <a:chExt cx="3184" cy="2592"/>
          </a:xfrm>
        </p:grpSpPr>
        <p:graphicFrame>
          <p:nvGraphicFramePr>
            <p:cNvPr id="1026" name="Object 11"/>
            <p:cNvGraphicFramePr>
              <a:graphicFrameLocks noChangeAspect="1"/>
            </p:cNvGraphicFramePr>
            <p:nvPr/>
          </p:nvGraphicFramePr>
          <p:xfrm>
            <a:off x="4320" y="2675"/>
            <a:ext cx="2201" cy="1789"/>
          </p:xfrm>
          <a:graphic>
            <a:graphicData uri="http://schemas.openxmlformats.org/presentationml/2006/ole">
              <p:oleObj spid="_x0000_s41986" r:id="rId6" imgW="751637" imgH="534924" progId="">
                <p:embed/>
              </p:oleObj>
            </a:graphicData>
          </a:graphic>
        </p:graphicFrame>
        <p:sp>
          <p:nvSpPr>
            <p:cNvPr id="1046" name="Freeform 12"/>
            <p:cNvSpPr>
              <a:spLocks/>
            </p:cNvSpPr>
            <p:nvPr/>
          </p:nvSpPr>
          <p:spPr bwMode="auto">
            <a:xfrm>
              <a:off x="4627" y="2369"/>
              <a:ext cx="2445" cy="1237"/>
            </a:xfrm>
            <a:custGeom>
              <a:avLst/>
              <a:gdLst>
                <a:gd name="T0" fmla="*/ 492 w 2445"/>
                <a:gd name="T1" fmla="*/ 30 h 1237"/>
                <a:gd name="T2" fmla="*/ 613 w 2445"/>
                <a:gd name="T3" fmla="*/ 62 h 1237"/>
                <a:gd name="T4" fmla="*/ 723 w 2445"/>
                <a:gd name="T5" fmla="*/ 64 h 1237"/>
                <a:gd name="T6" fmla="*/ 829 w 2445"/>
                <a:gd name="T7" fmla="*/ 55 h 1237"/>
                <a:gd name="T8" fmla="*/ 926 w 2445"/>
                <a:gd name="T9" fmla="*/ 42 h 1237"/>
                <a:gd name="T10" fmla="*/ 1016 w 2445"/>
                <a:gd name="T11" fmla="*/ 40 h 1237"/>
                <a:gd name="T12" fmla="*/ 1103 w 2445"/>
                <a:gd name="T13" fmla="*/ 59 h 1237"/>
                <a:gd name="T14" fmla="*/ 1185 w 2445"/>
                <a:gd name="T15" fmla="*/ 116 h 1237"/>
                <a:gd name="T16" fmla="*/ 1265 w 2445"/>
                <a:gd name="T17" fmla="*/ 121 h 1237"/>
                <a:gd name="T18" fmla="*/ 1336 w 2445"/>
                <a:gd name="T19" fmla="*/ 62 h 1237"/>
                <a:gd name="T20" fmla="*/ 1398 w 2445"/>
                <a:gd name="T21" fmla="*/ 27 h 1237"/>
                <a:gd name="T22" fmla="*/ 1457 w 2445"/>
                <a:gd name="T23" fmla="*/ 13 h 1237"/>
                <a:gd name="T24" fmla="*/ 1506 w 2445"/>
                <a:gd name="T25" fmla="*/ 10 h 1237"/>
                <a:gd name="T26" fmla="*/ 1556 w 2445"/>
                <a:gd name="T27" fmla="*/ 20 h 1237"/>
                <a:gd name="T28" fmla="*/ 1606 w 2445"/>
                <a:gd name="T29" fmla="*/ 32 h 1237"/>
                <a:gd name="T30" fmla="*/ 1662 w 2445"/>
                <a:gd name="T31" fmla="*/ 45 h 1237"/>
                <a:gd name="T32" fmla="*/ 1724 w 2445"/>
                <a:gd name="T33" fmla="*/ 57 h 1237"/>
                <a:gd name="T34" fmla="*/ 1795 w 2445"/>
                <a:gd name="T35" fmla="*/ 59 h 1237"/>
                <a:gd name="T36" fmla="*/ 1880 w 2445"/>
                <a:gd name="T37" fmla="*/ 55 h 1237"/>
                <a:gd name="T38" fmla="*/ 1975 w 2445"/>
                <a:gd name="T39" fmla="*/ 35 h 1237"/>
                <a:gd name="T40" fmla="*/ 2035 w 2445"/>
                <a:gd name="T41" fmla="*/ 42 h 1237"/>
                <a:gd name="T42" fmla="*/ 2061 w 2445"/>
                <a:gd name="T43" fmla="*/ 99 h 1237"/>
                <a:gd name="T44" fmla="*/ 2098 w 2445"/>
                <a:gd name="T45" fmla="*/ 156 h 1237"/>
                <a:gd name="T46" fmla="*/ 2134 w 2445"/>
                <a:gd name="T47" fmla="*/ 195 h 1237"/>
                <a:gd name="T48" fmla="*/ 2445 w 2445"/>
                <a:gd name="T49" fmla="*/ 1178 h 1237"/>
                <a:gd name="T50" fmla="*/ 1381 w 2445"/>
                <a:gd name="T51" fmla="*/ 1180 h 1237"/>
                <a:gd name="T52" fmla="*/ 1398 w 2445"/>
                <a:gd name="T53" fmla="*/ 1198 h 1237"/>
                <a:gd name="T54" fmla="*/ 1413 w 2445"/>
                <a:gd name="T55" fmla="*/ 1217 h 1237"/>
                <a:gd name="T56" fmla="*/ 1405 w 2445"/>
                <a:gd name="T57" fmla="*/ 1235 h 1237"/>
                <a:gd name="T58" fmla="*/ 1349 w 2445"/>
                <a:gd name="T59" fmla="*/ 1237 h 1237"/>
                <a:gd name="T60" fmla="*/ 1247 w 2445"/>
                <a:gd name="T61" fmla="*/ 1237 h 1237"/>
                <a:gd name="T62" fmla="*/ 1139 w 2445"/>
                <a:gd name="T63" fmla="*/ 1237 h 1237"/>
                <a:gd name="T64" fmla="*/ 1066 w 2445"/>
                <a:gd name="T65" fmla="*/ 1237 h 1237"/>
                <a:gd name="T66" fmla="*/ 1029 w 2445"/>
                <a:gd name="T67" fmla="*/ 1235 h 1237"/>
                <a:gd name="T68" fmla="*/ 1014 w 2445"/>
                <a:gd name="T69" fmla="*/ 1217 h 1237"/>
                <a:gd name="T70" fmla="*/ 1027 w 2445"/>
                <a:gd name="T71" fmla="*/ 1198 h 1237"/>
                <a:gd name="T72" fmla="*/ 1044 w 2445"/>
                <a:gd name="T73" fmla="*/ 1180 h 1237"/>
                <a:gd name="T74" fmla="*/ 0 w 2445"/>
                <a:gd name="T75" fmla="*/ 1178 h 1237"/>
                <a:gd name="T76" fmla="*/ 285 w 2445"/>
                <a:gd name="T77" fmla="*/ 185 h 1237"/>
                <a:gd name="T78" fmla="*/ 319 w 2445"/>
                <a:gd name="T79" fmla="*/ 158 h 1237"/>
                <a:gd name="T80" fmla="*/ 352 w 2445"/>
                <a:gd name="T81" fmla="*/ 119 h 1237"/>
                <a:gd name="T82" fmla="*/ 375 w 2445"/>
                <a:gd name="T83" fmla="*/ 72 h 1237"/>
                <a:gd name="T84" fmla="*/ 416 w 2445"/>
                <a:gd name="T85" fmla="*/ 52 h 123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445"/>
                <a:gd name="T130" fmla="*/ 0 h 1237"/>
                <a:gd name="T131" fmla="*/ 2445 w 2445"/>
                <a:gd name="T132" fmla="*/ 1237 h 123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445" h="1237">
                  <a:moveTo>
                    <a:pt x="427" y="0"/>
                  </a:moveTo>
                  <a:lnTo>
                    <a:pt x="492" y="30"/>
                  </a:lnTo>
                  <a:lnTo>
                    <a:pt x="552" y="50"/>
                  </a:lnTo>
                  <a:lnTo>
                    <a:pt x="613" y="62"/>
                  </a:lnTo>
                  <a:lnTo>
                    <a:pt x="669" y="67"/>
                  </a:lnTo>
                  <a:lnTo>
                    <a:pt x="723" y="64"/>
                  </a:lnTo>
                  <a:lnTo>
                    <a:pt x="777" y="62"/>
                  </a:lnTo>
                  <a:lnTo>
                    <a:pt x="829" y="55"/>
                  </a:lnTo>
                  <a:lnTo>
                    <a:pt x="878" y="47"/>
                  </a:lnTo>
                  <a:lnTo>
                    <a:pt x="926" y="42"/>
                  </a:lnTo>
                  <a:lnTo>
                    <a:pt x="971" y="40"/>
                  </a:lnTo>
                  <a:lnTo>
                    <a:pt x="1016" y="40"/>
                  </a:lnTo>
                  <a:lnTo>
                    <a:pt x="1060" y="47"/>
                  </a:lnTo>
                  <a:lnTo>
                    <a:pt x="1103" y="59"/>
                  </a:lnTo>
                  <a:lnTo>
                    <a:pt x="1144" y="82"/>
                  </a:lnTo>
                  <a:lnTo>
                    <a:pt x="1185" y="116"/>
                  </a:lnTo>
                  <a:lnTo>
                    <a:pt x="1224" y="160"/>
                  </a:lnTo>
                  <a:lnTo>
                    <a:pt x="1265" y="121"/>
                  </a:lnTo>
                  <a:lnTo>
                    <a:pt x="1301" y="87"/>
                  </a:lnTo>
                  <a:lnTo>
                    <a:pt x="1336" y="62"/>
                  </a:lnTo>
                  <a:lnTo>
                    <a:pt x="1368" y="40"/>
                  </a:lnTo>
                  <a:lnTo>
                    <a:pt x="1398" y="27"/>
                  </a:lnTo>
                  <a:lnTo>
                    <a:pt x="1429" y="18"/>
                  </a:lnTo>
                  <a:lnTo>
                    <a:pt x="1457" y="13"/>
                  </a:lnTo>
                  <a:lnTo>
                    <a:pt x="1483" y="10"/>
                  </a:lnTo>
                  <a:lnTo>
                    <a:pt x="1506" y="10"/>
                  </a:lnTo>
                  <a:lnTo>
                    <a:pt x="1530" y="15"/>
                  </a:lnTo>
                  <a:lnTo>
                    <a:pt x="1556" y="20"/>
                  </a:lnTo>
                  <a:lnTo>
                    <a:pt x="1580" y="25"/>
                  </a:lnTo>
                  <a:lnTo>
                    <a:pt x="1606" y="32"/>
                  </a:lnTo>
                  <a:lnTo>
                    <a:pt x="1634" y="40"/>
                  </a:lnTo>
                  <a:lnTo>
                    <a:pt x="1662" y="45"/>
                  </a:lnTo>
                  <a:lnTo>
                    <a:pt x="1692" y="52"/>
                  </a:lnTo>
                  <a:lnTo>
                    <a:pt x="1724" y="57"/>
                  </a:lnTo>
                  <a:lnTo>
                    <a:pt x="1759" y="59"/>
                  </a:lnTo>
                  <a:lnTo>
                    <a:pt x="1795" y="59"/>
                  </a:lnTo>
                  <a:lnTo>
                    <a:pt x="1836" y="59"/>
                  </a:lnTo>
                  <a:lnTo>
                    <a:pt x="1880" y="55"/>
                  </a:lnTo>
                  <a:lnTo>
                    <a:pt x="1925" y="47"/>
                  </a:lnTo>
                  <a:lnTo>
                    <a:pt x="1975" y="35"/>
                  </a:lnTo>
                  <a:lnTo>
                    <a:pt x="2029" y="20"/>
                  </a:lnTo>
                  <a:lnTo>
                    <a:pt x="2035" y="42"/>
                  </a:lnTo>
                  <a:lnTo>
                    <a:pt x="2048" y="69"/>
                  </a:lnTo>
                  <a:lnTo>
                    <a:pt x="2061" y="99"/>
                  </a:lnTo>
                  <a:lnTo>
                    <a:pt x="2078" y="128"/>
                  </a:lnTo>
                  <a:lnTo>
                    <a:pt x="2098" y="156"/>
                  </a:lnTo>
                  <a:lnTo>
                    <a:pt x="2117" y="180"/>
                  </a:lnTo>
                  <a:lnTo>
                    <a:pt x="2134" y="195"/>
                  </a:lnTo>
                  <a:lnTo>
                    <a:pt x="2154" y="202"/>
                  </a:lnTo>
                  <a:lnTo>
                    <a:pt x="2445" y="1178"/>
                  </a:lnTo>
                  <a:lnTo>
                    <a:pt x="1377" y="1178"/>
                  </a:lnTo>
                  <a:lnTo>
                    <a:pt x="1381" y="1180"/>
                  </a:lnTo>
                  <a:lnTo>
                    <a:pt x="1388" y="1188"/>
                  </a:lnTo>
                  <a:lnTo>
                    <a:pt x="1398" y="1198"/>
                  </a:lnTo>
                  <a:lnTo>
                    <a:pt x="1407" y="1208"/>
                  </a:lnTo>
                  <a:lnTo>
                    <a:pt x="1413" y="1217"/>
                  </a:lnTo>
                  <a:lnTo>
                    <a:pt x="1413" y="1227"/>
                  </a:lnTo>
                  <a:lnTo>
                    <a:pt x="1405" y="1235"/>
                  </a:lnTo>
                  <a:lnTo>
                    <a:pt x="1383" y="1237"/>
                  </a:lnTo>
                  <a:lnTo>
                    <a:pt x="1349" y="1237"/>
                  </a:lnTo>
                  <a:lnTo>
                    <a:pt x="1301" y="1237"/>
                  </a:lnTo>
                  <a:lnTo>
                    <a:pt x="1247" y="1237"/>
                  </a:lnTo>
                  <a:lnTo>
                    <a:pt x="1191" y="1237"/>
                  </a:lnTo>
                  <a:lnTo>
                    <a:pt x="1139" y="1237"/>
                  </a:lnTo>
                  <a:lnTo>
                    <a:pt x="1096" y="1237"/>
                  </a:lnTo>
                  <a:lnTo>
                    <a:pt x="1066" y="1237"/>
                  </a:lnTo>
                  <a:lnTo>
                    <a:pt x="1055" y="1237"/>
                  </a:lnTo>
                  <a:lnTo>
                    <a:pt x="1029" y="1235"/>
                  </a:lnTo>
                  <a:lnTo>
                    <a:pt x="1016" y="1227"/>
                  </a:lnTo>
                  <a:lnTo>
                    <a:pt x="1014" y="1217"/>
                  </a:lnTo>
                  <a:lnTo>
                    <a:pt x="1019" y="1208"/>
                  </a:lnTo>
                  <a:lnTo>
                    <a:pt x="1027" y="1198"/>
                  </a:lnTo>
                  <a:lnTo>
                    <a:pt x="1038" y="1188"/>
                  </a:lnTo>
                  <a:lnTo>
                    <a:pt x="1044" y="1180"/>
                  </a:lnTo>
                  <a:lnTo>
                    <a:pt x="1049" y="1178"/>
                  </a:lnTo>
                  <a:lnTo>
                    <a:pt x="0" y="1178"/>
                  </a:lnTo>
                  <a:lnTo>
                    <a:pt x="270" y="190"/>
                  </a:lnTo>
                  <a:lnTo>
                    <a:pt x="285" y="185"/>
                  </a:lnTo>
                  <a:lnTo>
                    <a:pt x="302" y="175"/>
                  </a:lnTo>
                  <a:lnTo>
                    <a:pt x="319" y="158"/>
                  </a:lnTo>
                  <a:lnTo>
                    <a:pt x="337" y="141"/>
                  </a:lnTo>
                  <a:lnTo>
                    <a:pt x="352" y="119"/>
                  </a:lnTo>
                  <a:lnTo>
                    <a:pt x="365" y="96"/>
                  </a:lnTo>
                  <a:lnTo>
                    <a:pt x="375" y="72"/>
                  </a:lnTo>
                  <a:lnTo>
                    <a:pt x="384" y="50"/>
                  </a:lnTo>
                  <a:lnTo>
                    <a:pt x="416" y="52"/>
                  </a:lnTo>
                  <a:lnTo>
                    <a:pt x="427" y="0"/>
                  </a:lnTo>
                  <a:close/>
                </a:path>
              </a:pathLst>
            </a:custGeom>
            <a:solidFill>
              <a:srgbClr val="000000"/>
            </a:solidFill>
            <a:ln w="9525">
              <a:solidFill>
                <a:srgbClr val="0000FF"/>
              </a:solidFill>
              <a:round/>
              <a:headEnd/>
              <a:tailEnd/>
            </a:ln>
          </p:spPr>
          <p:txBody>
            <a:bodyPr/>
            <a:lstStyle/>
            <a:p>
              <a:endParaRPr lang="en-US"/>
            </a:p>
          </p:txBody>
        </p:sp>
        <p:sp>
          <p:nvSpPr>
            <p:cNvPr id="1047" name="Freeform 13"/>
            <p:cNvSpPr>
              <a:spLocks/>
            </p:cNvSpPr>
            <p:nvPr/>
          </p:nvSpPr>
          <p:spPr bwMode="auto">
            <a:xfrm>
              <a:off x="5680" y="3493"/>
              <a:ext cx="317" cy="89"/>
            </a:xfrm>
            <a:custGeom>
              <a:avLst/>
              <a:gdLst>
                <a:gd name="T0" fmla="*/ 0 w 317"/>
                <a:gd name="T1" fmla="*/ 89 h 89"/>
                <a:gd name="T2" fmla="*/ 317 w 317"/>
                <a:gd name="T3" fmla="*/ 89 h 89"/>
                <a:gd name="T4" fmla="*/ 298 w 317"/>
                <a:gd name="T5" fmla="*/ 79 h 89"/>
                <a:gd name="T6" fmla="*/ 278 w 317"/>
                <a:gd name="T7" fmla="*/ 66 h 89"/>
                <a:gd name="T8" fmla="*/ 259 w 317"/>
                <a:gd name="T9" fmla="*/ 52 h 89"/>
                <a:gd name="T10" fmla="*/ 242 w 317"/>
                <a:gd name="T11" fmla="*/ 37 h 89"/>
                <a:gd name="T12" fmla="*/ 225 w 317"/>
                <a:gd name="T13" fmla="*/ 22 h 89"/>
                <a:gd name="T14" fmla="*/ 207 w 317"/>
                <a:gd name="T15" fmla="*/ 10 h 89"/>
                <a:gd name="T16" fmla="*/ 190 w 317"/>
                <a:gd name="T17" fmla="*/ 2 h 89"/>
                <a:gd name="T18" fmla="*/ 171 w 317"/>
                <a:gd name="T19" fmla="*/ 0 h 89"/>
                <a:gd name="T20" fmla="*/ 143 w 317"/>
                <a:gd name="T21" fmla="*/ 2 h 89"/>
                <a:gd name="T22" fmla="*/ 117 w 317"/>
                <a:gd name="T23" fmla="*/ 12 h 89"/>
                <a:gd name="T24" fmla="*/ 95 w 317"/>
                <a:gd name="T25" fmla="*/ 24 h 89"/>
                <a:gd name="T26" fmla="*/ 76 w 317"/>
                <a:gd name="T27" fmla="*/ 37 h 89"/>
                <a:gd name="T28" fmla="*/ 56 w 317"/>
                <a:gd name="T29" fmla="*/ 54 h 89"/>
                <a:gd name="T30" fmla="*/ 39 w 317"/>
                <a:gd name="T31" fmla="*/ 66 h 89"/>
                <a:gd name="T32" fmla="*/ 20 w 317"/>
                <a:gd name="T33" fmla="*/ 79 h 89"/>
                <a:gd name="T34" fmla="*/ 0 w 317"/>
                <a:gd name="T35" fmla="*/ 89 h 8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17"/>
                <a:gd name="T55" fmla="*/ 0 h 89"/>
                <a:gd name="T56" fmla="*/ 317 w 317"/>
                <a:gd name="T57" fmla="*/ 89 h 8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17" h="89">
                  <a:moveTo>
                    <a:pt x="0" y="89"/>
                  </a:moveTo>
                  <a:lnTo>
                    <a:pt x="317" y="89"/>
                  </a:lnTo>
                  <a:lnTo>
                    <a:pt x="298" y="79"/>
                  </a:lnTo>
                  <a:lnTo>
                    <a:pt x="278" y="66"/>
                  </a:lnTo>
                  <a:lnTo>
                    <a:pt x="259" y="52"/>
                  </a:lnTo>
                  <a:lnTo>
                    <a:pt x="242" y="37"/>
                  </a:lnTo>
                  <a:lnTo>
                    <a:pt x="225" y="22"/>
                  </a:lnTo>
                  <a:lnTo>
                    <a:pt x="207" y="10"/>
                  </a:lnTo>
                  <a:lnTo>
                    <a:pt x="190" y="2"/>
                  </a:lnTo>
                  <a:lnTo>
                    <a:pt x="171" y="0"/>
                  </a:lnTo>
                  <a:lnTo>
                    <a:pt x="143" y="2"/>
                  </a:lnTo>
                  <a:lnTo>
                    <a:pt x="117" y="12"/>
                  </a:lnTo>
                  <a:lnTo>
                    <a:pt x="95" y="24"/>
                  </a:lnTo>
                  <a:lnTo>
                    <a:pt x="76" y="37"/>
                  </a:lnTo>
                  <a:lnTo>
                    <a:pt x="56" y="54"/>
                  </a:lnTo>
                  <a:lnTo>
                    <a:pt x="39" y="66"/>
                  </a:lnTo>
                  <a:lnTo>
                    <a:pt x="20" y="79"/>
                  </a:lnTo>
                  <a:lnTo>
                    <a:pt x="0" y="89"/>
                  </a:lnTo>
                  <a:close/>
                </a:path>
              </a:pathLst>
            </a:custGeom>
            <a:solidFill>
              <a:srgbClr val="000000"/>
            </a:solidFill>
            <a:ln w="9525">
              <a:solidFill>
                <a:srgbClr val="0000FF"/>
              </a:solidFill>
              <a:round/>
              <a:headEnd/>
              <a:tailEnd/>
            </a:ln>
          </p:spPr>
          <p:txBody>
            <a:bodyPr/>
            <a:lstStyle/>
            <a:p>
              <a:endParaRPr lang="en-US"/>
            </a:p>
          </p:txBody>
        </p:sp>
        <p:sp>
          <p:nvSpPr>
            <p:cNvPr id="1048" name="Freeform 14"/>
            <p:cNvSpPr>
              <a:spLocks/>
            </p:cNvSpPr>
            <p:nvPr/>
          </p:nvSpPr>
          <p:spPr bwMode="auto">
            <a:xfrm>
              <a:off x="4683" y="2517"/>
              <a:ext cx="304" cy="936"/>
            </a:xfrm>
            <a:custGeom>
              <a:avLst/>
              <a:gdLst>
                <a:gd name="T0" fmla="*/ 240 w 304"/>
                <a:gd name="T1" fmla="*/ 69 h 936"/>
                <a:gd name="T2" fmla="*/ 0 w 304"/>
                <a:gd name="T3" fmla="*/ 936 h 936"/>
                <a:gd name="T4" fmla="*/ 15 w 304"/>
                <a:gd name="T5" fmla="*/ 927 h 936"/>
                <a:gd name="T6" fmla="*/ 32 w 304"/>
                <a:gd name="T7" fmla="*/ 912 h 936"/>
                <a:gd name="T8" fmla="*/ 50 w 304"/>
                <a:gd name="T9" fmla="*/ 892 h 936"/>
                <a:gd name="T10" fmla="*/ 69 w 304"/>
                <a:gd name="T11" fmla="*/ 872 h 936"/>
                <a:gd name="T12" fmla="*/ 86 w 304"/>
                <a:gd name="T13" fmla="*/ 850 h 936"/>
                <a:gd name="T14" fmla="*/ 104 w 304"/>
                <a:gd name="T15" fmla="*/ 830 h 936"/>
                <a:gd name="T16" fmla="*/ 119 w 304"/>
                <a:gd name="T17" fmla="*/ 808 h 936"/>
                <a:gd name="T18" fmla="*/ 130 w 304"/>
                <a:gd name="T19" fmla="*/ 789 h 936"/>
                <a:gd name="T20" fmla="*/ 304 w 304"/>
                <a:gd name="T21" fmla="*/ 0 h 936"/>
                <a:gd name="T22" fmla="*/ 300 w 304"/>
                <a:gd name="T23" fmla="*/ 8 h 936"/>
                <a:gd name="T24" fmla="*/ 294 w 304"/>
                <a:gd name="T25" fmla="*/ 17 h 936"/>
                <a:gd name="T26" fmla="*/ 285 w 304"/>
                <a:gd name="T27" fmla="*/ 27 h 936"/>
                <a:gd name="T28" fmla="*/ 278 w 304"/>
                <a:gd name="T29" fmla="*/ 37 h 936"/>
                <a:gd name="T30" fmla="*/ 268 w 304"/>
                <a:gd name="T31" fmla="*/ 47 h 936"/>
                <a:gd name="T32" fmla="*/ 259 w 304"/>
                <a:gd name="T33" fmla="*/ 54 h 936"/>
                <a:gd name="T34" fmla="*/ 250 w 304"/>
                <a:gd name="T35" fmla="*/ 62 h 936"/>
                <a:gd name="T36" fmla="*/ 240 w 304"/>
                <a:gd name="T37" fmla="*/ 69 h 9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04"/>
                <a:gd name="T58" fmla="*/ 0 h 936"/>
                <a:gd name="T59" fmla="*/ 304 w 304"/>
                <a:gd name="T60" fmla="*/ 936 h 9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04" h="936">
                  <a:moveTo>
                    <a:pt x="240" y="69"/>
                  </a:moveTo>
                  <a:lnTo>
                    <a:pt x="0" y="936"/>
                  </a:lnTo>
                  <a:lnTo>
                    <a:pt x="15" y="927"/>
                  </a:lnTo>
                  <a:lnTo>
                    <a:pt x="32" y="912"/>
                  </a:lnTo>
                  <a:lnTo>
                    <a:pt x="50" y="892"/>
                  </a:lnTo>
                  <a:lnTo>
                    <a:pt x="69" y="872"/>
                  </a:lnTo>
                  <a:lnTo>
                    <a:pt x="86" y="850"/>
                  </a:lnTo>
                  <a:lnTo>
                    <a:pt x="104" y="830"/>
                  </a:lnTo>
                  <a:lnTo>
                    <a:pt x="119" y="808"/>
                  </a:lnTo>
                  <a:lnTo>
                    <a:pt x="130" y="789"/>
                  </a:lnTo>
                  <a:lnTo>
                    <a:pt x="304" y="0"/>
                  </a:lnTo>
                  <a:lnTo>
                    <a:pt x="300" y="8"/>
                  </a:lnTo>
                  <a:lnTo>
                    <a:pt x="294" y="17"/>
                  </a:lnTo>
                  <a:lnTo>
                    <a:pt x="285" y="27"/>
                  </a:lnTo>
                  <a:lnTo>
                    <a:pt x="278" y="37"/>
                  </a:lnTo>
                  <a:lnTo>
                    <a:pt x="268" y="47"/>
                  </a:lnTo>
                  <a:lnTo>
                    <a:pt x="259" y="54"/>
                  </a:lnTo>
                  <a:lnTo>
                    <a:pt x="250" y="62"/>
                  </a:lnTo>
                  <a:lnTo>
                    <a:pt x="240" y="69"/>
                  </a:lnTo>
                  <a:close/>
                </a:path>
              </a:pathLst>
            </a:custGeom>
            <a:solidFill>
              <a:srgbClr val="3F9EFF"/>
            </a:solidFill>
            <a:ln w="9525">
              <a:solidFill>
                <a:srgbClr val="0000FF"/>
              </a:solidFill>
              <a:round/>
              <a:headEnd/>
              <a:tailEnd/>
            </a:ln>
          </p:spPr>
          <p:txBody>
            <a:bodyPr/>
            <a:lstStyle/>
            <a:p>
              <a:endParaRPr lang="en-US"/>
            </a:p>
          </p:txBody>
        </p:sp>
        <p:sp>
          <p:nvSpPr>
            <p:cNvPr id="1049" name="Freeform 15"/>
            <p:cNvSpPr>
              <a:spLocks/>
            </p:cNvSpPr>
            <p:nvPr/>
          </p:nvSpPr>
          <p:spPr bwMode="auto">
            <a:xfrm>
              <a:off x="5859" y="3259"/>
              <a:ext cx="1006" cy="207"/>
            </a:xfrm>
            <a:custGeom>
              <a:avLst/>
              <a:gdLst>
                <a:gd name="T0" fmla="*/ 0 w 1006"/>
                <a:gd name="T1" fmla="*/ 145 h 207"/>
                <a:gd name="T2" fmla="*/ 56 w 1006"/>
                <a:gd name="T3" fmla="*/ 88 h 207"/>
                <a:gd name="T4" fmla="*/ 119 w 1006"/>
                <a:gd name="T5" fmla="*/ 47 h 207"/>
                <a:gd name="T6" fmla="*/ 184 w 1006"/>
                <a:gd name="T7" fmla="*/ 19 h 207"/>
                <a:gd name="T8" fmla="*/ 251 w 1006"/>
                <a:gd name="T9" fmla="*/ 5 h 207"/>
                <a:gd name="T10" fmla="*/ 322 w 1006"/>
                <a:gd name="T11" fmla="*/ 0 h 207"/>
                <a:gd name="T12" fmla="*/ 393 w 1006"/>
                <a:gd name="T13" fmla="*/ 2 h 207"/>
                <a:gd name="T14" fmla="*/ 464 w 1006"/>
                <a:gd name="T15" fmla="*/ 12 h 207"/>
                <a:gd name="T16" fmla="*/ 535 w 1006"/>
                <a:gd name="T17" fmla="*/ 24 h 207"/>
                <a:gd name="T18" fmla="*/ 604 w 1006"/>
                <a:gd name="T19" fmla="*/ 42 h 207"/>
                <a:gd name="T20" fmla="*/ 671 w 1006"/>
                <a:gd name="T21" fmla="*/ 61 h 207"/>
                <a:gd name="T22" fmla="*/ 736 w 1006"/>
                <a:gd name="T23" fmla="*/ 79 h 207"/>
                <a:gd name="T24" fmla="*/ 797 w 1006"/>
                <a:gd name="T25" fmla="*/ 93 h 207"/>
                <a:gd name="T26" fmla="*/ 853 w 1006"/>
                <a:gd name="T27" fmla="*/ 103 h 207"/>
                <a:gd name="T28" fmla="*/ 904 w 1006"/>
                <a:gd name="T29" fmla="*/ 108 h 207"/>
                <a:gd name="T30" fmla="*/ 950 w 1006"/>
                <a:gd name="T31" fmla="*/ 103 h 207"/>
                <a:gd name="T32" fmla="*/ 986 w 1006"/>
                <a:gd name="T33" fmla="*/ 91 h 207"/>
                <a:gd name="T34" fmla="*/ 1006 w 1006"/>
                <a:gd name="T35" fmla="*/ 123 h 207"/>
                <a:gd name="T36" fmla="*/ 961 w 1006"/>
                <a:gd name="T37" fmla="*/ 140 h 207"/>
                <a:gd name="T38" fmla="*/ 913 w 1006"/>
                <a:gd name="T39" fmla="*/ 145 h 207"/>
                <a:gd name="T40" fmla="*/ 861 w 1006"/>
                <a:gd name="T41" fmla="*/ 143 h 207"/>
                <a:gd name="T42" fmla="*/ 807 w 1006"/>
                <a:gd name="T43" fmla="*/ 135 h 207"/>
                <a:gd name="T44" fmla="*/ 751 w 1006"/>
                <a:gd name="T45" fmla="*/ 123 h 207"/>
                <a:gd name="T46" fmla="*/ 693 w 1006"/>
                <a:gd name="T47" fmla="*/ 106 h 207"/>
                <a:gd name="T48" fmla="*/ 633 w 1006"/>
                <a:gd name="T49" fmla="*/ 91 h 207"/>
                <a:gd name="T50" fmla="*/ 568 w 1006"/>
                <a:gd name="T51" fmla="*/ 74 h 207"/>
                <a:gd name="T52" fmla="*/ 503 w 1006"/>
                <a:gd name="T53" fmla="*/ 61 h 207"/>
                <a:gd name="T54" fmla="*/ 436 w 1006"/>
                <a:gd name="T55" fmla="*/ 54 h 207"/>
                <a:gd name="T56" fmla="*/ 367 w 1006"/>
                <a:gd name="T57" fmla="*/ 51 h 207"/>
                <a:gd name="T58" fmla="*/ 296 w 1006"/>
                <a:gd name="T59" fmla="*/ 59 h 207"/>
                <a:gd name="T60" fmla="*/ 225 w 1006"/>
                <a:gd name="T61" fmla="*/ 76 h 207"/>
                <a:gd name="T62" fmla="*/ 151 w 1006"/>
                <a:gd name="T63" fmla="*/ 106 h 207"/>
                <a:gd name="T64" fmla="*/ 76 w 1006"/>
                <a:gd name="T65" fmla="*/ 148 h 207"/>
                <a:gd name="T66" fmla="*/ 0 w 1006"/>
                <a:gd name="T67" fmla="*/ 207 h 207"/>
                <a:gd name="T68" fmla="*/ 2 w 1006"/>
                <a:gd name="T69" fmla="*/ 194 h 207"/>
                <a:gd name="T70" fmla="*/ 2 w 1006"/>
                <a:gd name="T71" fmla="*/ 180 h 207"/>
                <a:gd name="T72" fmla="*/ 2 w 1006"/>
                <a:gd name="T73" fmla="*/ 162 h 207"/>
                <a:gd name="T74" fmla="*/ 0 w 1006"/>
                <a:gd name="T75" fmla="*/ 145 h 20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06"/>
                <a:gd name="T115" fmla="*/ 0 h 207"/>
                <a:gd name="T116" fmla="*/ 1006 w 1006"/>
                <a:gd name="T117" fmla="*/ 207 h 20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06" h="207">
                  <a:moveTo>
                    <a:pt x="0" y="145"/>
                  </a:moveTo>
                  <a:lnTo>
                    <a:pt x="56" y="88"/>
                  </a:lnTo>
                  <a:lnTo>
                    <a:pt x="119" y="47"/>
                  </a:lnTo>
                  <a:lnTo>
                    <a:pt x="184" y="19"/>
                  </a:lnTo>
                  <a:lnTo>
                    <a:pt x="251" y="5"/>
                  </a:lnTo>
                  <a:lnTo>
                    <a:pt x="322" y="0"/>
                  </a:lnTo>
                  <a:lnTo>
                    <a:pt x="393" y="2"/>
                  </a:lnTo>
                  <a:lnTo>
                    <a:pt x="464" y="12"/>
                  </a:lnTo>
                  <a:lnTo>
                    <a:pt x="535" y="24"/>
                  </a:lnTo>
                  <a:lnTo>
                    <a:pt x="604" y="42"/>
                  </a:lnTo>
                  <a:lnTo>
                    <a:pt x="671" y="61"/>
                  </a:lnTo>
                  <a:lnTo>
                    <a:pt x="736" y="79"/>
                  </a:lnTo>
                  <a:lnTo>
                    <a:pt x="797" y="93"/>
                  </a:lnTo>
                  <a:lnTo>
                    <a:pt x="853" y="103"/>
                  </a:lnTo>
                  <a:lnTo>
                    <a:pt x="904" y="108"/>
                  </a:lnTo>
                  <a:lnTo>
                    <a:pt x="950" y="103"/>
                  </a:lnTo>
                  <a:lnTo>
                    <a:pt x="986" y="91"/>
                  </a:lnTo>
                  <a:lnTo>
                    <a:pt x="1006" y="123"/>
                  </a:lnTo>
                  <a:lnTo>
                    <a:pt x="961" y="140"/>
                  </a:lnTo>
                  <a:lnTo>
                    <a:pt x="913" y="145"/>
                  </a:lnTo>
                  <a:lnTo>
                    <a:pt x="861" y="143"/>
                  </a:lnTo>
                  <a:lnTo>
                    <a:pt x="807" y="135"/>
                  </a:lnTo>
                  <a:lnTo>
                    <a:pt x="751" y="123"/>
                  </a:lnTo>
                  <a:lnTo>
                    <a:pt x="693" y="106"/>
                  </a:lnTo>
                  <a:lnTo>
                    <a:pt x="633" y="91"/>
                  </a:lnTo>
                  <a:lnTo>
                    <a:pt x="568" y="74"/>
                  </a:lnTo>
                  <a:lnTo>
                    <a:pt x="503" y="61"/>
                  </a:lnTo>
                  <a:lnTo>
                    <a:pt x="436" y="54"/>
                  </a:lnTo>
                  <a:lnTo>
                    <a:pt x="367" y="51"/>
                  </a:lnTo>
                  <a:lnTo>
                    <a:pt x="296" y="59"/>
                  </a:lnTo>
                  <a:lnTo>
                    <a:pt x="225" y="76"/>
                  </a:lnTo>
                  <a:lnTo>
                    <a:pt x="151" y="106"/>
                  </a:lnTo>
                  <a:lnTo>
                    <a:pt x="76" y="148"/>
                  </a:lnTo>
                  <a:lnTo>
                    <a:pt x="0" y="207"/>
                  </a:lnTo>
                  <a:lnTo>
                    <a:pt x="2" y="194"/>
                  </a:lnTo>
                  <a:lnTo>
                    <a:pt x="2" y="180"/>
                  </a:lnTo>
                  <a:lnTo>
                    <a:pt x="2" y="162"/>
                  </a:lnTo>
                  <a:lnTo>
                    <a:pt x="0" y="145"/>
                  </a:lnTo>
                  <a:close/>
                </a:path>
              </a:pathLst>
            </a:custGeom>
            <a:solidFill>
              <a:srgbClr val="007FFF"/>
            </a:solidFill>
            <a:ln w="9525">
              <a:solidFill>
                <a:srgbClr val="0000FF"/>
              </a:solidFill>
              <a:round/>
              <a:headEnd/>
              <a:tailEnd/>
            </a:ln>
          </p:spPr>
          <p:txBody>
            <a:bodyPr/>
            <a:lstStyle/>
            <a:p>
              <a:endParaRPr lang="en-US"/>
            </a:p>
          </p:txBody>
        </p:sp>
        <p:sp>
          <p:nvSpPr>
            <p:cNvPr id="1050" name="Freeform 16"/>
            <p:cNvSpPr>
              <a:spLocks/>
            </p:cNvSpPr>
            <p:nvPr/>
          </p:nvSpPr>
          <p:spPr bwMode="auto">
            <a:xfrm>
              <a:off x="5876" y="3338"/>
              <a:ext cx="1120" cy="189"/>
            </a:xfrm>
            <a:custGeom>
              <a:avLst/>
              <a:gdLst>
                <a:gd name="T0" fmla="*/ 0 w 1120"/>
                <a:gd name="T1" fmla="*/ 140 h 189"/>
                <a:gd name="T2" fmla="*/ 74 w 1120"/>
                <a:gd name="T3" fmla="*/ 86 h 189"/>
                <a:gd name="T4" fmla="*/ 145 w 1120"/>
                <a:gd name="T5" fmla="*/ 46 h 189"/>
                <a:gd name="T6" fmla="*/ 216 w 1120"/>
                <a:gd name="T7" fmla="*/ 19 h 189"/>
                <a:gd name="T8" fmla="*/ 285 w 1120"/>
                <a:gd name="T9" fmla="*/ 5 h 189"/>
                <a:gd name="T10" fmla="*/ 354 w 1120"/>
                <a:gd name="T11" fmla="*/ 0 h 189"/>
                <a:gd name="T12" fmla="*/ 421 w 1120"/>
                <a:gd name="T13" fmla="*/ 2 h 189"/>
                <a:gd name="T14" fmla="*/ 488 w 1120"/>
                <a:gd name="T15" fmla="*/ 9 h 189"/>
                <a:gd name="T16" fmla="*/ 553 w 1120"/>
                <a:gd name="T17" fmla="*/ 22 h 189"/>
                <a:gd name="T18" fmla="*/ 616 w 1120"/>
                <a:gd name="T19" fmla="*/ 37 h 189"/>
                <a:gd name="T20" fmla="*/ 676 w 1120"/>
                <a:gd name="T21" fmla="*/ 51 h 189"/>
                <a:gd name="T22" fmla="*/ 736 w 1120"/>
                <a:gd name="T23" fmla="*/ 66 h 189"/>
                <a:gd name="T24" fmla="*/ 792 w 1120"/>
                <a:gd name="T25" fmla="*/ 78 h 189"/>
                <a:gd name="T26" fmla="*/ 849 w 1120"/>
                <a:gd name="T27" fmla="*/ 86 h 189"/>
                <a:gd name="T28" fmla="*/ 900 w 1120"/>
                <a:gd name="T29" fmla="*/ 86 h 189"/>
                <a:gd name="T30" fmla="*/ 952 w 1120"/>
                <a:gd name="T31" fmla="*/ 76 h 189"/>
                <a:gd name="T32" fmla="*/ 1000 w 1120"/>
                <a:gd name="T33" fmla="*/ 59 h 189"/>
                <a:gd name="T34" fmla="*/ 1010 w 1120"/>
                <a:gd name="T35" fmla="*/ 69 h 189"/>
                <a:gd name="T36" fmla="*/ 1021 w 1120"/>
                <a:gd name="T37" fmla="*/ 81 h 189"/>
                <a:gd name="T38" fmla="*/ 1034 w 1120"/>
                <a:gd name="T39" fmla="*/ 96 h 189"/>
                <a:gd name="T40" fmla="*/ 1051 w 1120"/>
                <a:gd name="T41" fmla="*/ 113 h 189"/>
                <a:gd name="T42" fmla="*/ 1067 w 1120"/>
                <a:gd name="T43" fmla="*/ 130 h 189"/>
                <a:gd name="T44" fmla="*/ 1084 w 1120"/>
                <a:gd name="T45" fmla="*/ 145 h 189"/>
                <a:gd name="T46" fmla="*/ 1101 w 1120"/>
                <a:gd name="T47" fmla="*/ 160 h 189"/>
                <a:gd name="T48" fmla="*/ 1120 w 1120"/>
                <a:gd name="T49" fmla="*/ 170 h 189"/>
                <a:gd name="T50" fmla="*/ 533 w 1120"/>
                <a:gd name="T51" fmla="*/ 170 h 189"/>
                <a:gd name="T52" fmla="*/ 521 w 1120"/>
                <a:gd name="T53" fmla="*/ 157 h 189"/>
                <a:gd name="T54" fmla="*/ 503 w 1120"/>
                <a:gd name="T55" fmla="*/ 145 h 189"/>
                <a:gd name="T56" fmla="*/ 480 w 1120"/>
                <a:gd name="T57" fmla="*/ 133 h 189"/>
                <a:gd name="T58" fmla="*/ 456 w 1120"/>
                <a:gd name="T59" fmla="*/ 125 h 189"/>
                <a:gd name="T60" fmla="*/ 426 w 1120"/>
                <a:gd name="T61" fmla="*/ 115 h 189"/>
                <a:gd name="T62" fmla="*/ 395 w 1120"/>
                <a:gd name="T63" fmla="*/ 110 h 189"/>
                <a:gd name="T64" fmla="*/ 361 w 1120"/>
                <a:gd name="T65" fmla="*/ 108 h 189"/>
                <a:gd name="T66" fmla="*/ 328 w 1120"/>
                <a:gd name="T67" fmla="*/ 106 h 189"/>
                <a:gd name="T68" fmla="*/ 292 w 1120"/>
                <a:gd name="T69" fmla="*/ 106 h 189"/>
                <a:gd name="T70" fmla="*/ 257 w 1120"/>
                <a:gd name="T71" fmla="*/ 110 h 189"/>
                <a:gd name="T72" fmla="*/ 223 w 1120"/>
                <a:gd name="T73" fmla="*/ 115 h 189"/>
                <a:gd name="T74" fmla="*/ 190 w 1120"/>
                <a:gd name="T75" fmla="*/ 123 h 189"/>
                <a:gd name="T76" fmla="*/ 158 w 1120"/>
                <a:gd name="T77" fmla="*/ 135 h 189"/>
                <a:gd name="T78" fmla="*/ 128 w 1120"/>
                <a:gd name="T79" fmla="*/ 150 h 189"/>
                <a:gd name="T80" fmla="*/ 102 w 1120"/>
                <a:gd name="T81" fmla="*/ 167 h 189"/>
                <a:gd name="T82" fmla="*/ 78 w 1120"/>
                <a:gd name="T83" fmla="*/ 189 h 189"/>
                <a:gd name="T84" fmla="*/ 72 w 1120"/>
                <a:gd name="T85" fmla="*/ 182 h 189"/>
                <a:gd name="T86" fmla="*/ 63 w 1120"/>
                <a:gd name="T87" fmla="*/ 175 h 189"/>
                <a:gd name="T88" fmla="*/ 54 w 1120"/>
                <a:gd name="T89" fmla="*/ 170 h 189"/>
                <a:gd name="T90" fmla="*/ 46 w 1120"/>
                <a:gd name="T91" fmla="*/ 162 h 189"/>
                <a:gd name="T92" fmla="*/ 35 w 1120"/>
                <a:gd name="T93" fmla="*/ 155 h 189"/>
                <a:gd name="T94" fmla="*/ 26 w 1120"/>
                <a:gd name="T95" fmla="*/ 150 h 189"/>
                <a:gd name="T96" fmla="*/ 13 w 1120"/>
                <a:gd name="T97" fmla="*/ 145 h 189"/>
                <a:gd name="T98" fmla="*/ 0 w 1120"/>
                <a:gd name="T99" fmla="*/ 140 h 18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120"/>
                <a:gd name="T151" fmla="*/ 0 h 189"/>
                <a:gd name="T152" fmla="*/ 1120 w 1120"/>
                <a:gd name="T153" fmla="*/ 189 h 18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120" h="189">
                  <a:moveTo>
                    <a:pt x="0" y="140"/>
                  </a:moveTo>
                  <a:lnTo>
                    <a:pt x="74" y="86"/>
                  </a:lnTo>
                  <a:lnTo>
                    <a:pt x="145" y="46"/>
                  </a:lnTo>
                  <a:lnTo>
                    <a:pt x="216" y="19"/>
                  </a:lnTo>
                  <a:lnTo>
                    <a:pt x="285" y="5"/>
                  </a:lnTo>
                  <a:lnTo>
                    <a:pt x="354" y="0"/>
                  </a:lnTo>
                  <a:lnTo>
                    <a:pt x="421" y="2"/>
                  </a:lnTo>
                  <a:lnTo>
                    <a:pt x="488" y="9"/>
                  </a:lnTo>
                  <a:lnTo>
                    <a:pt x="553" y="22"/>
                  </a:lnTo>
                  <a:lnTo>
                    <a:pt x="616" y="37"/>
                  </a:lnTo>
                  <a:lnTo>
                    <a:pt x="676" y="51"/>
                  </a:lnTo>
                  <a:lnTo>
                    <a:pt x="736" y="66"/>
                  </a:lnTo>
                  <a:lnTo>
                    <a:pt x="792" y="78"/>
                  </a:lnTo>
                  <a:lnTo>
                    <a:pt x="849" y="86"/>
                  </a:lnTo>
                  <a:lnTo>
                    <a:pt x="900" y="86"/>
                  </a:lnTo>
                  <a:lnTo>
                    <a:pt x="952" y="76"/>
                  </a:lnTo>
                  <a:lnTo>
                    <a:pt x="1000" y="59"/>
                  </a:lnTo>
                  <a:lnTo>
                    <a:pt x="1010" y="69"/>
                  </a:lnTo>
                  <a:lnTo>
                    <a:pt x="1021" y="81"/>
                  </a:lnTo>
                  <a:lnTo>
                    <a:pt x="1034" y="96"/>
                  </a:lnTo>
                  <a:lnTo>
                    <a:pt x="1051" y="113"/>
                  </a:lnTo>
                  <a:lnTo>
                    <a:pt x="1067" y="130"/>
                  </a:lnTo>
                  <a:lnTo>
                    <a:pt x="1084" y="145"/>
                  </a:lnTo>
                  <a:lnTo>
                    <a:pt x="1101" y="160"/>
                  </a:lnTo>
                  <a:lnTo>
                    <a:pt x="1120" y="170"/>
                  </a:lnTo>
                  <a:lnTo>
                    <a:pt x="533" y="170"/>
                  </a:lnTo>
                  <a:lnTo>
                    <a:pt x="521" y="157"/>
                  </a:lnTo>
                  <a:lnTo>
                    <a:pt x="503" y="145"/>
                  </a:lnTo>
                  <a:lnTo>
                    <a:pt x="480" y="133"/>
                  </a:lnTo>
                  <a:lnTo>
                    <a:pt x="456" y="125"/>
                  </a:lnTo>
                  <a:lnTo>
                    <a:pt x="426" y="115"/>
                  </a:lnTo>
                  <a:lnTo>
                    <a:pt x="395" y="110"/>
                  </a:lnTo>
                  <a:lnTo>
                    <a:pt x="361" y="108"/>
                  </a:lnTo>
                  <a:lnTo>
                    <a:pt x="328" y="106"/>
                  </a:lnTo>
                  <a:lnTo>
                    <a:pt x="292" y="106"/>
                  </a:lnTo>
                  <a:lnTo>
                    <a:pt x="257" y="110"/>
                  </a:lnTo>
                  <a:lnTo>
                    <a:pt x="223" y="115"/>
                  </a:lnTo>
                  <a:lnTo>
                    <a:pt x="190" y="123"/>
                  </a:lnTo>
                  <a:lnTo>
                    <a:pt x="158" y="135"/>
                  </a:lnTo>
                  <a:lnTo>
                    <a:pt x="128" y="150"/>
                  </a:lnTo>
                  <a:lnTo>
                    <a:pt x="102" y="167"/>
                  </a:lnTo>
                  <a:lnTo>
                    <a:pt x="78" y="189"/>
                  </a:lnTo>
                  <a:lnTo>
                    <a:pt x="72" y="182"/>
                  </a:lnTo>
                  <a:lnTo>
                    <a:pt x="63" y="175"/>
                  </a:lnTo>
                  <a:lnTo>
                    <a:pt x="54" y="170"/>
                  </a:lnTo>
                  <a:lnTo>
                    <a:pt x="46" y="162"/>
                  </a:lnTo>
                  <a:lnTo>
                    <a:pt x="35" y="155"/>
                  </a:lnTo>
                  <a:lnTo>
                    <a:pt x="26" y="150"/>
                  </a:lnTo>
                  <a:lnTo>
                    <a:pt x="13" y="145"/>
                  </a:lnTo>
                  <a:lnTo>
                    <a:pt x="0" y="140"/>
                  </a:lnTo>
                  <a:close/>
                </a:path>
              </a:pathLst>
            </a:custGeom>
            <a:solidFill>
              <a:srgbClr val="007FFF"/>
            </a:solidFill>
            <a:ln w="9525">
              <a:solidFill>
                <a:srgbClr val="0000FF"/>
              </a:solidFill>
              <a:round/>
              <a:headEnd/>
              <a:tailEnd/>
            </a:ln>
          </p:spPr>
          <p:txBody>
            <a:bodyPr/>
            <a:lstStyle/>
            <a:p>
              <a:endParaRPr lang="en-US"/>
            </a:p>
          </p:txBody>
        </p:sp>
        <p:sp>
          <p:nvSpPr>
            <p:cNvPr id="1051" name="Freeform 17"/>
            <p:cNvSpPr>
              <a:spLocks/>
            </p:cNvSpPr>
            <p:nvPr/>
          </p:nvSpPr>
          <p:spPr bwMode="auto">
            <a:xfrm>
              <a:off x="4668" y="3404"/>
              <a:ext cx="1124" cy="123"/>
            </a:xfrm>
            <a:custGeom>
              <a:avLst/>
              <a:gdLst>
                <a:gd name="T0" fmla="*/ 9 w 1124"/>
                <a:gd name="T1" fmla="*/ 91 h 123"/>
                <a:gd name="T2" fmla="*/ 32 w 1124"/>
                <a:gd name="T3" fmla="*/ 72 h 123"/>
                <a:gd name="T4" fmla="*/ 58 w 1124"/>
                <a:gd name="T5" fmla="*/ 47 h 123"/>
                <a:gd name="T6" fmla="*/ 82 w 1124"/>
                <a:gd name="T7" fmla="*/ 25 h 123"/>
                <a:gd name="T8" fmla="*/ 207 w 1124"/>
                <a:gd name="T9" fmla="*/ 47 h 123"/>
                <a:gd name="T10" fmla="*/ 401 w 1124"/>
                <a:gd name="T11" fmla="*/ 76 h 123"/>
                <a:gd name="T12" fmla="*/ 552 w 1124"/>
                <a:gd name="T13" fmla="*/ 72 h 123"/>
                <a:gd name="T14" fmla="*/ 669 w 1124"/>
                <a:gd name="T15" fmla="*/ 49 h 123"/>
                <a:gd name="T16" fmla="*/ 766 w 1124"/>
                <a:gd name="T17" fmla="*/ 22 h 123"/>
                <a:gd name="T18" fmla="*/ 855 w 1124"/>
                <a:gd name="T19" fmla="*/ 3 h 123"/>
                <a:gd name="T20" fmla="*/ 950 w 1124"/>
                <a:gd name="T21" fmla="*/ 5 h 123"/>
                <a:gd name="T22" fmla="*/ 1060 w 1124"/>
                <a:gd name="T23" fmla="*/ 42 h 123"/>
                <a:gd name="T24" fmla="*/ 1116 w 1124"/>
                <a:gd name="T25" fmla="*/ 81 h 123"/>
                <a:gd name="T26" fmla="*/ 1094 w 1124"/>
                <a:gd name="T27" fmla="*/ 94 h 123"/>
                <a:gd name="T28" fmla="*/ 1075 w 1124"/>
                <a:gd name="T29" fmla="*/ 109 h 123"/>
                <a:gd name="T30" fmla="*/ 1057 w 1124"/>
                <a:gd name="T31" fmla="*/ 118 h 123"/>
                <a:gd name="T32" fmla="*/ 1038 w 1124"/>
                <a:gd name="T33" fmla="*/ 109 h 123"/>
                <a:gd name="T34" fmla="*/ 1001 w 1124"/>
                <a:gd name="T35" fmla="*/ 86 h 123"/>
                <a:gd name="T36" fmla="*/ 960 w 1124"/>
                <a:gd name="T37" fmla="*/ 72 h 123"/>
                <a:gd name="T38" fmla="*/ 917 w 1124"/>
                <a:gd name="T39" fmla="*/ 64 h 123"/>
                <a:gd name="T40" fmla="*/ 870 w 1124"/>
                <a:gd name="T41" fmla="*/ 62 h 123"/>
                <a:gd name="T42" fmla="*/ 820 w 1124"/>
                <a:gd name="T43" fmla="*/ 64 h 123"/>
                <a:gd name="T44" fmla="*/ 773 w 1124"/>
                <a:gd name="T45" fmla="*/ 76 h 123"/>
                <a:gd name="T46" fmla="*/ 725 w 1124"/>
                <a:gd name="T47" fmla="*/ 91 h 123"/>
                <a:gd name="T48" fmla="*/ 675 w 1124"/>
                <a:gd name="T49" fmla="*/ 101 h 123"/>
                <a:gd name="T50" fmla="*/ 593 w 1124"/>
                <a:gd name="T51" fmla="*/ 101 h 123"/>
                <a:gd name="T52" fmla="*/ 490 w 1124"/>
                <a:gd name="T53" fmla="*/ 101 h 123"/>
                <a:gd name="T54" fmla="*/ 375 w 1124"/>
                <a:gd name="T55" fmla="*/ 101 h 123"/>
                <a:gd name="T56" fmla="*/ 259 w 1124"/>
                <a:gd name="T57" fmla="*/ 99 h 123"/>
                <a:gd name="T58" fmla="*/ 153 w 1124"/>
                <a:gd name="T59" fmla="*/ 99 h 123"/>
                <a:gd name="T60" fmla="*/ 67 w 1124"/>
                <a:gd name="T61" fmla="*/ 99 h 123"/>
                <a:gd name="T62" fmla="*/ 13 w 1124"/>
                <a:gd name="T63" fmla="*/ 99 h 12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24"/>
                <a:gd name="T97" fmla="*/ 0 h 123"/>
                <a:gd name="T98" fmla="*/ 1124 w 1124"/>
                <a:gd name="T99" fmla="*/ 123 h 12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24" h="123">
                  <a:moveTo>
                    <a:pt x="0" y="99"/>
                  </a:moveTo>
                  <a:lnTo>
                    <a:pt x="9" y="91"/>
                  </a:lnTo>
                  <a:lnTo>
                    <a:pt x="19" y="84"/>
                  </a:lnTo>
                  <a:lnTo>
                    <a:pt x="32" y="72"/>
                  </a:lnTo>
                  <a:lnTo>
                    <a:pt x="45" y="59"/>
                  </a:lnTo>
                  <a:lnTo>
                    <a:pt x="58" y="47"/>
                  </a:lnTo>
                  <a:lnTo>
                    <a:pt x="71" y="35"/>
                  </a:lnTo>
                  <a:lnTo>
                    <a:pt x="82" y="25"/>
                  </a:lnTo>
                  <a:lnTo>
                    <a:pt x="88" y="17"/>
                  </a:lnTo>
                  <a:lnTo>
                    <a:pt x="207" y="47"/>
                  </a:lnTo>
                  <a:lnTo>
                    <a:pt x="311" y="67"/>
                  </a:lnTo>
                  <a:lnTo>
                    <a:pt x="401" y="76"/>
                  </a:lnTo>
                  <a:lnTo>
                    <a:pt x="481" y="76"/>
                  </a:lnTo>
                  <a:lnTo>
                    <a:pt x="552" y="72"/>
                  </a:lnTo>
                  <a:lnTo>
                    <a:pt x="615" y="62"/>
                  </a:lnTo>
                  <a:lnTo>
                    <a:pt x="669" y="49"/>
                  </a:lnTo>
                  <a:lnTo>
                    <a:pt x="721" y="35"/>
                  </a:lnTo>
                  <a:lnTo>
                    <a:pt x="766" y="22"/>
                  </a:lnTo>
                  <a:lnTo>
                    <a:pt x="811" y="10"/>
                  </a:lnTo>
                  <a:lnTo>
                    <a:pt x="855" y="3"/>
                  </a:lnTo>
                  <a:lnTo>
                    <a:pt x="900" y="0"/>
                  </a:lnTo>
                  <a:lnTo>
                    <a:pt x="950" y="5"/>
                  </a:lnTo>
                  <a:lnTo>
                    <a:pt x="1001" y="17"/>
                  </a:lnTo>
                  <a:lnTo>
                    <a:pt x="1060" y="42"/>
                  </a:lnTo>
                  <a:lnTo>
                    <a:pt x="1124" y="76"/>
                  </a:lnTo>
                  <a:lnTo>
                    <a:pt x="1116" y="81"/>
                  </a:lnTo>
                  <a:lnTo>
                    <a:pt x="1105" y="89"/>
                  </a:lnTo>
                  <a:lnTo>
                    <a:pt x="1094" y="94"/>
                  </a:lnTo>
                  <a:lnTo>
                    <a:pt x="1083" y="101"/>
                  </a:lnTo>
                  <a:lnTo>
                    <a:pt x="1075" y="109"/>
                  </a:lnTo>
                  <a:lnTo>
                    <a:pt x="1066" y="113"/>
                  </a:lnTo>
                  <a:lnTo>
                    <a:pt x="1057" y="118"/>
                  </a:lnTo>
                  <a:lnTo>
                    <a:pt x="1053" y="123"/>
                  </a:lnTo>
                  <a:lnTo>
                    <a:pt x="1038" y="109"/>
                  </a:lnTo>
                  <a:lnTo>
                    <a:pt x="1021" y="96"/>
                  </a:lnTo>
                  <a:lnTo>
                    <a:pt x="1001" y="86"/>
                  </a:lnTo>
                  <a:lnTo>
                    <a:pt x="982" y="79"/>
                  </a:lnTo>
                  <a:lnTo>
                    <a:pt x="960" y="72"/>
                  </a:lnTo>
                  <a:lnTo>
                    <a:pt x="939" y="67"/>
                  </a:lnTo>
                  <a:lnTo>
                    <a:pt x="917" y="64"/>
                  </a:lnTo>
                  <a:lnTo>
                    <a:pt x="893" y="62"/>
                  </a:lnTo>
                  <a:lnTo>
                    <a:pt x="870" y="62"/>
                  </a:lnTo>
                  <a:lnTo>
                    <a:pt x="846" y="62"/>
                  </a:lnTo>
                  <a:lnTo>
                    <a:pt x="820" y="64"/>
                  </a:lnTo>
                  <a:lnTo>
                    <a:pt x="796" y="69"/>
                  </a:lnTo>
                  <a:lnTo>
                    <a:pt x="773" y="76"/>
                  </a:lnTo>
                  <a:lnTo>
                    <a:pt x="749" y="81"/>
                  </a:lnTo>
                  <a:lnTo>
                    <a:pt x="725" y="91"/>
                  </a:lnTo>
                  <a:lnTo>
                    <a:pt x="704" y="101"/>
                  </a:lnTo>
                  <a:lnTo>
                    <a:pt x="675" y="101"/>
                  </a:lnTo>
                  <a:lnTo>
                    <a:pt x="637" y="101"/>
                  </a:lnTo>
                  <a:lnTo>
                    <a:pt x="593" y="101"/>
                  </a:lnTo>
                  <a:lnTo>
                    <a:pt x="544" y="101"/>
                  </a:lnTo>
                  <a:lnTo>
                    <a:pt x="490" y="101"/>
                  </a:lnTo>
                  <a:lnTo>
                    <a:pt x="434" y="101"/>
                  </a:lnTo>
                  <a:lnTo>
                    <a:pt x="375" y="101"/>
                  </a:lnTo>
                  <a:lnTo>
                    <a:pt x="317" y="99"/>
                  </a:lnTo>
                  <a:lnTo>
                    <a:pt x="259" y="99"/>
                  </a:lnTo>
                  <a:lnTo>
                    <a:pt x="203" y="99"/>
                  </a:lnTo>
                  <a:lnTo>
                    <a:pt x="153" y="99"/>
                  </a:lnTo>
                  <a:lnTo>
                    <a:pt x="106" y="99"/>
                  </a:lnTo>
                  <a:lnTo>
                    <a:pt x="67" y="99"/>
                  </a:lnTo>
                  <a:lnTo>
                    <a:pt x="35" y="99"/>
                  </a:lnTo>
                  <a:lnTo>
                    <a:pt x="13" y="99"/>
                  </a:lnTo>
                  <a:lnTo>
                    <a:pt x="0" y="99"/>
                  </a:lnTo>
                  <a:close/>
                </a:path>
              </a:pathLst>
            </a:custGeom>
            <a:solidFill>
              <a:srgbClr val="007FFF"/>
            </a:solidFill>
            <a:ln w="9525">
              <a:solidFill>
                <a:srgbClr val="0000FF"/>
              </a:solidFill>
              <a:round/>
              <a:headEnd/>
              <a:tailEnd/>
            </a:ln>
          </p:spPr>
          <p:txBody>
            <a:bodyPr/>
            <a:lstStyle/>
            <a:p>
              <a:endParaRPr lang="en-US"/>
            </a:p>
          </p:txBody>
        </p:sp>
        <p:sp>
          <p:nvSpPr>
            <p:cNvPr id="1052" name="Freeform 18"/>
            <p:cNvSpPr>
              <a:spLocks/>
            </p:cNvSpPr>
            <p:nvPr/>
          </p:nvSpPr>
          <p:spPr bwMode="auto">
            <a:xfrm>
              <a:off x="4772" y="3276"/>
              <a:ext cx="1066" cy="197"/>
            </a:xfrm>
            <a:custGeom>
              <a:avLst/>
              <a:gdLst>
                <a:gd name="T0" fmla="*/ 90 w 1066"/>
                <a:gd name="T1" fmla="*/ 62 h 197"/>
                <a:gd name="T2" fmla="*/ 155 w 1066"/>
                <a:gd name="T3" fmla="*/ 81 h 197"/>
                <a:gd name="T4" fmla="*/ 213 w 1066"/>
                <a:gd name="T5" fmla="*/ 94 h 197"/>
                <a:gd name="T6" fmla="*/ 265 w 1066"/>
                <a:gd name="T7" fmla="*/ 101 h 197"/>
                <a:gd name="T8" fmla="*/ 315 w 1066"/>
                <a:gd name="T9" fmla="*/ 101 h 197"/>
                <a:gd name="T10" fmla="*/ 364 w 1066"/>
                <a:gd name="T11" fmla="*/ 94 h 197"/>
                <a:gd name="T12" fmla="*/ 414 w 1066"/>
                <a:gd name="T13" fmla="*/ 81 h 197"/>
                <a:gd name="T14" fmla="*/ 468 w 1066"/>
                <a:gd name="T15" fmla="*/ 64 h 197"/>
                <a:gd name="T16" fmla="*/ 526 w 1066"/>
                <a:gd name="T17" fmla="*/ 42 h 197"/>
                <a:gd name="T18" fmla="*/ 602 w 1066"/>
                <a:gd name="T19" fmla="*/ 22 h 197"/>
                <a:gd name="T20" fmla="*/ 690 w 1066"/>
                <a:gd name="T21" fmla="*/ 7 h 197"/>
                <a:gd name="T22" fmla="*/ 781 w 1066"/>
                <a:gd name="T23" fmla="*/ 0 h 197"/>
                <a:gd name="T24" fmla="*/ 871 w 1066"/>
                <a:gd name="T25" fmla="*/ 7 h 197"/>
                <a:gd name="T26" fmla="*/ 951 w 1066"/>
                <a:gd name="T27" fmla="*/ 32 h 197"/>
                <a:gd name="T28" fmla="*/ 1016 w 1066"/>
                <a:gd name="T29" fmla="*/ 76 h 197"/>
                <a:gd name="T30" fmla="*/ 1057 w 1066"/>
                <a:gd name="T31" fmla="*/ 145 h 197"/>
                <a:gd name="T32" fmla="*/ 1059 w 1066"/>
                <a:gd name="T33" fmla="*/ 192 h 197"/>
                <a:gd name="T34" fmla="*/ 1046 w 1066"/>
                <a:gd name="T35" fmla="*/ 195 h 197"/>
                <a:gd name="T36" fmla="*/ 1020 w 1066"/>
                <a:gd name="T37" fmla="*/ 180 h 197"/>
                <a:gd name="T38" fmla="*/ 981 w 1066"/>
                <a:gd name="T39" fmla="*/ 150 h 197"/>
                <a:gd name="T40" fmla="*/ 936 w 1066"/>
                <a:gd name="T41" fmla="*/ 126 h 197"/>
                <a:gd name="T42" fmla="*/ 887 w 1066"/>
                <a:gd name="T43" fmla="*/ 108 h 197"/>
                <a:gd name="T44" fmla="*/ 828 w 1066"/>
                <a:gd name="T45" fmla="*/ 99 h 197"/>
                <a:gd name="T46" fmla="*/ 764 w 1066"/>
                <a:gd name="T47" fmla="*/ 99 h 197"/>
                <a:gd name="T48" fmla="*/ 690 w 1066"/>
                <a:gd name="T49" fmla="*/ 111 h 197"/>
                <a:gd name="T50" fmla="*/ 606 w 1066"/>
                <a:gd name="T51" fmla="*/ 133 h 197"/>
                <a:gd name="T52" fmla="*/ 526 w 1066"/>
                <a:gd name="T53" fmla="*/ 163 h 197"/>
                <a:gd name="T54" fmla="*/ 448 w 1066"/>
                <a:gd name="T55" fmla="*/ 175 h 197"/>
                <a:gd name="T56" fmla="*/ 364 w 1066"/>
                <a:gd name="T57" fmla="*/ 177 h 197"/>
                <a:gd name="T58" fmla="*/ 280 w 1066"/>
                <a:gd name="T59" fmla="*/ 175 h 197"/>
                <a:gd name="T60" fmla="*/ 198 w 1066"/>
                <a:gd name="T61" fmla="*/ 165 h 197"/>
                <a:gd name="T62" fmla="*/ 125 w 1066"/>
                <a:gd name="T63" fmla="*/ 153 h 197"/>
                <a:gd name="T64" fmla="*/ 62 w 1066"/>
                <a:gd name="T65" fmla="*/ 140 h 197"/>
                <a:gd name="T66" fmla="*/ 15 w 1066"/>
                <a:gd name="T67" fmla="*/ 131 h 197"/>
                <a:gd name="T68" fmla="*/ 13 w 1066"/>
                <a:gd name="T69" fmla="*/ 108 h 197"/>
                <a:gd name="T70" fmla="*/ 45 w 1066"/>
                <a:gd name="T71" fmla="*/ 64 h 19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066"/>
                <a:gd name="T109" fmla="*/ 0 h 197"/>
                <a:gd name="T110" fmla="*/ 1066 w 1066"/>
                <a:gd name="T111" fmla="*/ 197 h 19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066" h="197">
                  <a:moveTo>
                    <a:pt x="56" y="49"/>
                  </a:moveTo>
                  <a:lnTo>
                    <a:pt x="90" y="62"/>
                  </a:lnTo>
                  <a:lnTo>
                    <a:pt x="125" y="71"/>
                  </a:lnTo>
                  <a:lnTo>
                    <a:pt x="155" y="81"/>
                  </a:lnTo>
                  <a:lnTo>
                    <a:pt x="185" y="89"/>
                  </a:lnTo>
                  <a:lnTo>
                    <a:pt x="213" y="94"/>
                  </a:lnTo>
                  <a:lnTo>
                    <a:pt x="239" y="99"/>
                  </a:lnTo>
                  <a:lnTo>
                    <a:pt x="265" y="101"/>
                  </a:lnTo>
                  <a:lnTo>
                    <a:pt x="291" y="101"/>
                  </a:lnTo>
                  <a:lnTo>
                    <a:pt x="315" y="101"/>
                  </a:lnTo>
                  <a:lnTo>
                    <a:pt x="338" y="99"/>
                  </a:lnTo>
                  <a:lnTo>
                    <a:pt x="364" y="94"/>
                  </a:lnTo>
                  <a:lnTo>
                    <a:pt x="388" y="89"/>
                  </a:lnTo>
                  <a:lnTo>
                    <a:pt x="414" y="81"/>
                  </a:lnTo>
                  <a:lnTo>
                    <a:pt x="440" y="74"/>
                  </a:lnTo>
                  <a:lnTo>
                    <a:pt x="468" y="64"/>
                  </a:lnTo>
                  <a:lnTo>
                    <a:pt x="496" y="54"/>
                  </a:lnTo>
                  <a:lnTo>
                    <a:pt x="526" y="42"/>
                  </a:lnTo>
                  <a:lnTo>
                    <a:pt x="563" y="32"/>
                  </a:lnTo>
                  <a:lnTo>
                    <a:pt x="602" y="22"/>
                  </a:lnTo>
                  <a:lnTo>
                    <a:pt x="645" y="15"/>
                  </a:lnTo>
                  <a:lnTo>
                    <a:pt x="690" y="7"/>
                  </a:lnTo>
                  <a:lnTo>
                    <a:pt x="735" y="2"/>
                  </a:lnTo>
                  <a:lnTo>
                    <a:pt x="781" y="0"/>
                  </a:lnTo>
                  <a:lnTo>
                    <a:pt x="826" y="2"/>
                  </a:lnTo>
                  <a:lnTo>
                    <a:pt x="871" y="7"/>
                  </a:lnTo>
                  <a:lnTo>
                    <a:pt x="912" y="17"/>
                  </a:lnTo>
                  <a:lnTo>
                    <a:pt x="951" y="32"/>
                  </a:lnTo>
                  <a:lnTo>
                    <a:pt x="986" y="52"/>
                  </a:lnTo>
                  <a:lnTo>
                    <a:pt x="1016" y="76"/>
                  </a:lnTo>
                  <a:lnTo>
                    <a:pt x="1040" y="108"/>
                  </a:lnTo>
                  <a:lnTo>
                    <a:pt x="1057" y="145"/>
                  </a:lnTo>
                  <a:lnTo>
                    <a:pt x="1066" y="192"/>
                  </a:lnTo>
                  <a:lnTo>
                    <a:pt x="1059" y="192"/>
                  </a:lnTo>
                  <a:lnTo>
                    <a:pt x="1053" y="195"/>
                  </a:lnTo>
                  <a:lnTo>
                    <a:pt x="1046" y="195"/>
                  </a:lnTo>
                  <a:lnTo>
                    <a:pt x="1040" y="197"/>
                  </a:lnTo>
                  <a:lnTo>
                    <a:pt x="1020" y="180"/>
                  </a:lnTo>
                  <a:lnTo>
                    <a:pt x="1001" y="165"/>
                  </a:lnTo>
                  <a:lnTo>
                    <a:pt x="981" y="150"/>
                  </a:lnTo>
                  <a:lnTo>
                    <a:pt x="960" y="138"/>
                  </a:lnTo>
                  <a:lnTo>
                    <a:pt x="936" y="126"/>
                  </a:lnTo>
                  <a:lnTo>
                    <a:pt x="912" y="116"/>
                  </a:lnTo>
                  <a:lnTo>
                    <a:pt x="887" y="108"/>
                  </a:lnTo>
                  <a:lnTo>
                    <a:pt x="858" y="103"/>
                  </a:lnTo>
                  <a:lnTo>
                    <a:pt x="828" y="99"/>
                  </a:lnTo>
                  <a:lnTo>
                    <a:pt x="798" y="99"/>
                  </a:lnTo>
                  <a:lnTo>
                    <a:pt x="764" y="99"/>
                  </a:lnTo>
                  <a:lnTo>
                    <a:pt x="729" y="103"/>
                  </a:lnTo>
                  <a:lnTo>
                    <a:pt x="690" y="111"/>
                  </a:lnTo>
                  <a:lnTo>
                    <a:pt x="649" y="121"/>
                  </a:lnTo>
                  <a:lnTo>
                    <a:pt x="606" y="133"/>
                  </a:lnTo>
                  <a:lnTo>
                    <a:pt x="561" y="150"/>
                  </a:lnTo>
                  <a:lnTo>
                    <a:pt x="526" y="163"/>
                  </a:lnTo>
                  <a:lnTo>
                    <a:pt x="487" y="170"/>
                  </a:lnTo>
                  <a:lnTo>
                    <a:pt x="448" y="175"/>
                  </a:lnTo>
                  <a:lnTo>
                    <a:pt x="407" y="177"/>
                  </a:lnTo>
                  <a:lnTo>
                    <a:pt x="364" y="177"/>
                  </a:lnTo>
                  <a:lnTo>
                    <a:pt x="323" y="177"/>
                  </a:lnTo>
                  <a:lnTo>
                    <a:pt x="280" y="175"/>
                  </a:lnTo>
                  <a:lnTo>
                    <a:pt x="239" y="170"/>
                  </a:lnTo>
                  <a:lnTo>
                    <a:pt x="198" y="165"/>
                  </a:lnTo>
                  <a:lnTo>
                    <a:pt x="159" y="160"/>
                  </a:lnTo>
                  <a:lnTo>
                    <a:pt x="125" y="153"/>
                  </a:lnTo>
                  <a:lnTo>
                    <a:pt x="90" y="145"/>
                  </a:lnTo>
                  <a:lnTo>
                    <a:pt x="62" y="140"/>
                  </a:lnTo>
                  <a:lnTo>
                    <a:pt x="36" y="136"/>
                  </a:lnTo>
                  <a:lnTo>
                    <a:pt x="15" y="131"/>
                  </a:lnTo>
                  <a:lnTo>
                    <a:pt x="0" y="126"/>
                  </a:lnTo>
                  <a:lnTo>
                    <a:pt x="13" y="108"/>
                  </a:lnTo>
                  <a:lnTo>
                    <a:pt x="30" y="86"/>
                  </a:lnTo>
                  <a:lnTo>
                    <a:pt x="45" y="64"/>
                  </a:lnTo>
                  <a:lnTo>
                    <a:pt x="56" y="49"/>
                  </a:lnTo>
                  <a:close/>
                </a:path>
              </a:pathLst>
            </a:custGeom>
            <a:solidFill>
              <a:srgbClr val="007FFF"/>
            </a:solidFill>
            <a:ln w="9525">
              <a:solidFill>
                <a:srgbClr val="0000FF"/>
              </a:solidFill>
              <a:round/>
              <a:headEnd/>
              <a:tailEnd/>
            </a:ln>
          </p:spPr>
          <p:txBody>
            <a:bodyPr/>
            <a:lstStyle/>
            <a:p>
              <a:endParaRPr lang="en-US"/>
            </a:p>
          </p:txBody>
        </p:sp>
        <p:sp>
          <p:nvSpPr>
            <p:cNvPr id="1053" name="Freeform 19"/>
            <p:cNvSpPr>
              <a:spLocks/>
            </p:cNvSpPr>
            <p:nvPr/>
          </p:nvSpPr>
          <p:spPr bwMode="auto">
            <a:xfrm>
              <a:off x="6017" y="3466"/>
              <a:ext cx="354" cy="42"/>
            </a:xfrm>
            <a:custGeom>
              <a:avLst/>
              <a:gdLst>
                <a:gd name="T0" fmla="*/ 354 w 354"/>
                <a:gd name="T1" fmla="*/ 42 h 42"/>
                <a:gd name="T2" fmla="*/ 0 w 354"/>
                <a:gd name="T3" fmla="*/ 42 h 42"/>
                <a:gd name="T4" fmla="*/ 17 w 354"/>
                <a:gd name="T5" fmla="*/ 32 h 42"/>
                <a:gd name="T6" fmla="*/ 36 w 354"/>
                <a:gd name="T7" fmla="*/ 22 h 42"/>
                <a:gd name="T8" fmla="*/ 58 w 354"/>
                <a:gd name="T9" fmla="*/ 14 h 42"/>
                <a:gd name="T10" fmla="*/ 82 w 354"/>
                <a:gd name="T11" fmla="*/ 10 h 42"/>
                <a:gd name="T12" fmla="*/ 105 w 354"/>
                <a:gd name="T13" fmla="*/ 5 h 42"/>
                <a:gd name="T14" fmla="*/ 129 w 354"/>
                <a:gd name="T15" fmla="*/ 2 h 42"/>
                <a:gd name="T16" fmla="*/ 155 w 354"/>
                <a:gd name="T17" fmla="*/ 0 h 42"/>
                <a:gd name="T18" fmla="*/ 181 w 354"/>
                <a:gd name="T19" fmla="*/ 0 h 42"/>
                <a:gd name="T20" fmla="*/ 207 w 354"/>
                <a:gd name="T21" fmla="*/ 2 h 42"/>
                <a:gd name="T22" fmla="*/ 231 w 354"/>
                <a:gd name="T23" fmla="*/ 5 h 42"/>
                <a:gd name="T24" fmla="*/ 254 w 354"/>
                <a:gd name="T25" fmla="*/ 7 h 42"/>
                <a:gd name="T26" fmla="*/ 278 w 354"/>
                <a:gd name="T27" fmla="*/ 12 h 42"/>
                <a:gd name="T28" fmla="*/ 300 w 354"/>
                <a:gd name="T29" fmla="*/ 17 h 42"/>
                <a:gd name="T30" fmla="*/ 319 w 354"/>
                <a:gd name="T31" fmla="*/ 24 h 42"/>
                <a:gd name="T32" fmla="*/ 339 w 354"/>
                <a:gd name="T33" fmla="*/ 32 h 42"/>
                <a:gd name="T34" fmla="*/ 354 w 354"/>
                <a:gd name="T35" fmla="*/ 42 h 4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54"/>
                <a:gd name="T55" fmla="*/ 0 h 42"/>
                <a:gd name="T56" fmla="*/ 354 w 354"/>
                <a:gd name="T57" fmla="*/ 42 h 4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54" h="42">
                  <a:moveTo>
                    <a:pt x="354" y="42"/>
                  </a:moveTo>
                  <a:lnTo>
                    <a:pt x="0" y="42"/>
                  </a:lnTo>
                  <a:lnTo>
                    <a:pt x="17" y="32"/>
                  </a:lnTo>
                  <a:lnTo>
                    <a:pt x="36" y="22"/>
                  </a:lnTo>
                  <a:lnTo>
                    <a:pt x="58" y="14"/>
                  </a:lnTo>
                  <a:lnTo>
                    <a:pt x="82" y="10"/>
                  </a:lnTo>
                  <a:lnTo>
                    <a:pt x="105" y="5"/>
                  </a:lnTo>
                  <a:lnTo>
                    <a:pt x="129" y="2"/>
                  </a:lnTo>
                  <a:lnTo>
                    <a:pt x="155" y="0"/>
                  </a:lnTo>
                  <a:lnTo>
                    <a:pt x="181" y="0"/>
                  </a:lnTo>
                  <a:lnTo>
                    <a:pt x="207" y="2"/>
                  </a:lnTo>
                  <a:lnTo>
                    <a:pt x="231" y="5"/>
                  </a:lnTo>
                  <a:lnTo>
                    <a:pt x="254" y="7"/>
                  </a:lnTo>
                  <a:lnTo>
                    <a:pt x="278" y="12"/>
                  </a:lnTo>
                  <a:lnTo>
                    <a:pt x="300" y="17"/>
                  </a:lnTo>
                  <a:lnTo>
                    <a:pt x="319" y="24"/>
                  </a:lnTo>
                  <a:lnTo>
                    <a:pt x="339" y="32"/>
                  </a:lnTo>
                  <a:lnTo>
                    <a:pt x="354" y="42"/>
                  </a:lnTo>
                  <a:close/>
                </a:path>
              </a:pathLst>
            </a:custGeom>
            <a:solidFill>
              <a:srgbClr val="3F3F3F"/>
            </a:solidFill>
            <a:ln w="9525">
              <a:solidFill>
                <a:srgbClr val="0000FF"/>
              </a:solidFill>
              <a:round/>
              <a:headEnd/>
              <a:tailEnd/>
            </a:ln>
          </p:spPr>
          <p:txBody>
            <a:bodyPr/>
            <a:lstStyle/>
            <a:p>
              <a:endParaRPr lang="en-US"/>
            </a:p>
          </p:txBody>
        </p:sp>
        <p:sp>
          <p:nvSpPr>
            <p:cNvPr id="1054" name="Freeform 20"/>
            <p:cNvSpPr>
              <a:spLocks/>
            </p:cNvSpPr>
            <p:nvPr/>
          </p:nvSpPr>
          <p:spPr bwMode="auto">
            <a:xfrm>
              <a:off x="5445" y="3490"/>
              <a:ext cx="192" cy="18"/>
            </a:xfrm>
            <a:custGeom>
              <a:avLst/>
              <a:gdLst>
                <a:gd name="T0" fmla="*/ 0 w 192"/>
                <a:gd name="T1" fmla="*/ 15 h 18"/>
                <a:gd name="T2" fmla="*/ 24 w 192"/>
                <a:gd name="T3" fmla="*/ 8 h 18"/>
                <a:gd name="T4" fmla="*/ 50 w 192"/>
                <a:gd name="T5" fmla="*/ 5 h 18"/>
                <a:gd name="T6" fmla="*/ 78 w 192"/>
                <a:gd name="T7" fmla="*/ 3 h 18"/>
                <a:gd name="T8" fmla="*/ 106 w 192"/>
                <a:gd name="T9" fmla="*/ 0 h 18"/>
                <a:gd name="T10" fmla="*/ 132 w 192"/>
                <a:gd name="T11" fmla="*/ 3 h 18"/>
                <a:gd name="T12" fmla="*/ 155 w 192"/>
                <a:gd name="T13" fmla="*/ 5 h 18"/>
                <a:gd name="T14" fmla="*/ 175 w 192"/>
                <a:gd name="T15" fmla="*/ 10 h 18"/>
                <a:gd name="T16" fmla="*/ 192 w 192"/>
                <a:gd name="T17" fmla="*/ 18 h 18"/>
                <a:gd name="T18" fmla="*/ 0 w 192"/>
                <a:gd name="T19" fmla="*/ 15 h 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92"/>
                <a:gd name="T31" fmla="*/ 0 h 18"/>
                <a:gd name="T32" fmla="*/ 192 w 192"/>
                <a:gd name="T33" fmla="*/ 18 h 1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92" h="18">
                  <a:moveTo>
                    <a:pt x="0" y="15"/>
                  </a:moveTo>
                  <a:lnTo>
                    <a:pt x="24" y="8"/>
                  </a:lnTo>
                  <a:lnTo>
                    <a:pt x="50" y="5"/>
                  </a:lnTo>
                  <a:lnTo>
                    <a:pt x="78" y="3"/>
                  </a:lnTo>
                  <a:lnTo>
                    <a:pt x="106" y="0"/>
                  </a:lnTo>
                  <a:lnTo>
                    <a:pt x="132" y="3"/>
                  </a:lnTo>
                  <a:lnTo>
                    <a:pt x="155" y="5"/>
                  </a:lnTo>
                  <a:lnTo>
                    <a:pt x="175" y="10"/>
                  </a:lnTo>
                  <a:lnTo>
                    <a:pt x="192" y="18"/>
                  </a:lnTo>
                  <a:lnTo>
                    <a:pt x="0" y="15"/>
                  </a:lnTo>
                  <a:close/>
                </a:path>
              </a:pathLst>
            </a:custGeom>
            <a:solidFill>
              <a:srgbClr val="3F3F3F"/>
            </a:solidFill>
            <a:ln w="9525">
              <a:solidFill>
                <a:srgbClr val="0000FF"/>
              </a:solidFill>
              <a:round/>
              <a:headEnd/>
              <a:tailEnd/>
            </a:ln>
          </p:spPr>
          <p:txBody>
            <a:bodyPr/>
            <a:lstStyle/>
            <a:p>
              <a:endParaRPr lang="en-US"/>
            </a:p>
          </p:txBody>
        </p:sp>
        <p:sp>
          <p:nvSpPr>
            <p:cNvPr id="1055" name="Freeform 21"/>
            <p:cNvSpPr>
              <a:spLocks/>
            </p:cNvSpPr>
            <p:nvPr/>
          </p:nvSpPr>
          <p:spPr bwMode="auto">
            <a:xfrm>
              <a:off x="6110" y="2414"/>
              <a:ext cx="731" cy="929"/>
            </a:xfrm>
            <a:custGeom>
              <a:avLst/>
              <a:gdLst>
                <a:gd name="T0" fmla="*/ 0 w 731"/>
                <a:gd name="T1" fmla="*/ 0 h 929"/>
                <a:gd name="T2" fmla="*/ 0 w 731"/>
                <a:gd name="T3" fmla="*/ 825 h 929"/>
                <a:gd name="T4" fmla="*/ 49 w 731"/>
                <a:gd name="T5" fmla="*/ 820 h 929"/>
                <a:gd name="T6" fmla="*/ 99 w 731"/>
                <a:gd name="T7" fmla="*/ 818 h 929"/>
                <a:gd name="T8" fmla="*/ 151 w 731"/>
                <a:gd name="T9" fmla="*/ 823 h 929"/>
                <a:gd name="T10" fmla="*/ 202 w 731"/>
                <a:gd name="T11" fmla="*/ 830 h 929"/>
                <a:gd name="T12" fmla="*/ 254 w 731"/>
                <a:gd name="T13" fmla="*/ 840 h 929"/>
                <a:gd name="T14" fmla="*/ 306 w 731"/>
                <a:gd name="T15" fmla="*/ 852 h 929"/>
                <a:gd name="T16" fmla="*/ 356 w 731"/>
                <a:gd name="T17" fmla="*/ 864 h 929"/>
                <a:gd name="T18" fmla="*/ 405 w 731"/>
                <a:gd name="T19" fmla="*/ 877 h 929"/>
                <a:gd name="T20" fmla="*/ 455 w 731"/>
                <a:gd name="T21" fmla="*/ 892 h 929"/>
                <a:gd name="T22" fmla="*/ 500 w 731"/>
                <a:gd name="T23" fmla="*/ 904 h 929"/>
                <a:gd name="T24" fmla="*/ 546 w 731"/>
                <a:gd name="T25" fmla="*/ 914 h 929"/>
                <a:gd name="T26" fmla="*/ 589 w 731"/>
                <a:gd name="T27" fmla="*/ 924 h 929"/>
                <a:gd name="T28" fmla="*/ 630 w 731"/>
                <a:gd name="T29" fmla="*/ 929 h 929"/>
                <a:gd name="T30" fmla="*/ 666 w 731"/>
                <a:gd name="T31" fmla="*/ 929 h 929"/>
                <a:gd name="T32" fmla="*/ 701 w 731"/>
                <a:gd name="T33" fmla="*/ 926 h 929"/>
                <a:gd name="T34" fmla="*/ 731 w 731"/>
                <a:gd name="T35" fmla="*/ 916 h 929"/>
                <a:gd name="T36" fmla="*/ 537 w 731"/>
                <a:gd name="T37" fmla="*/ 10 h 929"/>
                <a:gd name="T38" fmla="*/ 494 w 731"/>
                <a:gd name="T39" fmla="*/ 24 h 929"/>
                <a:gd name="T40" fmla="*/ 451 w 731"/>
                <a:gd name="T41" fmla="*/ 34 h 929"/>
                <a:gd name="T42" fmla="*/ 410 w 731"/>
                <a:gd name="T43" fmla="*/ 42 h 929"/>
                <a:gd name="T44" fmla="*/ 366 w 731"/>
                <a:gd name="T45" fmla="*/ 46 h 929"/>
                <a:gd name="T46" fmla="*/ 328 w 731"/>
                <a:gd name="T47" fmla="*/ 46 h 929"/>
                <a:gd name="T48" fmla="*/ 287 w 731"/>
                <a:gd name="T49" fmla="*/ 46 h 929"/>
                <a:gd name="T50" fmla="*/ 250 w 731"/>
                <a:gd name="T51" fmla="*/ 44 h 929"/>
                <a:gd name="T52" fmla="*/ 213 w 731"/>
                <a:gd name="T53" fmla="*/ 39 h 929"/>
                <a:gd name="T54" fmla="*/ 179 w 731"/>
                <a:gd name="T55" fmla="*/ 34 h 929"/>
                <a:gd name="T56" fmla="*/ 146 w 731"/>
                <a:gd name="T57" fmla="*/ 29 h 929"/>
                <a:gd name="T58" fmla="*/ 114 w 731"/>
                <a:gd name="T59" fmla="*/ 22 h 929"/>
                <a:gd name="T60" fmla="*/ 86 w 731"/>
                <a:gd name="T61" fmla="*/ 17 h 929"/>
                <a:gd name="T62" fmla="*/ 60 w 731"/>
                <a:gd name="T63" fmla="*/ 10 h 929"/>
                <a:gd name="T64" fmla="*/ 38 w 731"/>
                <a:gd name="T65" fmla="*/ 5 h 929"/>
                <a:gd name="T66" fmla="*/ 17 w 731"/>
                <a:gd name="T67" fmla="*/ 2 h 929"/>
                <a:gd name="T68" fmla="*/ 0 w 731"/>
                <a:gd name="T69" fmla="*/ 0 h 92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731"/>
                <a:gd name="T106" fmla="*/ 0 h 929"/>
                <a:gd name="T107" fmla="*/ 731 w 731"/>
                <a:gd name="T108" fmla="*/ 929 h 92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731" h="929">
                  <a:moveTo>
                    <a:pt x="0" y="0"/>
                  </a:moveTo>
                  <a:lnTo>
                    <a:pt x="0" y="825"/>
                  </a:lnTo>
                  <a:lnTo>
                    <a:pt x="49" y="820"/>
                  </a:lnTo>
                  <a:lnTo>
                    <a:pt x="99" y="818"/>
                  </a:lnTo>
                  <a:lnTo>
                    <a:pt x="151" y="823"/>
                  </a:lnTo>
                  <a:lnTo>
                    <a:pt x="202" y="830"/>
                  </a:lnTo>
                  <a:lnTo>
                    <a:pt x="254" y="840"/>
                  </a:lnTo>
                  <a:lnTo>
                    <a:pt x="306" y="852"/>
                  </a:lnTo>
                  <a:lnTo>
                    <a:pt x="356" y="864"/>
                  </a:lnTo>
                  <a:lnTo>
                    <a:pt x="405" y="877"/>
                  </a:lnTo>
                  <a:lnTo>
                    <a:pt x="455" y="892"/>
                  </a:lnTo>
                  <a:lnTo>
                    <a:pt x="500" y="904"/>
                  </a:lnTo>
                  <a:lnTo>
                    <a:pt x="546" y="914"/>
                  </a:lnTo>
                  <a:lnTo>
                    <a:pt x="589" y="924"/>
                  </a:lnTo>
                  <a:lnTo>
                    <a:pt x="630" y="929"/>
                  </a:lnTo>
                  <a:lnTo>
                    <a:pt x="666" y="929"/>
                  </a:lnTo>
                  <a:lnTo>
                    <a:pt x="701" y="926"/>
                  </a:lnTo>
                  <a:lnTo>
                    <a:pt x="731" y="916"/>
                  </a:lnTo>
                  <a:lnTo>
                    <a:pt x="537" y="10"/>
                  </a:lnTo>
                  <a:lnTo>
                    <a:pt x="494" y="24"/>
                  </a:lnTo>
                  <a:lnTo>
                    <a:pt x="451" y="34"/>
                  </a:lnTo>
                  <a:lnTo>
                    <a:pt x="410" y="42"/>
                  </a:lnTo>
                  <a:lnTo>
                    <a:pt x="366" y="46"/>
                  </a:lnTo>
                  <a:lnTo>
                    <a:pt x="328" y="46"/>
                  </a:lnTo>
                  <a:lnTo>
                    <a:pt x="287" y="46"/>
                  </a:lnTo>
                  <a:lnTo>
                    <a:pt x="250" y="44"/>
                  </a:lnTo>
                  <a:lnTo>
                    <a:pt x="213" y="39"/>
                  </a:lnTo>
                  <a:lnTo>
                    <a:pt x="179" y="34"/>
                  </a:lnTo>
                  <a:lnTo>
                    <a:pt x="146" y="29"/>
                  </a:lnTo>
                  <a:lnTo>
                    <a:pt x="114" y="22"/>
                  </a:lnTo>
                  <a:lnTo>
                    <a:pt x="86" y="17"/>
                  </a:lnTo>
                  <a:lnTo>
                    <a:pt x="60" y="10"/>
                  </a:lnTo>
                  <a:lnTo>
                    <a:pt x="38" y="5"/>
                  </a:lnTo>
                  <a:lnTo>
                    <a:pt x="17" y="2"/>
                  </a:lnTo>
                  <a:lnTo>
                    <a:pt x="0" y="0"/>
                  </a:lnTo>
                  <a:close/>
                </a:path>
              </a:pathLst>
            </a:custGeom>
            <a:solidFill>
              <a:srgbClr val="FFFFFF"/>
            </a:solidFill>
            <a:ln w="9525">
              <a:solidFill>
                <a:srgbClr val="0000FF"/>
              </a:solidFill>
              <a:round/>
              <a:headEnd/>
              <a:tailEnd/>
            </a:ln>
          </p:spPr>
          <p:txBody>
            <a:bodyPr/>
            <a:lstStyle/>
            <a:p>
              <a:endParaRPr lang="en-US"/>
            </a:p>
          </p:txBody>
        </p:sp>
        <p:sp>
          <p:nvSpPr>
            <p:cNvPr id="1056" name="Freeform 22"/>
            <p:cNvSpPr>
              <a:spLocks/>
            </p:cNvSpPr>
            <p:nvPr/>
          </p:nvSpPr>
          <p:spPr bwMode="auto">
            <a:xfrm>
              <a:off x="6673" y="2480"/>
              <a:ext cx="356" cy="1030"/>
            </a:xfrm>
            <a:custGeom>
              <a:avLst/>
              <a:gdLst>
                <a:gd name="T0" fmla="*/ 0 w 356"/>
                <a:gd name="T1" fmla="*/ 0 h 1030"/>
                <a:gd name="T2" fmla="*/ 183 w 356"/>
                <a:gd name="T3" fmla="*/ 853 h 1030"/>
                <a:gd name="T4" fmla="*/ 192 w 356"/>
                <a:gd name="T5" fmla="*/ 865 h 1030"/>
                <a:gd name="T6" fmla="*/ 207 w 356"/>
                <a:gd name="T7" fmla="*/ 885 h 1030"/>
                <a:gd name="T8" fmla="*/ 226 w 356"/>
                <a:gd name="T9" fmla="*/ 909 h 1030"/>
                <a:gd name="T10" fmla="*/ 248 w 356"/>
                <a:gd name="T11" fmla="*/ 934 h 1030"/>
                <a:gd name="T12" fmla="*/ 272 w 356"/>
                <a:gd name="T13" fmla="*/ 961 h 1030"/>
                <a:gd name="T14" fmla="*/ 300 w 356"/>
                <a:gd name="T15" fmla="*/ 988 h 1030"/>
                <a:gd name="T16" fmla="*/ 328 w 356"/>
                <a:gd name="T17" fmla="*/ 1010 h 1030"/>
                <a:gd name="T18" fmla="*/ 356 w 356"/>
                <a:gd name="T19" fmla="*/ 1030 h 1030"/>
                <a:gd name="T20" fmla="*/ 84 w 356"/>
                <a:gd name="T21" fmla="*/ 118 h 1030"/>
                <a:gd name="T22" fmla="*/ 75 w 356"/>
                <a:gd name="T23" fmla="*/ 109 h 1030"/>
                <a:gd name="T24" fmla="*/ 65 w 356"/>
                <a:gd name="T25" fmla="*/ 94 h 1030"/>
                <a:gd name="T26" fmla="*/ 52 w 356"/>
                <a:gd name="T27" fmla="*/ 79 h 1030"/>
                <a:gd name="T28" fmla="*/ 39 w 356"/>
                <a:gd name="T29" fmla="*/ 62 h 1030"/>
                <a:gd name="T30" fmla="*/ 28 w 356"/>
                <a:gd name="T31" fmla="*/ 45 h 1030"/>
                <a:gd name="T32" fmla="*/ 17 w 356"/>
                <a:gd name="T33" fmla="*/ 30 h 1030"/>
                <a:gd name="T34" fmla="*/ 6 w 356"/>
                <a:gd name="T35" fmla="*/ 13 h 1030"/>
                <a:gd name="T36" fmla="*/ 0 w 356"/>
                <a:gd name="T37" fmla="*/ 0 h 103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56"/>
                <a:gd name="T58" fmla="*/ 0 h 1030"/>
                <a:gd name="T59" fmla="*/ 356 w 356"/>
                <a:gd name="T60" fmla="*/ 1030 h 103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56" h="1030">
                  <a:moveTo>
                    <a:pt x="0" y="0"/>
                  </a:moveTo>
                  <a:lnTo>
                    <a:pt x="183" y="853"/>
                  </a:lnTo>
                  <a:lnTo>
                    <a:pt x="192" y="865"/>
                  </a:lnTo>
                  <a:lnTo>
                    <a:pt x="207" y="885"/>
                  </a:lnTo>
                  <a:lnTo>
                    <a:pt x="226" y="909"/>
                  </a:lnTo>
                  <a:lnTo>
                    <a:pt x="248" y="934"/>
                  </a:lnTo>
                  <a:lnTo>
                    <a:pt x="272" y="961"/>
                  </a:lnTo>
                  <a:lnTo>
                    <a:pt x="300" y="988"/>
                  </a:lnTo>
                  <a:lnTo>
                    <a:pt x="328" y="1010"/>
                  </a:lnTo>
                  <a:lnTo>
                    <a:pt x="356" y="1030"/>
                  </a:lnTo>
                  <a:lnTo>
                    <a:pt x="84" y="118"/>
                  </a:lnTo>
                  <a:lnTo>
                    <a:pt x="75" y="109"/>
                  </a:lnTo>
                  <a:lnTo>
                    <a:pt x="65" y="94"/>
                  </a:lnTo>
                  <a:lnTo>
                    <a:pt x="52" y="79"/>
                  </a:lnTo>
                  <a:lnTo>
                    <a:pt x="39" y="62"/>
                  </a:lnTo>
                  <a:lnTo>
                    <a:pt x="28" y="45"/>
                  </a:lnTo>
                  <a:lnTo>
                    <a:pt x="17" y="30"/>
                  </a:lnTo>
                  <a:lnTo>
                    <a:pt x="6" y="13"/>
                  </a:lnTo>
                  <a:lnTo>
                    <a:pt x="0" y="0"/>
                  </a:lnTo>
                  <a:close/>
                </a:path>
              </a:pathLst>
            </a:custGeom>
            <a:solidFill>
              <a:srgbClr val="7FBFFF"/>
            </a:solidFill>
            <a:ln w="9525">
              <a:solidFill>
                <a:srgbClr val="0000FF"/>
              </a:solidFill>
              <a:round/>
              <a:headEnd/>
              <a:tailEnd/>
            </a:ln>
          </p:spPr>
          <p:txBody>
            <a:bodyPr/>
            <a:lstStyle/>
            <a:p>
              <a:endParaRPr lang="en-US"/>
            </a:p>
          </p:txBody>
        </p:sp>
        <p:sp>
          <p:nvSpPr>
            <p:cNvPr id="1057" name="Freeform 23"/>
            <p:cNvSpPr>
              <a:spLocks/>
            </p:cNvSpPr>
            <p:nvPr/>
          </p:nvSpPr>
          <p:spPr bwMode="auto">
            <a:xfrm>
              <a:off x="5031" y="2409"/>
              <a:ext cx="802" cy="948"/>
            </a:xfrm>
            <a:custGeom>
              <a:avLst/>
              <a:gdLst>
                <a:gd name="T0" fmla="*/ 202 w 802"/>
                <a:gd name="T1" fmla="*/ 571 h 948"/>
                <a:gd name="T2" fmla="*/ 105 w 802"/>
                <a:gd name="T3" fmla="*/ 539 h 948"/>
                <a:gd name="T4" fmla="*/ 45 w 802"/>
                <a:gd name="T5" fmla="*/ 483 h 948"/>
                <a:gd name="T6" fmla="*/ 12 w 802"/>
                <a:gd name="T7" fmla="*/ 406 h 948"/>
                <a:gd name="T8" fmla="*/ 0 w 802"/>
                <a:gd name="T9" fmla="*/ 320 h 948"/>
                <a:gd name="T10" fmla="*/ 4 w 802"/>
                <a:gd name="T11" fmla="*/ 229 h 948"/>
                <a:gd name="T12" fmla="*/ 17 w 802"/>
                <a:gd name="T13" fmla="*/ 143 h 948"/>
                <a:gd name="T14" fmla="*/ 32 w 802"/>
                <a:gd name="T15" fmla="*/ 64 h 948"/>
                <a:gd name="T16" fmla="*/ 43 w 802"/>
                <a:gd name="T17" fmla="*/ 0 h 948"/>
                <a:gd name="T18" fmla="*/ 66 w 802"/>
                <a:gd name="T19" fmla="*/ 12 h 948"/>
                <a:gd name="T20" fmla="*/ 88 w 802"/>
                <a:gd name="T21" fmla="*/ 22 h 948"/>
                <a:gd name="T22" fmla="*/ 112 w 802"/>
                <a:gd name="T23" fmla="*/ 32 h 948"/>
                <a:gd name="T24" fmla="*/ 135 w 802"/>
                <a:gd name="T25" fmla="*/ 37 h 948"/>
                <a:gd name="T26" fmla="*/ 159 w 802"/>
                <a:gd name="T27" fmla="*/ 44 h 948"/>
                <a:gd name="T28" fmla="*/ 185 w 802"/>
                <a:gd name="T29" fmla="*/ 49 h 948"/>
                <a:gd name="T30" fmla="*/ 209 w 802"/>
                <a:gd name="T31" fmla="*/ 51 h 948"/>
                <a:gd name="T32" fmla="*/ 233 w 802"/>
                <a:gd name="T33" fmla="*/ 54 h 948"/>
                <a:gd name="T34" fmla="*/ 274 w 802"/>
                <a:gd name="T35" fmla="*/ 54 h 948"/>
                <a:gd name="T36" fmla="*/ 315 w 802"/>
                <a:gd name="T37" fmla="*/ 54 h 948"/>
                <a:gd name="T38" fmla="*/ 356 w 802"/>
                <a:gd name="T39" fmla="*/ 51 h 948"/>
                <a:gd name="T40" fmla="*/ 394 w 802"/>
                <a:gd name="T41" fmla="*/ 47 h 948"/>
                <a:gd name="T42" fmla="*/ 435 w 802"/>
                <a:gd name="T43" fmla="*/ 42 h 948"/>
                <a:gd name="T44" fmla="*/ 474 w 802"/>
                <a:gd name="T45" fmla="*/ 37 h 948"/>
                <a:gd name="T46" fmla="*/ 513 w 802"/>
                <a:gd name="T47" fmla="*/ 34 h 948"/>
                <a:gd name="T48" fmla="*/ 550 w 802"/>
                <a:gd name="T49" fmla="*/ 32 h 948"/>
                <a:gd name="T50" fmla="*/ 587 w 802"/>
                <a:gd name="T51" fmla="*/ 32 h 948"/>
                <a:gd name="T52" fmla="*/ 621 w 802"/>
                <a:gd name="T53" fmla="*/ 37 h 948"/>
                <a:gd name="T54" fmla="*/ 656 w 802"/>
                <a:gd name="T55" fmla="*/ 42 h 948"/>
                <a:gd name="T56" fmla="*/ 688 w 802"/>
                <a:gd name="T57" fmla="*/ 51 h 948"/>
                <a:gd name="T58" fmla="*/ 720 w 802"/>
                <a:gd name="T59" fmla="*/ 69 h 948"/>
                <a:gd name="T60" fmla="*/ 748 w 802"/>
                <a:gd name="T61" fmla="*/ 88 h 948"/>
                <a:gd name="T62" fmla="*/ 776 w 802"/>
                <a:gd name="T63" fmla="*/ 116 h 948"/>
                <a:gd name="T64" fmla="*/ 802 w 802"/>
                <a:gd name="T65" fmla="*/ 148 h 948"/>
                <a:gd name="T66" fmla="*/ 802 w 802"/>
                <a:gd name="T67" fmla="*/ 948 h 948"/>
                <a:gd name="T68" fmla="*/ 759 w 802"/>
                <a:gd name="T69" fmla="*/ 911 h 948"/>
                <a:gd name="T70" fmla="*/ 716 w 802"/>
                <a:gd name="T71" fmla="*/ 882 h 948"/>
                <a:gd name="T72" fmla="*/ 673 w 802"/>
                <a:gd name="T73" fmla="*/ 860 h 948"/>
                <a:gd name="T74" fmla="*/ 630 w 802"/>
                <a:gd name="T75" fmla="*/ 845 h 948"/>
                <a:gd name="T76" fmla="*/ 589 w 802"/>
                <a:gd name="T77" fmla="*/ 833 h 948"/>
                <a:gd name="T78" fmla="*/ 550 w 802"/>
                <a:gd name="T79" fmla="*/ 825 h 948"/>
                <a:gd name="T80" fmla="*/ 511 w 802"/>
                <a:gd name="T81" fmla="*/ 818 h 948"/>
                <a:gd name="T82" fmla="*/ 474 w 802"/>
                <a:gd name="T83" fmla="*/ 810 h 948"/>
                <a:gd name="T84" fmla="*/ 442 w 802"/>
                <a:gd name="T85" fmla="*/ 800 h 948"/>
                <a:gd name="T86" fmla="*/ 410 w 802"/>
                <a:gd name="T87" fmla="*/ 791 h 948"/>
                <a:gd name="T88" fmla="*/ 379 w 802"/>
                <a:gd name="T89" fmla="*/ 773 h 948"/>
                <a:gd name="T90" fmla="*/ 353 w 802"/>
                <a:gd name="T91" fmla="*/ 751 h 948"/>
                <a:gd name="T92" fmla="*/ 330 w 802"/>
                <a:gd name="T93" fmla="*/ 722 h 948"/>
                <a:gd name="T94" fmla="*/ 310 w 802"/>
                <a:gd name="T95" fmla="*/ 685 h 948"/>
                <a:gd name="T96" fmla="*/ 295 w 802"/>
                <a:gd name="T97" fmla="*/ 635 h 948"/>
                <a:gd name="T98" fmla="*/ 282 w 802"/>
                <a:gd name="T99" fmla="*/ 574 h 948"/>
                <a:gd name="T100" fmla="*/ 271 w 802"/>
                <a:gd name="T101" fmla="*/ 574 h 948"/>
                <a:gd name="T102" fmla="*/ 261 w 802"/>
                <a:gd name="T103" fmla="*/ 574 h 948"/>
                <a:gd name="T104" fmla="*/ 250 w 802"/>
                <a:gd name="T105" fmla="*/ 574 h 948"/>
                <a:gd name="T106" fmla="*/ 239 w 802"/>
                <a:gd name="T107" fmla="*/ 574 h 948"/>
                <a:gd name="T108" fmla="*/ 230 w 802"/>
                <a:gd name="T109" fmla="*/ 574 h 948"/>
                <a:gd name="T110" fmla="*/ 220 w 802"/>
                <a:gd name="T111" fmla="*/ 574 h 948"/>
                <a:gd name="T112" fmla="*/ 211 w 802"/>
                <a:gd name="T113" fmla="*/ 571 h 948"/>
                <a:gd name="T114" fmla="*/ 202 w 802"/>
                <a:gd name="T115" fmla="*/ 571 h 94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802"/>
                <a:gd name="T175" fmla="*/ 0 h 948"/>
                <a:gd name="T176" fmla="*/ 802 w 802"/>
                <a:gd name="T177" fmla="*/ 948 h 948"/>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802" h="948">
                  <a:moveTo>
                    <a:pt x="202" y="571"/>
                  </a:moveTo>
                  <a:lnTo>
                    <a:pt x="105" y="539"/>
                  </a:lnTo>
                  <a:lnTo>
                    <a:pt x="45" y="483"/>
                  </a:lnTo>
                  <a:lnTo>
                    <a:pt x="12" y="406"/>
                  </a:lnTo>
                  <a:lnTo>
                    <a:pt x="0" y="320"/>
                  </a:lnTo>
                  <a:lnTo>
                    <a:pt x="4" y="229"/>
                  </a:lnTo>
                  <a:lnTo>
                    <a:pt x="17" y="143"/>
                  </a:lnTo>
                  <a:lnTo>
                    <a:pt x="32" y="64"/>
                  </a:lnTo>
                  <a:lnTo>
                    <a:pt x="43" y="0"/>
                  </a:lnTo>
                  <a:lnTo>
                    <a:pt x="66" y="12"/>
                  </a:lnTo>
                  <a:lnTo>
                    <a:pt x="88" y="22"/>
                  </a:lnTo>
                  <a:lnTo>
                    <a:pt x="112" y="32"/>
                  </a:lnTo>
                  <a:lnTo>
                    <a:pt x="135" y="37"/>
                  </a:lnTo>
                  <a:lnTo>
                    <a:pt x="159" y="44"/>
                  </a:lnTo>
                  <a:lnTo>
                    <a:pt x="185" y="49"/>
                  </a:lnTo>
                  <a:lnTo>
                    <a:pt x="209" y="51"/>
                  </a:lnTo>
                  <a:lnTo>
                    <a:pt x="233" y="54"/>
                  </a:lnTo>
                  <a:lnTo>
                    <a:pt x="274" y="54"/>
                  </a:lnTo>
                  <a:lnTo>
                    <a:pt x="315" y="54"/>
                  </a:lnTo>
                  <a:lnTo>
                    <a:pt x="356" y="51"/>
                  </a:lnTo>
                  <a:lnTo>
                    <a:pt x="394" y="47"/>
                  </a:lnTo>
                  <a:lnTo>
                    <a:pt x="435" y="42"/>
                  </a:lnTo>
                  <a:lnTo>
                    <a:pt x="474" y="37"/>
                  </a:lnTo>
                  <a:lnTo>
                    <a:pt x="513" y="34"/>
                  </a:lnTo>
                  <a:lnTo>
                    <a:pt x="550" y="32"/>
                  </a:lnTo>
                  <a:lnTo>
                    <a:pt x="587" y="32"/>
                  </a:lnTo>
                  <a:lnTo>
                    <a:pt x="621" y="37"/>
                  </a:lnTo>
                  <a:lnTo>
                    <a:pt x="656" y="42"/>
                  </a:lnTo>
                  <a:lnTo>
                    <a:pt x="688" y="51"/>
                  </a:lnTo>
                  <a:lnTo>
                    <a:pt x="720" y="69"/>
                  </a:lnTo>
                  <a:lnTo>
                    <a:pt x="748" y="88"/>
                  </a:lnTo>
                  <a:lnTo>
                    <a:pt x="776" y="116"/>
                  </a:lnTo>
                  <a:lnTo>
                    <a:pt x="802" y="148"/>
                  </a:lnTo>
                  <a:lnTo>
                    <a:pt x="802" y="948"/>
                  </a:lnTo>
                  <a:lnTo>
                    <a:pt x="759" y="911"/>
                  </a:lnTo>
                  <a:lnTo>
                    <a:pt x="716" y="882"/>
                  </a:lnTo>
                  <a:lnTo>
                    <a:pt x="673" y="860"/>
                  </a:lnTo>
                  <a:lnTo>
                    <a:pt x="630" y="845"/>
                  </a:lnTo>
                  <a:lnTo>
                    <a:pt x="589" y="833"/>
                  </a:lnTo>
                  <a:lnTo>
                    <a:pt x="550" y="825"/>
                  </a:lnTo>
                  <a:lnTo>
                    <a:pt x="511" y="818"/>
                  </a:lnTo>
                  <a:lnTo>
                    <a:pt x="474" y="810"/>
                  </a:lnTo>
                  <a:lnTo>
                    <a:pt x="442" y="800"/>
                  </a:lnTo>
                  <a:lnTo>
                    <a:pt x="410" y="791"/>
                  </a:lnTo>
                  <a:lnTo>
                    <a:pt x="379" y="773"/>
                  </a:lnTo>
                  <a:lnTo>
                    <a:pt x="353" y="751"/>
                  </a:lnTo>
                  <a:lnTo>
                    <a:pt x="330" y="722"/>
                  </a:lnTo>
                  <a:lnTo>
                    <a:pt x="310" y="685"/>
                  </a:lnTo>
                  <a:lnTo>
                    <a:pt x="295" y="635"/>
                  </a:lnTo>
                  <a:lnTo>
                    <a:pt x="282" y="574"/>
                  </a:lnTo>
                  <a:lnTo>
                    <a:pt x="271" y="574"/>
                  </a:lnTo>
                  <a:lnTo>
                    <a:pt x="261" y="574"/>
                  </a:lnTo>
                  <a:lnTo>
                    <a:pt x="250" y="574"/>
                  </a:lnTo>
                  <a:lnTo>
                    <a:pt x="239" y="574"/>
                  </a:lnTo>
                  <a:lnTo>
                    <a:pt x="230" y="574"/>
                  </a:lnTo>
                  <a:lnTo>
                    <a:pt x="220" y="574"/>
                  </a:lnTo>
                  <a:lnTo>
                    <a:pt x="211" y="571"/>
                  </a:lnTo>
                  <a:lnTo>
                    <a:pt x="202" y="571"/>
                  </a:lnTo>
                  <a:close/>
                </a:path>
              </a:pathLst>
            </a:custGeom>
            <a:solidFill>
              <a:srgbClr val="FFFFFF"/>
            </a:solidFill>
            <a:ln w="9525">
              <a:solidFill>
                <a:srgbClr val="0000FF"/>
              </a:solidFill>
              <a:round/>
              <a:headEnd/>
              <a:tailEnd/>
            </a:ln>
          </p:spPr>
          <p:txBody>
            <a:bodyPr/>
            <a:lstStyle/>
            <a:p>
              <a:endParaRPr lang="en-US"/>
            </a:p>
          </p:txBody>
        </p:sp>
        <p:sp>
          <p:nvSpPr>
            <p:cNvPr id="1058" name="Freeform 24"/>
            <p:cNvSpPr>
              <a:spLocks/>
            </p:cNvSpPr>
            <p:nvPr/>
          </p:nvSpPr>
          <p:spPr bwMode="auto">
            <a:xfrm>
              <a:off x="5039" y="2884"/>
              <a:ext cx="348" cy="311"/>
            </a:xfrm>
            <a:custGeom>
              <a:avLst/>
              <a:gdLst>
                <a:gd name="T0" fmla="*/ 0 w 348"/>
                <a:gd name="T1" fmla="*/ 0 h 311"/>
                <a:gd name="T2" fmla="*/ 17 w 348"/>
                <a:gd name="T3" fmla="*/ 27 h 311"/>
                <a:gd name="T4" fmla="*/ 39 w 348"/>
                <a:gd name="T5" fmla="*/ 52 h 311"/>
                <a:gd name="T6" fmla="*/ 65 w 348"/>
                <a:gd name="T7" fmla="*/ 74 h 311"/>
                <a:gd name="T8" fmla="*/ 95 w 348"/>
                <a:gd name="T9" fmla="*/ 91 h 311"/>
                <a:gd name="T10" fmla="*/ 132 w 348"/>
                <a:gd name="T11" fmla="*/ 109 h 311"/>
                <a:gd name="T12" fmla="*/ 168 w 348"/>
                <a:gd name="T13" fmla="*/ 119 h 311"/>
                <a:gd name="T14" fmla="*/ 212 w 348"/>
                <a:gd name="T15" fmla="*/ 126 h 311"/>
                <a:gd name="T16" fmla="*/ 255 w 348"/>
                <a:gd name="T17" fmla="*/ 126 h 311"/>
                <a:gd name="T18" fmla="*/ 257 w 348"/>
                <a:gd name="T19" fmla="*/ 146 h 311"/>
                <a:gd name="T20" fmla="*/ 261 w 348"/>
                <a:gd name="T21" fmla="*/ 170 h 311"/>
                <a:gd name="T22" fmla="*/ 268 w 348"/>
                <a:gd name="T23" fmla="*/ 192 h 311"/>
                <a:gd name="T24" fmla="*/ 276 w 348"/>
                <a:gd name="T25" fmla="*/ 217 h 311"/>
                <a:gd name="T26" fmla="*/ 287 w 348"/>
                <a:gd name="T27" fmla="*/ 244 h 311"/>
                <a:gd name="T28" fmla="*/ 304 w 348"/>
                <a:gd name="T29" fmla="*/ 266 h 311"/>
                <a:gd name="T30" fmla="*/ 324 w 348"/>
                <a:gd name="T31" fmla="*/ 291 h 311"/>
                <a:gd name="T32" fmla="*/ 348 w 348"/>
                <a:gd name="T33" fmla="*/ 311 h 311"/>
                <a:gd name="T34" fmla="*/ 313 w 348"/>
                <a:gd name="T35" fmla="*/ 303 h 311"/>
                <a:gd name="T36" fmla="*/ 281 w 348"/>
                <a:gd name="T37" fmla="*/ 296 h 311"/>
                <a:gd name="T38" fmla="*/ 251 w 348"/>
                <a:gd name="T39" fmla="*/ 286 h 311"/>
                <a:gd name="T40" fmla="*/ 220 w 348"/>
                <a:gd name="T41" fmla="*/ 274 h 311"/>
                <a:gd name="T42" fmla="*/ 190 w 348"/>
                <a:gd name="T43" fmla="*/ 259 h 311"/>
                <a:gd name="T44" fmla="*/ 164 w 348"/>
                <a:gd name="T45" fmla="*/ 244 h 311"/>
                <a:gd name="T46" fmla="*/ 138 w 348"/>
                <a:gd name="T47" fmla="*/ 227 h 311"/>
                <a:gd name="T48" fmla="*/ 115 w 348"/>
                <a:gd name="T49" fmla="*/ 207 h 311"/>
                <a:gd name="T50" fmla="*/ 93 w 348"/>
                <a:gd name="T51" fmla="*/ 188 h 311"/>
                <a:gd name="T52" fmla="*/ 71 w 348"/>
                <a:gd name="T53" fmla="*/ 165 h 311"/>
                <a:gd name="T54" fmla="*/ 54 w 348"/>
                <a:gd name="T55" fmla="*/ 143 h 311"/>
                <a:gd name="T56" fmla="*/ 39 w 348"/>
                <a:gd name="T57" fmla="*/ 116 h 311"/>
                <a:gd name="T58" fmla="*/ 26 w 348"/>
                <a:gd name="T59" fmla="*/ 91 h 311"/>
                <a:gd name="T60" fmla="*/ 15 w 348"/>
                <a:gd name="T61" fmla="*/ 62 h 311"/>
                <a:gd name="T62" fmla="*/ 7 w 348"/>
                <a:gd name="T63" fmla="*/ 32 h 311"/>
                <a:gd name="T64" fmla="*/ 0 w 348"/>
                <a:gd name="T65" fmla="*/ 0 h 31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48"/>
                <a:gd name="T100" fmla="*/ 0 h 311"/>
                <a:gd name="T101" fmla="*/ 348 w 348"/>
                <a:gd name="T102" fmla="*/ 311 h 31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48" h="311">
                  <a:moveTo>
                    <a:pt x="0" y="0"/>
                  </a:moveTo>
                  <a:lnTo>
                    <a:pt x="17" y="27"/>
                  </a:lnTo>
                  <a:lnTo>
                    <a:pt x="39" y="52"/>
                  </a:lnTo>
                  <a:lnTo>
                    <a:pt x="65" y="74"/>
                  </a:lnTo>
                  <a:lnTo>
                    <a:pt x="95" y="91"/>
                  </a:lnTo>
                  <a:lnTo>
                    <a:pt x="132" y="109"/>
                  </a:lnTo>
                  <a:lnTo>
                    <a:pt x="168" y="119"/>
                  </a:lnTo>
                  <a:lnTo>
                    <a:pt x="212" y="126"/>
                  </a:lnTo>
                  <a:lnTo>
                    <a:pt x="255" y="126"/>
                  </a:lnTo>
                  <a:lnTo>
                    <a:pt x="257" y="146"/>
                  </a:lnTo>
                  <a:lnTo>
                    <a:pt x="261" y="170"/>
                  </a:lnTo>
                  <a:lnTo>
                    <a:pt x="268" y="192"/>
                  </a:lnTo>
                  <a:lnTo>
                    <a:pt x="276" y="217"/>
                  </a:lnTo>
                  <a:lnTo>
                    <a:pt x="287" y="244"/>
                  </a:lnTo>
                  <a:lnTo>
                    <a:pt x="304" y="266"/>
                  </a:lnTo>
                  <a:lnTo>
                    <a:pt x="324" y="291"/>
                  </a:lnTo>
                  <a:lnTo>
                    <a:pt x="348" y="311"/>
                  </a:lnTo>
                  <a:lnTo>
                    <a:pt x="313" y="303"/>
                  </a:lnTo>
                  <a:lnTo>
                    <a:pt x="281" y="296"/>
                  </a:lnTo>
                  <a:lnTo>
                    <a:pt x="251" y="286"/>
                  </a:lnTo>
                  <a:lnTo>
                    <a:pt x="220" y="274"/>
                  </a:lnTo>
                  <a:lnTo>
                    <a:pt x="190" y="259"/>
                  </a:lnTo>
                  <a:lnTo>
                    <a:pt x="164" y="244"/>
                  </a:lnTo>
                  <a:lnTo>
                    <a:pt x="138" y="227"/>
                  </a:lnTo>
                  <a:lnTo>
                    <a:pt x="115" y="207"/>
                  </a:lnTo>
                  <a:lnTo>
                    <a:pt x="93" y="188"/>
                  </a:lnTo>
                  <a:lnTo>
                    <a:pt x="71" y="165"/>
                  </a:lnTo>
                  <a:lnTo>
                    <a:pt x="54" y="143"/>
                  </a:lnTo>
                  <a:lnTo>
                    <a:pt x="39" y="116"/>
                  </a:lnTo>
                  <a:lnTo>
                    <a:pt x="26" y="91"/>
                  </a:lnTo>
                  <a:lnTo>
                    <a:pt x="15" y="62"/>
                  </a:lnTo>
                  <a:lnTo>
                    <a:pt x="7" y="32"/>
                  </a:lnTo>
                  <a:lnTo>
                    <a:pt x="0" y="0"/>
                  </a:lnTo>
                  <a:close/>
                </a:path>
              </a:pathLst>
            </a:custGeom>
            <a:solidFill>
              <a:srgbClr val="B2B2B2"/>
            </a:solidFill>
            <a:ln w="9525">
              <a:solidFill>
                <a:srgbClr val="0000FF"/>
              </a:solidFill>
              <a:round/>
              <a:headEnd/>
              <a:tailEnd/>
            </a:ln>
          </p:spPr>
          <p:txBody>
            <a:bodyPr/>
            <a:lstStyle/>
            <a:p>
              <a:endParaRPr lang="en-US"/>
            </a:p>
          </p:txBody>
        </p:sp>
        <p:sp>
          <p:nvSpPr>
            <p:cNvPr id="1059" name="Freeform 25"/>
            <p:cNvSpPr>
              <a:spLocks/>
            </p:cNvSpPr>
            <p:nvPr/>
          </p:nvSpPr>
          <p:spPr bwMode="auto">
            <a:xfrm>
              <a:off x="4836" y="2441"/>
              <a:ext cx="741" cy="911"/>
            </a:xfrm>
            <a:custGeom>
              <a:avLst/>
              <a:gdLst>
                <a:gd name="T0" fmla="*/ 186 w 741"/>
                <a:gd name="T1" fmla="*/ 0 h 911"/>
                <a:gd name="T2" fmla="*/ 207 w 741"/>
                <a:gd name="T3" fmla="*/ 5 h 911"/>
                <a:gd name="T4" fmla="*/ 52 w 741"/>
                <a:gd name="T5" fmla="*/ 719 h 911"/>
                <a:gd name="T6" fmla="*/ 69 w 741"/>
                <a:gd name="T7" fmla="*/ 759 h 911"/>
                <a:gd name="T8" fmla="*/ 93 w 741"/>
                <a:gd name="T9" fmla="*/ 791 h 911"/>
                <a:gd name="T10" fmla="*/ 119 w 741"/>
                <a:gd name="T11" fmla="*/ 818 h 911"/>
                <a:gd name="T12" fmla="*/ 151 w 741"/>
                <a:gd name="T13" fmla="*/ 835 h 911"/>
                <a:gd name="T14" fmla="*/ 186 w 741"/>
                <a:gd name="T15" fmla="*/ 847 h 911"/>
                <a:gd name="T16" fmla="*/ 223 w 741"/>
                <a:gd name="T17" fmla="*/ 855 h 911"/>
                <a:gd name="T18" fmla="*/ 261 w 741"/>
                <a:gd name="T19" fmla="*/ 860 h 911"/>
                <a:gd name="T20" fmla="*/ 302 w 741"/>
                <a:gd name="T21" fmla="*/ 857 h 911"/>
                <a:gd name="T22" fmla="*/ 343 w 741"/>
                <a:gd name="T23" fmla="*/ 852 h 911"/>
                <a:gd name="T24" fmla="*/ 387 w 741"/>
                <a:gd name="T25" fmla="*/ 847 h 911"/>
                <a:gd name="T26" fmla="*/ 428 w 741"/>
                <a:gd name="T27" fmla="*/ 837 h 911"/>
                <a:gd name="T28" fmla="*/ 469 w 741"/>
                <a:gd name="T29" fmla="*/ 828 h 911"/>
                <a:gd name="T30" fmla="*/ 510 w 741"/>
                <a:gd name="T31" fmla="*/ 818 h 911"/>
                <a:gd name="T32" fmla="*/ 546 w 741"/>
                <a:gd name="T33" fmla="*/ 808 h 911"/>
                <a:gd name="T34" fmla="*/ 583 w 741"/>
                <a:gd name="T35" fmla="*/ 798 h 911"/>
                <a:gd name="T36" fmla="*/ 615 w 741"/>
                <a:gd name="T37" fmla="*/ 791 h 911"/>
                <a:gd name="T38" fmla="*/ 630 w 741"/>
                <a:gd name="T39" fmla="*/ 793 h 911"/>
                <a:gd name="T40" fmla="*/ 646 w 741"/>
                <a:gd name="T41" fmla="*/ 796 h 911"/>
                <a:gd name="T42" fmla="*/ 661 w 741"/>
                <a:gd name="T43" fmla="*/ 796 h 911"/>
                <a:gd name="T44" fmla="*/ 676 w 741"/>
                <a:gd name="T45" fmla="*/ 798 h 911"/>
                <a:gd name="T46" fmla="*/ 689 w 741"/>
                <a:gd name="T47" fmla="*/ 803 h 911"/>
                <a:gd name="T48" fmla="*/ 704 w 741"/>
                <a:gd name="T49" fmla="*/ 805 h 911"/>
                <a:gd name="T50" fmla="*/ 721 w 741"/>
                <a:gd name="T51" fmla="*/ 810 h 911"/>
                <a:gd name="T52" fmla="*/ 741 w 741"/>
                <a:gd name="T53" fmla="*/ 815 h 911"/>
                <a:gd name="T54" fmla="*/ 682 w 741"/>
                <a:gd name="T55" fmla="*/ 815 h 911"/>
                <a:gd name="T56" fmla="*/ 626 w 741"/>
                <a:gd name="T57" fmla="*/ 820 h 911"/>
                <a:gd name="T58" fmla="*/ 577 w 741"/>
                <a:gd name="T59" fmla="*/ 828 h 911"/>
                <a:gd name="T60" fmla="*/ 531 w 741"/>
                <a:gd name="T61" fmla="*/ 837 h 911"/>
                <a:gd name="T62" fmla="*/ 488 w 741"/>
                <a:gd name="T63" fmla="*/ 850 h 911"/>
                <a:gd name="T64" fmla="*/ 447 w 741"/>
                <a:gd name="T65" fmla="*/ 862 h 911"/>
                <a:gd name="T66" fmla="*/ 406 w 741"/>
                <a:gd name="T67" fmla="*/ 874 h 911"/>
                <a:gd name="T68" fmla="*/ 367 w 741"/>
                <a:gd name="T69" fmla="*/ 887 h 911"/>
                <a:gd name="T70" fmla="*/ 328 w 741"/>
                <a:gd name="T71" fmla="*/ 897 h 911"/>
                <a:gd name="T72" fmla="*/ 289 w 741"/>
                <a:gd name="T73" fmla="*/ 906 h 911"/>
                <a:gd name="T74" fmla="*/ 248 w 741"/>
                <a:gd name="T75" fmla="*/ 911 h 911"/>
                <a:gd name="T76" fmla="*/ 205 w 741"/>
                <a:gd name="T77" fmla="*/ 911 h 911"/>
                <a:gd name="T78" fmla="*/ 160 w 741"/>
                <a:gd name="T79" fmla="*/ 909 h 911"/>
                <a:gd name="T80" fmla="*/ 110 w 741"/>
                <a:gd name="T81" fmla="*/ 899 h 911"/>
                <a:gd name="T82" fmla="*/ 59 w 741"/>
                <a:gd name="T83" fmla="*/ 882 h 911"/>
                <a:gd name="T84" fmla="*/ 0 w 741"/>
                <a:gd name="T85" fmla="*/ 860 h 911"/>
                <a:gd name="T86" fmla="*/ 186 w 741"/>
                <a:gd name="T87" fmla="*/ 0 h 91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741"/>
                <a:gd name="T133" fmla="*/ 0 h 911"/>
                <a:gd name="T134" fmla="*/ 741 w 741"/>
                <a:gd name="T135" fmla="*/ 911 h 911"/>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741" h="911">
                  <a:moveTo>
                    <a:pt x="186" y="0"/>
                  </a:moveTo>
                  <a:lnTo>
                    <a:pt x="207" y="5"/>
                  </a:lnTo>
                  <a:lnTo>
                    <a:pt x="52" y="719"/>
                  </a:lnTo>
                  <a:lnTo>
                    <a:pt x="69" y="759"/>
                  </a:lnTo>
                  <a:lnTo>
                    <a:pt x="93" y="791"/>
                  </a:lnTo>
                  <a:lnTo>
                    <a:pt x="119" y="818"/>
                  </a:lnTo>
                  <a:lnTo>
                    <a:pt x="151" y="835"/>
                  </a:lnTo>
                  <a:lnTo>
                    <a:pt x="186" y="847"/>
                  </a:lnTo>
                  <a:lnTo>
                    <a:pt x="223" y="855"/>
                  </a:lnTo>
                  <a:lnTo>
                    <a:pt x="261" y="860"/>
                  </a:lnTo>
                  <a:lnTo>
                    <a:pt x="302" y="857"/>
                  </a:lnTo>
                  <a:lnTo>
                    <a:pt x="343" y="852"/>
                  </a:lnTo>
                  <a:lnTo>
                    <a:pt x="387" y="847"/>
                  </a:lnTo>
                  <a:lnTo>
                    <a:pt x="428" y="837"/>
                  </a:lnTo>
                  <a:lnTo>
                    <a:pt x="469" y="828"/>
                  </a:lnTo>
                  <a:lnTo>
                    <a:pt x="510" y="818"/>
                  </a:lnTo>
                  <a:lnTo>
                    <a:pt x="546" y="808"/>
                  </a:lnTo>
                  <a:lnTo>
                    <a:pt x="583" y="798"/>
                  </a:lnTo>
                  <a:lnTo>
                    <a:pt x="615" y="791"/>
                  </a:lnTo>
                  <a:lnTo>
                    <a:pt x="630" y="793"/>
                  </a:lnTo>
                  <a:lnTo>
                    <a:pt x="646" y="796"/>
                  </a:lnTo>
                  <a:lnTo>
                    <a:pt x="661" y="796"/>
                  </a:lnTo>
                  <a:lnTo>
                    <a:pt x="676" y="798"/>
                  </a:lnTo>
                  <a:lnTo>
                    <a:pt x="689" y="803"/>
                  </a:lnTo>
                  <a:lnTo>
                    <a:pt x="704" y="805"/>
                  </a:lnTo>
                  <a:lnTo>
                    <a:pt x="721" y="810"/>
                  </a:lnTo>
                  <a:lnTo>
                    <a:pt x="741" y="815"/>
                  </a:lnTo>
                  <a:lnTo>
                    <a:pt x="682" y="815"/>
                  </a:lnTo>
                  <a:lnTo>
                    <a:pt x="626" y="820"/>
                  </a:lnTo>
                  <a:lnTo>
                    <a:pt x="577" y="828"/>
                  </a:lnTo>
                  <a:lnTo>
                    <a:pt x="531" y="837"/>
                  </a:lnTo>
                  <a:lnTo>
                    <a:pt x="488" y="850"/>
                  </a:lnTo>
                  <a:lnTo>
                    <a:pt x="447" y="862"/>
                  </a:lnTo>
                  <a:lnTo>
                    <a:pt x="406" y="874"/>
                  </a:lnTo>
                  <a:lnTo>
                    <a:pt x="367" y="887"/>
                  </a:lnTo>
                  <a:lnTo>
                    <a:pt x="328" y="897"/>
                  </a:lnTo>
                  <a:lnTo>
                    <a:pt x="289" y="906"/>
                  </a:lnTo>
                  <a:lnTo>
                    <a:pt x="248" y="911"/>
                  </a:lnTo>
                  <a:lnTo>
                    <a:pt x="205" y="911"/>
                  </a:lnTo>
                  <a:lnTo>
                    <a:pt x="160" y="909"/>
                  </a:lnTo>
                  <a:lnTo>
                    <a:pt x="110" y="899"/>
                  </a:lnTo>
                  <a:lnTo>
                    <a:pt x="59" y="882"/>
                  </a:lnTo>
                  <a:lnTo>
                    <a:pt x="0" y="860"/>
                  </a:lnTo>
                  <a:lnTo>
                    <a:pt x="186" y="0"/>
                  </a:lnTo>
                  <a:close/>
                </a:path>
              </a:pathLst>
            </a:custGeom>
            <a:solidFill>
              <a:srgbClr val="FFFFFF"/>
            </a:solidFill>
            <a:ln w="9525">
              <a:solidFill>
                <a:srgbClr val="0000FF"/>
              </a:solidFill>
              <a:round/>
              <a:headEnd/>
              <a:tailEnd/>
            </a:ln>
          </p:spPr>
          <p:txBody>
            <a:bodyPr/>
            <a:lstStyle/>
            <a:p>
              <a:endParaRPr lang="en-US"/>
            </a:p>
          </p:txBody>
        </p:sp>
        <p:sp>
          <p:nvSpPr>
            <p:cNvPr id="1060" name="Freeform 26"/>
            <p:cNvSpPr>
              <a:spLocks/>
            </p:cNvSpPr>
            <p:nvPr/>
          </p:nvSpPr>
          <p:spPr bwMode="auto">
            <a:xfrm>
              <a:off x="5851" y="2414"/>
              <a:ext cx="259" cy="958"/>
            </a:xfrm>
            <a:custGeom>
              <a:avLst/>
              <a:gdLst>
                <a:gd name="T0" fmla="*/ 0 w 259"/>
                <a:gd name="T1" fmla="*/ 160 h 958"/>
                <a:gd name="T2" fmla="*/ 41 w 259"/>
                <a:gd name="T3" fmla="*/ 118 h 958"/>
                <a:gd name="T4" fmla="*/ 77 w 259"/>
                <a:gd name="T5" fmla="*/ 83 h 958"/>
                <a:gd name="T6" fmla="*/ 112 w 259"/>
                <a:gd name="T7" fmla="*/ 56 h 958"/>
                <a:gd name="T8" fmla="*/ 144 w 259"/>
                <a:gd name="T9" fmla="*/ 34 h 958"/>
                <a:gd name="T10" fmla="*/ 174 w 259"/>
                <a:gd name="T11" fmla="*/ 19 h 958"/>
                <a:gd name="T12" fmla="*/ 205 w 259"/>
                <a:gd name="T13" fmla="*/ 7 h 958"/>
                <a:gd name="T14" fmla="*/ 233 w 259"/>
                <a:gd name="T15" fmla="*/ 2 h 958"/>
                <a:gd name="T16" fmla="*/ 259 w 259"/>
                <a:gd name="T17" fmla="*/ 0 h 958"/>
                <a:gd name="T18" fmla="*/ 259 w 259"/>
                <a:gd name="T19" fmla="*/ 825 h 958"/>
                <a:gd name="T20" fmla="*/ 228 w 259"/>
                <a:gd name="T21" fmla="*/ 830 h 958"/>
                <a:gd name="T22" fmla="*/ 198 w 259"/>
                <a:gd name="T23" fmla="*/ 837 h 958"/>
                <a:gd name="T24" fmla="*/ 166 w 259"/>
                <a:gd name="T25" fmla="*/ 850 h 958"/>
                <a:gd name="T26" fmla="*/ 133 w 259"/>
                <a:gd name="T27" fmla="*/ 862 h 958"/>
                <a:gd name="T28" fmla="*/ 101 w 259"/>
                <a:gd name="T29" fmla="*/ 879 h 958"/>
                <a:gd name="T30" fmla="*/ 66 w 259"/>
                <a:gd name="T31" fmla="*/ 901 h 958"/>
                <a:gd name="T32" fmla="*/ 34 w 259"/>
                <a:gd name="T33" fmla="*/ 929 h 958"/>
                <a:gd name="T34" fmla="*/ 0 w 259"/>
                <a:gd name="T35" fmla="*/ 958 h 958"/>
                <a:gd name="T36" fmla="*/ 0 w 259"/>
                <a:gd name="T37" fmla="*/ 160 h 95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59"/>
                <a:gd name="T58" fmla="*/ 0 h 958"/>
                <a:gd name="T59" fmla="*/ 259 w 259"/>
                <a:gd name="T60" fmla="*/ 958 h 95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59" h="958">
                  <a:moveTo>
                    <a:pt x="0" y="160"/>
                  </a:moveTo>
                  <a:lnTo>
                    <a:pt x="41" y="118"/>
                  </a:lnTo>
                  <a:lnTo>
                    <a:pt x="77" y="83"/>
                  </a:lnTo>
                  <a:lnTo>
                    <a:pt x="112" y="56"/>
                  </a:lnTo>
                  <a:lnTo>
                    <a:pt x="144" y="34"/>
                  </a:lnTo>
                  <a:lnTo>
                    <a:pt x="174" y="19"/>
                  </a:lnTo>
                  <a:lnTo>
                    <a:pt x="205" y="7"/>
                  </a:lnTo>
                  <a:lnTo>
                    <a:pt x="233" y="2"/>
                  </a:lnTo>
                  <a:lnTo>
                    <a:pt x="259" y="0"/>
                  </a:lnTo>
                  <a:lnTo>
                    <a:pt x="259" y="825"/>
                  </a:lnTo>
                  <a:lnTo>
                    <a:pt x="228" y="830"/>
                  </a:lnTo>
                  <a:lnTo>
                    <a:pt x="198" y="837"/>
                  </a:lnTo>
                  <a:lnTo>
                    <a:pt x="166" y="850"/>
                  </a:lnTo>
                  <a:lnTo>
                    <a:pt x="133" y="862"/>
                  </a:lnTo>
                  <a:lnTo>
                    <a:pt x="101" y="879"/>
                  </a:lnTo>
                  <a:lnTo>
                    <a:pt x="66" y="901"/>
                  </a:lnTo>
                  <a:lnTo>
                    <a:pt x="34" y="929"/>
                  </a:lnTo>
                  <a:lnTo>
                    <a:pt x="0" y="958"/>
                  </a:lnTo>
                  <a:lnTo>
                    <a:pt x="0" y="160"/>
                  </a:lnTo>
                  <a:close/>
                </a:path>
              </a:pathLst>
            </a:custGeom>
            <a:solidFill>
              <a:srgbClr val="E5E5E5"/>
            </a:solidFill>
            <a:ln w="9525">
              <a:solidFill>
                <a:srgbClr val="0000FF"/>
              </a:solidFill>
              <a:round/>
              <a:headEnd/>
              <a:tailEnd/>
            </a:ln>
          </p:spPr>
          <p:txBody>
            <a:bodyPr/>
            <a:lstStyle/>
            <a:p>
              <a:endParaRPr lang="en-US"/>
            </a:p>
          </p:txBody>
        </p:sp>
        <p:sp>
          <p:nvSpPr>
            <p:cNvPr id="1061" name="Freeform 27"/>
            <p:cNvSpPr>
              <a:spLocks/>
            </p:cNvSpPr>
            <p:nvPr/>
          </p:nvSpPr>
          <p:spPr bwMode="auto">
            <a:xfrm>
              <a:off x="5031" y="2409"/>
              <a:ext cx="233" cy="571"/>
            </a:xfrm>
            <a:custGeom>
              <a:avLst/>
              <a:gdLst>
                <a:gd name="T0" fmla="*/ 233 w 233"/>
                <a:gd name="T1" fmla="*/ 54 h 571"/>
                <a:gd name="T2" fmla="*/ 209 w 233"/>
                <a:gd name="T3" fmla="*/ 51 h 571"/>
                <a:gd name="T4" fmla="*/ 185 w 233"/>
                <a:gd name="T5" fmla="*/ 49 h 571"/>
                <a:gd name="T6" fmla="*/ 159 w 233"/>
                <a:gd name="T7" fmla="*/ 44 h 571"/>
                <a:gd name="T8" fmla="*/ 135 w 233"/>
                <a:gd name="T9" fmla="*/ 37 h 571"/>
                <a:gd name="T10" fmla="*/ 112 w 233"/>
                <a:gd name="T11" fmla="*/ 32 h 571"/>
                <a:gd name="T12" fmla="*/ 88 w 233"/>
                <a:gd name="T13" fmla="*/ 22 h 571"/>
                <a:gd name="T14" fmla="*/ 66 w 233"/>
                <a:gd name="T15" fmla="*/ 12 h 571"/>
                <a:gd name="T16" fmla="*/ 43 w 233"/>
                <a:gd name="T17" fmla="*/ 0 h 571"/>
                <a:gd name="T18" fmla="*/ 32 w 233"/>
                <a:gd name="T19" fmla="*/ 64 h 571"/>
                <a:gd name="T20" fmla="*/ 17 w 233"/>
                <a:gd name="T21" fmla="*/ 143 h 571"/>
                <a:gd name="T22" fmla="*/ 4 w 233"/>
                <a:gd name="T23" fmla="*/ 229 h 571"/>
                <a:gd name="T24" fmla="*/ 0 w 233"/>
                <a:gd name="T25" fmla="*/ 320 h 571"/>
                <a:gd name="T26" fmla="*/ 12 w 233"/>
                <a:gd name="T27" fmla="*/ 406 h 571"/>
                <a:gd name="T28" fmla="*/ 45 w 233"/>
                <a:gd name="T29" fmla="*/ 483 h 571"/>
                <a:gd name="T30" fmla="*/ 105 w 233"/>
                <a:gd name="T31" fmla="*/ 539 h 571"/>
                <a:gd name="T32" fmla="*/ 202 w 233"/>
                <a:gd name="T33" fmla="*/ 571 h 571"/>
                <a:gd name="T34" fmla="*/ 233 w 233"/>
                <a:gd name="T35" fmla="*/ 54 h 57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33"/>
                <a:gd name="T55" fmla="*/ 0 h 571"/>
                <a:gd name="T56" fmla="*/ 233 w 233"/>
                <a:gd name="T57" fmla="*/ 571 h 57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33" h="571">
                  <a:moveTo>
                    <a:pt x="233" y="54"/>
                  </a:moveTo>
                  <a:lnTo>
                    <a:pt x="209" y="51"/>
                  </a:lnTo>
                  <a:lnTo>
                    <a:pt x="185" y="49"/>
                  </a:lnTo>
                  <a:lnTo>
                    <a:pt x="159" y="44"/>
                  </a:lnTo>
                  <a:lnTo>
                    <a:pt x="135" y="37"/>
                  </a:lnTo>
                  <a:lnTo>
                    <a:pt x="112" y="32"/>
                  </a:lnTo>
                  <a:lnTo>
                    <a:pt x="88" y="22"/>
                  </a:lnTo>
                  <a:lnTo>
                    <a:pt x="66" y="12"/>
                  </a:lnTo>
                  <a:lnTo>
                    <a:pt x="43" y="0"/>
                  </a:lnTo>
                  <a:lnTo>
                    <a:pt x="32" y="64"/>
                  </a:lnTo>
                  <a:lnTo>
                    <a:pt x="17" y="143"/>
                  </a:lnTo>
                  <a:lnTo>
                    <a:pt x="4" y="229"/>
                  </a:lnTo>
                  <a:lnTo>
                    <a:pt x="0" y="320"/>
                  </a:lnTo>
                  <a:lnTo>
                    <a:pt x="12" y="406"/>
                  </a:lnTo>
                  <a:lnTo>
                    <a:pt x="45" y="483"/>
                  </a:lnTo>
                  <a:lnTo>
                    <a:pt x="105" y="539"/>
                  </a:lnTo>
                  <a:lnTo>
                    <a:pt x="202" y="571"/>
                  </a:lnTo>
                  <a:lnTo>
                    <a:pt x="233" y="54"/>
                  </a:lnTo>
                  <a:close/>
                </a:path>
              </a:pathLst>
            </a:custGeom>
            <a:solidFill>
              <a:srgbClr val="E5E5E5"/>
            </a:solidFill>
            <a:ln w="9525">
              <a:solidFill>
                <a:srgbClr val="0000FF"/>
              </a:solidFill>
              <a:round/>
              <a:headEnd/>
              <a:tailEnd/>
            </a:ln>
          </p:spPr>
          <p:txBody>
            <a:bodyPr/>
            <a:lstStyle/>
            <a:p>
              <a:endParaRPr lang="en-US"/>
            </a:p>
          </p:txBody>
        </p:sp>
        <p:sp>
          <p:nvSpPr>
            <p:cNvPr id="1062" name="Freeform 28"/>
            <p:cNvSpPr>
              <a:spLocks/>
            </p:cNvSpPr>
            <p:nvPr/>
          </p:nvSpPr>
          <p:spPr bwMode="auto">
            <a:xfrm>
              <a:off x="4912" y="2702"/>
              <a:ext cx="518" cy="574"/>
            </a:xfrm>
            <a:custGeom>
              <a:avLst/>
              <a:gdLst>
                <a:gd name="T0" fmla="*/ 99 w 518"/>
                <a:gd name="T1" fmla="*/ 0 h 574"/>
                <a:gd name="T2" fmla="*/ 93 w 518"/>
                <a:gd name="T3" fmla="*/ 34 h 574"/>
                <a:gd name="T4" fmla="*/ 80 w 518"/>
                <a:gd name="T5" fmla="*/ 94 h 574"/>
                <a:gd name="T6" fmla="*/ 62 w 518"/>
                <a:gd name="T7" fmla="*/ 167 h 574"/>
                <a:gd name="T8" fmla="*/ 45 w 518"/>
                <a:gd name="T9" fmla="*/ 249 h 574"/>
                <a:gd name="T10" fmla="*/ 28 w 518"/>
                <a:gd name="T11" fmla="*/ 325 h 574"/>
                <a:gd name="T12" fmla="*/ 13 w 518"/>
                <a:gd name="T13" fmla="*/ 392 h 574"/>
                <a:gd name="T14" fmla="*/ 4 w 518"/>
                <a:gd name="T15" fmla="*/ 438 h 574"/>
                <a:gd name="T16" fmla="*/ 0 w 518"/>
                <a:gd name="T17" fmla="*/ 456 h 574"/>
                <a:gd name="T18" fmla="*/ 17 w 518"/>
                <a:gd name="T19" fmla="*/ 493 h 574"/>
                <a:gd name="T20" fmla="*/ 41 w 518"/>
                <a:gd name="T21" fmla="*/ 522 h 574"/>
                <a:gd name="T22" fmla="*/ 69 w 518"/>
                <a:gd name="T23" fmla="*/ 544 h 574"/>
                <a:gd name="T24" fmla="*/ 101 w 518"/>
                <a:gd name="T25" fmla="*/ 559 h 574"/>
                <a:gd name="T26" fmla="*/ 138 w 518"/>
                <a:gd name="T27" fmla="*/ 569 h 574"/>
                <a:gd name="T28" fmla="*/ 177 w 518"/>
                <a:gd name="T29" fmla="*/ 574 h 574"/>
                <a:gd name="T30" fmla="*/ 218 w 518"/>
                <a:gd name="T31" fmla="*/ 574 h 574"/>
                <a:gd name="T32" fmla="*/ 259 w 518"/>
                <a:gd name="T33" fmla="*/ 572 h 574"/>
                <a:gd name="T34" fmla="*/ 302 w 518"/>
                <a:gd name="T35" fmla="*/ 567 h 574"/>
                <a:gd name="T36" fmla="*/ 343 w 518"/>
                <a:gd name="T37" fmla="*/ 559 h 574"/>
                <a:gd name="T38" fmla="*/ 382 w 518"/>
                <a:gd name="T39" fmla="*/ 552 h 574"/>
                <a:gd name="T40" fmla="*/ 416 w 518"/>
                <a:gd name="T41" fmla="*/ 542 h 574"/>
                <a:gd name="T42" fmla="*/ 451 w 518"/>
                <a:gd name="T43" fmla="*/ 535 h 574"/>
                <a:gd name="T44" fmla="*/ 479 w 518"/>
                <a:gd name="T45" fmla="*/ 530 h 574"/>
                <a:gd name="T46" fmla="*/ 501 w 518"/>
                <a:gd name="T47" fmla="*/ 525 h 574"/>
                <a:gd name="T48" fmla="*/ 518 w 518"/>
                <a:gd name="T49" fmla="*/ 522 h 574"/>
                <a:gd name="T50" fmla="*/ 468 w 518"/>
                <a:gd name="T51" fmla="*/ 515 h 574"/>
                <a:gd name="T52" fmla="*/ 421 w 518"/>
                <a:gd name="T53" fmla="*/ 505 h 574"/>
                <a:gd name="T54" fmla="*/ 375 w 518"/>
                <a:gd name="T55" fmla="*/ 493 h 574"/>
                <a:gd name="T56" fmla="*/ 332 w 518"/>
                <a:gd name="T57" fmla="*/ 475 h 574"/>
                <a:gd name="T58" fmla="*/ 293 w 518"/>
                <a:gd name="T59" fmla="*/ 458 h 574"/>
                <a:gd name="T60" fmla="*/ 257 w 518"/>
                <a:gd name="T61" fmla="*/ 436 h 574"/>
                <a:gd name="T62" fmla="*/ 224 w 518"/>
                <a:gd name="T63" fmla="*/ 411 h 574"/>
                <a:gd name="T64" fmla="*/ 196 w 518"/>
                <a:gd name="T65" fmla="*/ 382 h 574"/>
                <a:gd name="T66" fmla="*/ 168 w 518"/>
                <a:gd name="T67" fmla="*/ 350 h 574"/>
                <a:gd name="T68" fmla="*/ 147 w 518"/>
                <a:gd name="T69" fmla="*/ 313 h 574"/>
                <a:gd name="T70" fmla="*/ 129 w 518"/>
                <a:gd name="T71" fmla="*/ 273 h 574"/>
                <a:gd name="T72" fmla="*/ 114 w 518"/>
                <a:gd name="T73" fmla="*/ 227 h 574"/>
                <a:gd name="T74" fmla="*/ 103 w 518"/>
                <a:gd name="T75" fmla="*/ 177 h 574"/>
                <a:gd name="T76" fmla="*/ 97 w 518"/>
                <a:gd name="T77" fmla="*/ 123 h 574"/>
                <a:gd name="T78" fmla="*/ 97 w 518"/>
                <a:gd name="T79" fmla="*/ 64 h 574"/>
                <a:gd name="T80" fmla="*/ 99 w 518"/>
                <a:gd name="T81" fmla="*/ 0 h 57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18"/>
                <a:gd name="T124" fmla="*/ 0 h 574"/>
                <a:gd name="T125" fmla="*/ 518 w 518"/>
                <a:gd name="T126" fmla="*/ 574 h 57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18" h="574">
                  <a:moveTo>
                    <a:pt x="99" y="0"/>
                  </a:moveTo>
                  <a:lnTo>
                    <a:pt x="93" y="34"/>
                  </a:lnTo>
                  <a:lnTo>
                    <a:pt x="80" y="94"/>
                  </a:lnTo>
                  <a:lnTo>
                    <a:pt x="62" y="167"/>
                  </a:lnTo>
                  <a:lnTo>
                    <a:pt x="45" y="249"/>
                  </a:lnTo>
                  <a:lnTo>
                    <a:pt x="28" y="325"/>
                  </a:lnTo>
                  <a:lnTo>
                    <a:pt x="13" y="392"/>
                  </a:lnTo>
                  <a:lnTo>
                    <a:pt x="4" y="438"/>
                  </a:lnTo>
                  <a:lnTo>
                    <a:pt x="0" y="456"/>
                  </a:lnTo>
                  <a:lnTo>
                    <a:pt x="17" y="493"/>
                  </a:lnTo>
                  <a:lnTo>
                    <a:pt x="41" y="522"/>
                  </a:lnTo>
                  <a:lnTo>
                    <a:pt x="69" y="544"/>
                  </a:lnTo>
                  <a:lnTo>
                    <a:pt x="101" y="559"/>
                  </a:lnTo>
                  <a:lnTo>
                    <a:pt x="138" y="569"/>
                  </a:lnTo>
                  <a:lnTo>
                    <a:pt x="177" y="574"/>
                  </a:lnTo>
                  <a:lnTo>
                    <a:pt x="218" y="574"/>
                  </a:lnTo>
                  <a:lnTo>
                    <a:pt x="259" y="572"/>
                  </a:lnTo>
                  <a:lnTo>
                    <a:pt x="302" y="567"/>
                  </a:lnTo>
                  <a:lnTo>
                    <a:pt x="343" y="559"/>
                  </a:lnTo>
                  <a:lnTo>
                    <a:pt x="382" y="552"/>
                  </a:lnTo>
                  <a:lnTo>
                    <a:pt x="416" y="542"/>
                  </a:lnTo>
                  <a:lnTo>
                    <a:pt x="451" y="535"/>
                  </a:lnTo>
                  <a:lnTo>
                    <a:pt x="479" y="530"/>
                  </a:lnTo>
                  <a:lnTo>
                    <a:pt x="501" y="525"/>
                  </a:lnTo>
                  <a:lnTo>
                    <a:pt x="518" y="522"/>
                  </a:lnTo>
                  <a:lnTo>
                    <a:pt x="468" y="515"/>
                  </a:lnTo>
                  <a:lnTo>
                    <a:pt x="421" y="505"/>
                  </a:lnTo>
                  <a:lnTo>
                    <a:pt x="375" y="493"/>
                  </a:lnTo>
                  <a:lnTo>
                    <a:pt x="332" y="475"/>
                  </a:lnTo>
                  <a:lnTo>
                    <a:pt x="293" y="458"/>
                  </a:lnTo>
                  <a:lnTo>
                    <a:pt x="257" y="436"/>
                  </a:lnTo>
                  <a:lnTo>
                    <a:pt x="224" y="411"/>
                  </a:lnTo>
                  <a:lnTo>
                    <a:pt x="196" y="382"/>
                  </a:lnTo>
                  <a:lnTo>
                    <a:pt x="168" y="350"/>
                  </a:lnTo>
                  <a:lnTo>
                    <a:pt x="147" y="313"/>
                  </a:lnTo>
                  <a:lnTo>
                    <a:pt x="129" y="273"/>
                  </a:lnTo>
                  <a:lnTo>
                    <a:pt x="114" y="227"/>
                  </a:lnTo>
                  <a:lnTo>
                    <a:pt x="103" y="177"/>
                  </a:lnTo>
                  <a:lnTo>
                    <a:pt x="97" y="123"/>
                  </a:lnTo>
                  <a:lnTo>
                    <a:pt x="97" y="64"/>
                  </a:lnTo>
                  <a:lnTo>
                    <a:pt x="99" y="0"/>
                  </a:lnTo>
                  <a:close/>
                </a:path>
              </a:pathLst>
            </a:custGeom>
            <a:solidFill>
              <a:srgbClr val="FFFFFF"/>
            </a:solidFill>
            <a:ln w="9525">
              <a:solidFill>
                <a:srgbClr val="0000FF"/>
              </a:solidFill>
              <a:round/>
              <a:headEnd/>
              <a:tailEnd/>
            </a:ln>
          </p:spPr>
          <p:txBody>
            <a:bodyPr/>
            <a:lstStyle/>
            <a:p>
              <a:endParaRPr lang="en-US"/>
            </a:p>
          </p:txBody>
        </p:sp>
        <p:graphicFrame>
          <p:nvGraphicFramePr>
            <p:cNvPr id="1027" name="Object 29"/>
            <p:cNvGraphicFramePr>
              <a:graphicFrameLocks noChangeAspect="1"/>
            </p:cNvGraphicFramePr>
            <p:nvPr/>
          </p:nvGraphicFramePr>
          <p:xfrm>
            <a:off x="3888" y="1872"/>
            <a:ext cx="1280" cy="1928"/>
          </p:xfrm>
          <a:graphic>
            <a:graphicData uri="http://schemas.openxmlformats.org/presentationml/2006/ole">
              <p:oleObj spid="_x0000_s41987" r:id="rId7" imgW="812902" imgH="1224382" progId="">
                <p:embed/>
              </p:oleObj>
            </a:graphicData>
          </a:graphic>
        </p:graphicFrame>
      </p:grpSp>
      <p:sp>
        <p:nvSpPr>
          <p:cNvPr id="1035" name="WordArt 31"/>
          <p:cNvSpPr>
            <a:spLocks noChangeArrowheads="1" noChangeShapeType="1" noTextEdit="1"/>
          </p:cNvSpPr>
          <p:nvPr/>
        </p:nvSpPr>
        <p:spPr bwMode="auto">
          <a:xfrm rot="-253943">
            <a:off x="1703426" y="863509"/>
            <a:ext cx="8229600" cy="4215550"/>
          </a:xfrm>
          <a:prstGeom prst="rect">
            <a:avLst/>
          </a:prstGeom>
        </p:spPr>
        <p:txBody>
          <a:bodyPr spcFirstLastPara="1" wrap="none" fromWordArt="1">
            <a:prstTxWarp prst="textArchUp">
              <a:avLst>
                <a:gd name="adj" fmla="val 10521836"/>
              </a:avLst>
            </a:prstTxWarp>
          </a:bodyPr>
          <a:lstStyle/>
          <a:p>
            <a:pPr algn="ctr"/>
            <a:r>
              <a:rPr lang="en-US" sz="7200" b="1" kern="10" dirty="0">
                <a:ln w="9525">
                  <a:solidFill>
                    <a:srgbClr val="0000FF"/>
                  </a:solidFill>
                  <a:round/>
                  <a:headEnd/>
                  <a:tailEnd/>
                </a:ln>
                <a:solidFill>
                  <a:srgbClr val="FF0000"/>
                </a:solidFill>
                <a:latin typeface="Edwardian Script ITC"/>
              </a:rPr>
              <a:t>Welcome to our class </a:t>
            </a:r>
            <a:r>
              <a:rPr lang="en-US" sz="7200" b="1" kern="10" dirty="0" smtClean="0">
                <a:ln w="9525">
                  <a:solidFill>
                    <a:srgbClr val="0000FF"/>
                  </a:solidFill>
                  <a:round/>
                  <a:headEnd/>
                  <a:tailEnd/>
                </a:ln>
                <a:solidFill>
                  <a:srgbClr val="FF0000"/>
                </a:solidFill>
                <a:latin typeface="Edwardian Script ITC"/>
              </a:rPr>
              <a:t>5A1</a:t>
            </a:r>
            <a:endParaRPr lang="en-US" sz="7200" b="1" kern="10" dirty="0">
              <a:ln w="9525">
                <a:solidFill>
                  <a:srgbClr val="0000FF"/>
                </a:solidFill>
                <a:round/>
                <a:headEnd/>
                <a:tailEnd/>
              </a:ln>
              <a:solidFill>
                <a:srgbClr val="FF0000"/>
              </a:solidFill>
              <a:latin typeface="Edwardian Script ITC"/>
            </a:endParaRPr>
          </a:p>
        </p:txBody>
      </p:sp>
      <p:pic>
        <p:nvPicPr>
          <p:cNvPr id="1036" name="Picture 32" descr="ROSEWET"/>
          <p:cNvPicPr>
            <a:picLocks noChangeAspect="1" noChangeArrowheads="1" noCrop="1"/>
          </p:cNvPicPr>
          <p:nvPr/>
        </p:nvPicPr>
        <p:blipFill>
          <a:blip r:embed="rId8"/>
          <a:srcRect/>
          <a:stretch>
            <a:fillRect/>
          </a:stretch>
        </p:blipFill>
        <p:spPr bwMode="auto">
          <a:xfrm>
            <a:off x="304800" y="5486401"/>
            <a:ext cx="1498600" cy="1019175"/>
          </a:xfrm>
          <a:prstGeom prst="rect">
            <a:avLst/>
          </a:prstGeom>
          <a:noFill/>
          <a:ln w="9525">
            <a:noFill/>
            <a:miter lim="800000"/>
            <a:headEnd/>
            <a:tailEnd/>
          </a:ln>
        </p:spPr>
      </p:pic>
      <p:pic>
        <p:nvPicPr>
          <p:cNvPr id="1037" name="Picture 33" descr="ROSEWET"/>
          <p:cNvPicPr>
            <a:picLocks noChangeAspect="1" noChangeArrowheads="1" noCrop="1"/>
          </p:cNvPicPr>
          <p:nvPr/>
        </p:nvPicPr>
        <p:blipFill>
          <a:blip r:embed="rId8"/>
          <a:srcRect/>
          <a:stretch>
            <a:fillRect/>
          </a:stretch>
        </p:blipFill>
        <p:spPr bwMode="auto">
          <a:xfrm>
            <a:off x="406400" y="152400"/>
            <a:ext cx="1498600" cy="1017588"/>
          </a:xfrm>
          <a:prstGeom prst="rect">
            <a:avLst/>
          </a:prstGeom>
          <a:noFill/>
          <a:ln w="9525">
            <a:noFill/>
            <a:miter lim="800000"/>
            <a:headEnd/>
            <a:tailEnd/>
          </a:ln>
        </p:spPr>
      </p:pic>
      <p:sp>
        <p:nvSpPr>
          <p:cNvPr id="1038" name="WordArt 31"/>
          <p:cNvSpPr>
            <a:spLocks noChangeArrowheads="1" noChangeShapeType="1" noTextEdit="1"/>
          </p:cNvSpPr>
          <p:nvPr/>
        </p:nvSpPr>
        <p:spPr bwMode="auto">
          <a:xfrm>
            <a:off x="2695074" y="5053264"/>
            <a:ext cx="6665494" cy="866274"/>
          </a:xfrm>
          <a:prstGeom prst="rect">
            <a:avLst/>
          </a:prstGeom>
        </p:spPr>
        <p:txBody>
          <a:bodyPr wrap="none" fromWordArt="1">
            <a:prstTxWarp prst="textPlain">
              <a:avLst>
                <a:gd name="adj" fmla="val 50000"/>
              </a:avLst>
            </a:prstTxWarp>
          </a:bodyPr>
          <a:lstStyle/>
          <a:p>
            <a:pPr algn="ctr"/>
            <a:r>
              <a:rPr lang="en-US" sz="3600" b="1" kern="10" dirty="0">
                <a:ln w="19050">
                  <a:solidFill>
                    <a:srgbClr val="0000FF"/>
                  </a:solidFill>
                  <a:round/>
                  <a:headEnd/>
                  <a:tailEnd/>
                </a:ln>
                <a:solidFill>
                  <a:srgbClr val="0066CC"/>
                </a:solidFill>
                <a:effectLst>
                  <a:outerShdw dist="35921" dir="2700000" algn="ctr" rotWithShape="0">
                    <a:srgbClr val="990000"/>
                  </a:outerShdw>
                </a:effectLst>
                <a:latin typeface="Impact"/>
              </a:rPr>
              <a:t>Teacher: </a:t>
            </a:r>
            <a:r>
              <a:rPr lang="en-US" sz="3600" b="1" kern="10" dirty="0" err="1" smtClean="0">
                <a:ln w="19050">
                  <a:solidFill>
                    <a:srgbClr val="0000FF"/>
                  </a:solidFill>
                  <a:round/>
                  <a:headEnd/>
                  <a:tailEnd/>
                </a:ln>
                <a:solidFill>
                  <a:srgbClr val="0066CC"/>
                </a:solidFill>
                <a:effectLst>
                  <a:outerShdw dist="35921" dir="2700000" algn="ctr" rotWithShape="0">
                    <a:srgbClr val="990000"/>
                  </a:outerShdw>
                </a:effectLst>
                <a:latin typeface="Impact"/>
              </a:rPr>
              <a:t>HauLe</a:t>
            </a:r>
            <a:endParaRPr lang="en-US" sz="3600" b="1" kern="10" dirty="0">
              <a:ln w="19050">
                <a:solidFill>
                  <a:srgbClr val="0000FF"/>
                </a:solidFill>
                <a:round/>
                <a:headEnd/>
                <a:tailEnd/>
              </a:ln>
              <a:solidFill>
                <a:srgbClr val="0066CC"/>
              </a:solidFill>
              <a:effectLst>
                <a:outerShdw dist="35921" dir="2700000" algn="ctr" rotWithShape="0">
                  <a:srgbClr val="990000"/>
                </a:outerShdw>
              </a:effectLst>
              <a:latin typeface="Impact"/>
            </a:endParaRPr>
          </a:p>
        </p:txBody>
      </p:sp>
      <p:sp>
        <p:nvSpPr>
          <p:cNvPr id="1039" name="WordArt 32"/>
          <p:cNvSpPr>
            <a:spLocks noChangeArrowheads="1" noChangeShapeType="1" noTextEdit="1"/>
          </p:cNvSpPr>
          <p:nvPr/>
        </p:nvSpPr>
        <p:spPr bwMode="auto">
          <a:xfrm>
            <a:off x="1876926" y="3416969"/>
            <a:ext cx="8422106" cy="1690104"/>
          </a:xfrm>
          <a:prstGeom prst="rect">
            <a:avLst/>
          </a:prstGeom>
        </p:spPr>
        <p:txBody>
          <a:bodyPr wrap="none" fromWordArt="1">
            <a:prstTxWarp prst="textFadeUp">
              <a:avLst>
                <a:gd name="adj" fmla="val 9991"/>
              </a:avLst>
            </a:prstTxWarp>
          </a:bodyPr>
          <a:lstStyle/>
          <a:p>
            <a:pPr algn="ctr"/>
            <a:r>
              <a:rPr lang="en-US" sz="3600" b="1" kern="10" dirty="0" smtClean="0">
                <a:ln w="12700">
                  <a:solidFill>
                    <a:srgbClr val="0000FF"/>
                  </a:solidFill>
                  <a:round/>
                  <a:headEnd/>
                  <a:tailEnd/>
                </a:ln>
                <a:gradFill rotWithShape="1">
                  <a:gsLst>
                    <a:gs pos="0">
                      <a:srgbClr val="520402"/>
                    </a:gs>
                    <a:gs pos="100000">
                      <a:srgbClr val="FFCC00"/>
                    </a:gs>
                  </a:gsLst>
                  <a:lin ang="5400000" scaled="1"/>
                </a:gradFill>
                <a:effectLst>
                  <a:outerShdw dist="35921" dir="2700000" sy="50000" rotWithShape="0">
                    <a:srgbClr val="875B0D">
                      <a:alpha val="70000"/>
                    </a:srgbClr>
                  </a:outerShdw>
                </a:effectLst>
                <a:latin typeface="Arial Black"/>
              </a:rPr>
              <a:t>Ngoc Lam </a:t>
            </a:r>
            <a:r>
              <a:rPr lang="en-US" sz="3600" b="1" kern="10" dirty="0">
                <a:ln w="12700">
                  <a:solidFill>
                    <a:srgbClr val="0000FF"/>
                  </a:solidFill>
                  <a:round/>
                  <a:headEnd/>
                  <a:tailEnd/>
                </a:ln>
                <a:gradFill rotWithShape="1">
                  <a:gsLst>
                    <a:gs pos="0">
                      <a:srgbClr val="520402"/>
                    </a:gs>
                    <a:gs pos="100000">
                      <a:srgbClr val="FFCC00"/>
                    </a:gs>
                  </a:gsLst>
                  <a:lin ang="5400000" scaled="1"/>
                </a:gradFill>
                <a:effectLst>
                  <a:outerShdw dist="35921" dir="2700000" sy="50000" rotWithShape="0">
                    <a:srgbClr val="875B0D">
                      <a:alpha val="70000"/>
                    </a:srgbClr>
                  </a:outerShdw>
                </a:effectLst>
                <a:latin typeface="Arial Black"/>
              </a:rPr>
              <a:t>Primary School  </a:t>
            </a:r>
          </a:p>
        </p:txBody>
      </p:sp>
      <p:pic>
        <p:nvPicPr>
          <p:cNvPr id="1040" name="Picture 33" descr="ROSEWET"/>
          <p:cNvPicPr>
            <a:picLocks noChangeAspect="1" noChangeArrowheads="1" noCrop="1"/>
          </p:cNvPicPr>
          <p:nvPr/>
        </p:nvPicPr>
        <p:blipFill>
          <a:blip r:embed="rId8"/>
          <a:srcRect/>
          <a:stretch>
            <a:fillRect/>
          </a:stretch>
        </p:blipFill>
        <p:spPr bwMode="auto">
          <a:xfrm>
            <a:off x="10058400" y="5840414"/>
            <a:ext cx="1498600" cy="1017587"/>
          </a:xfrm>
          <a:prstGeom prst="rect">
            <a:avLst/>
          </a:prstGeom>
          <a:noFill/>
          <a:ln w="9525">
            <a:noFill/>
            <a:miter lim="800000"/>
            <a:headEnd/>
            <a:tailEnd/>
          </a:ln>
        </p:spPr>
      </p:pic>
      <p:pic>
        <p:nvPicPr>
          <p:cNvPr id="1041" name="Picture 33" descr="ROSEWET"/>
          <p:cNvPicPr>
            <a:picLocks noChangeAspect="1" noChangeArrowheads="1" noCrop="1"/>
          </p:cNvPicPr>
          <p:nvPr/>
        </p:nvPicPr>
        <p:blipFill>
          <a:blip r:embed="rId8"/>
          <a:srcRect/>
          <a:stretch>
            <a:fillRect/>
          </a:stretch>
        </p:blipFill>
        <p:spPr bwMode="auto">
          <a:xfrm>
            <a:off x="10693400" y="152400"/>
            <a:ext cx="1498600" cy="1017588"/>
          </a:xfrm>
          <a:prstGeom prst="rect">
            <a:avLst/>
          </a:prstGeom>
          <a:noFill/>
          <a:ln w="9525">
            <a:noFill/>
            <a:miter lim="800000"/>
            <a:headEnd/>
            <a:tailEnd/>
          </a:ln>
        </p:spPr>
      </p:pic>
      <p:pic>
        <p:nvPicPr>
          <p:cNvPr id="1042" name="Picture 35" descr="Picture1"/>
          <p:cNvPicPr>
            <a:picLocks noChangeAspect="1" noChangeArrowheads="1"/>
          </p:cNvPicPr>
          <p:nvPr/>
        </p:nvPicPr>
        <p:blipFill>
          <a:blip r:embed="rId9"/>
          <a:srcRect/>
          <a:stretch>
            <a:fillRect/>
          </a:stretch>
        </p:blipFill>
        <p:spPr bwMode="auto">
          <a:xfrm>
            <a:off x="7112001" y="1684421"/>
            <a:ext cx="1719178" cy="1780674"/>
          </a:xfrm>
          <a:prstGeom prst="rect">
            <a:avLst/>
          </a:prstGeom>
          <a:noFill/>
          <a:ln w="9525">
            <a:noFill/>
            <a:miter lim="800000"/>
            <a:headEnd/>
            <a:tailEnd/>
          </a:ln>
        </p:spPr>
      </p:pic>
      <p:pic>
        <p:nvPicPr>
          <p:cNvPr id="1043" name="Picture 36" descr="!danc_cl"/>
          <p:cNvPicPr>
            <a:picLocks noChangeAspect="1" noChangeArrowheads="1" noCrop="1"/>
          </p:cNvPicPr>
          <p:nvPr/>
        </p:nvPicPr>
        <p:blipFill>
          <a:blip r:embed="rId10"/>
          <a:srcRect/>
          <a:stretch>
            <a:fillRect/>
          </a:stretch>
        </p:blipFill>
        <p:spPr bwMode="auto">
          <a:xfrm>
            <a:off x="812800" y="3200401"/>
            <a:ext cx="1727200" cy="2581275"/>
          </a:xfrm>
          <a:prstGeom prst="rect">
            <a:avLst/>
          </a:prstGeom>
          <a:noFill/>
          <a:ln w="9525">
            <a:noFill/>
            <a:miter lim="800000"/>
            <a:headEnd/>
            <a:tailEnd/>
          </a:ln>
        </p:spPr>
      </p:pic>
      <p:pic>
        <p:nvPicPr>
          <p:cNvPr id="1044" name="Picture 37" descr="!danc_cl"/>
          <p:cNvPicPr>
            <a:picLocks noChangeAspect="1" noChangeArrowheads="1" noCrop="1"/>
          </p:cNvPicPr>
          <p:nvPr/>
        </p:nvPicPr>
        <p:blipFill>
          <a:blip r:embed="rId10"/>
          <a:srcRect/>
          <a:stretch>
            <a:fillRect/>
          </a:stretch>
        </p:blipFill>
        <p:spPr bwMode="auto">
          <a:xfrm>
            <a:off x="9347200" y="2971801"/>
            <a:ext cx="1727200" cy="2581275"/>
          </a:xfrm>
          <a:prstGeom prst="rect">
            <a:avLst/>
          </a:prstGeom>
          <a:noFill/>
          <a:ln w="9525">
            <a:noFill/>
            <a:miter lim="800000"/>
            <a:headEnd/>
            <a:tailEnd/>
          </a:ln>
        </p:spPr>
      </p:pic>
      <p:pic>
        <p:nvPicPr>
          <p:cNvPr id="36902" name="nothings gonna change my love for you ( guitar) - Guitar - 320 lyrics_ upload bởi thanhloi1009.mp3">
            <a:hlinkClick r:id="" action="ppaction://media"/>
          </p:cNvPr>
          <p:cNvPicPr>
            <a:picLocks noRot="1" noChangeAspect="1" noChangeArrowheads="1"/>
          </p:cNvPicPr>
          <p:nvPr>
            <a:audioFile r:link="rId2"/>
          </p:nvPr>
        </p:nvPicPr>
        <p:blipFill>
          <a:blip r:embed="rId11"/>
          <a:srcRect/>
          <a:stretch>
            <a:fillRect/>
          </a:stretch>
        </p:blipFill>
        <p:spPr bwMode="auto">
          <a:xfrm>
            <a:off x="5892800" y="3276600"/>
            <a:ext cx="406400" cy="304800"/>
          </a:xfrm>
          <a:prstGeom prst="rect">
            <a:avLst/>
          </a:prstGeom>
          <a:noFill/>
          <a:ln w="9525">
            <a:noFill/>
            <a:miter lim="800000"/>
            <a:headEnd/>
            <a:tailEnd/>
          </a:ln>
        </p:spPr>
      </p:pic>
    </p:spTree>
  </p:cSld>
  <p:clrMapOvr>
    <a:masterClrMapping/>
  </p:clrMapOvr>
  <p:transition>
    <p:wheel/>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4" fill="hold" grpId="0" nodeType="withEffect">
                                  <p:stCondLst>
                                    <p:cond delay="0"/>
                                  </p:stCondLst>
                                  <p:childTnLst>
                                    <p:set>
                                      <p:cBhvr>
                                        <p:cTn id="6" dur="1" fill="hold">
                                          <p:stCondLst>
                                            <p:cond delay="0"/>
                                          </p:stCondLst>
                                        </p:cTn>
                                        <p:tgtEl>
                                          <p:spTgt spid="36867"/>
                                        </p:tgtEl>
                                        <p:attrNameLst>
                                          <p:attrName>style.visibility</p:attrName>
                                        </p:attrNameLst>
                                      </p:cBhvr>
                                      <p:to>
                                        <p:strVal val="visible"/>
                                      </p:to>
                                    </p:set>
                                    <p:animEffect transition="in" filter="wheel(4)">
                                      <p:cBhvr>
                                        <p:cTn id="7" dur="2000"/>
                                        <p:tgtEl>
                                          <p:spTgt spid="36867"/>
                                        </p:tgtEl>
                                      </p:cBhvr>
                                    </p:animEffect>
                                  </p:childTnLst>
                                  <p:subTnLst>
                                    <p:audio>
                                      <p:cMediaNode>
                                        <p:cTn display="0" masterRel="sameClick">
                                          <p:stCondLst>
                                            <p:cond evt="begin" delay="0">
                                              <p:tn val="5"/>
                                            </p:cond>
                                          </p:stCondLst>
                                          <p:endCondLst>
                                            <p:cond evt="onStopAudio" delay="0">
                                              <p:tgtEl>
                                                <p:sldTgt/>
                                              </p:tgtEl>
                                            </p:cond>
                                          </p:endCondLst>
                                        </p:cTn>
                                        <p:tgtEl>
                                          <p:sndTgt r:embed="rId4" name="applause.wav" builtIn="1"/>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6902"/>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1" presetClass="mediacall" presetSubtype="0" fill="hold" nodeType="clickEffect">
                                  <p:stCondLst>
                                    <p:cond delay="0"/>
                                  </p:stCondLst>
                                  <p:childTnLst>
                                    <p:cmd type="call" cmd="playFrom(0.0)">
                                      <p:cBhvr>
                                        <p:cTn id="12" dur="246598" fill="hold"/>
                                        <p:tgtEl>
                                          <p:spTgt spid="36902"/>
                                        </p:tgtEl>
                                      </p:cBhvr>
                                    </p:cmd>
                                  </p:childTnLst>
                                </p:cTn>
                              </p:par>
                            </p:childTnLst>
                          </p:cTn>
                        </p:par>
                      </p:childTnLst>
                    </p:cTn>
                  </p:par>
                </p:childTnLst>
              </p:cTn>
              <p:nextCondLst>
                <p:cond evt="onClick" delay="0">
                  <p:tgtEl>
                    <p:spTgt spid="36902"/>
                  </p:tgtEl>
                </p:cond>
              </p:nextCondLst>
            </p:seq>
            <p:audio>
              <p:cMediaNode>
                <p:cTn id="13" fill="hold" display="0">
                  <p:stCondLst>
                    <p:cond delay="indefinite"/>
                  </p:stCondLst>
                  <p:endCondLst>
                    <p:cond evt="onNext" delay="0">
                      <p:tgtEl>
                        <p:sldTgt/>
                      </p:tgtEl>
                    </p:cond>
                    <p:cond evt="onPrev" delay="0">
                      <p:tgtEl>
                        <p:sldTgt/>
                      </p:tgtEl>
                    </p:cond>
                    <p:cond evt="onStopAudio" delay="0">
                      <p:tgtEl>
                        <p:sldTgt/>
                      </p:tgtEl>
                    </p:cond>
                  </p:endCondLst>
                </p:cTn>
                <p:tgtEl>
                  <p:spTgt spid="36902"/>
                </p:tgtEl>
              </p:cMediaNode>
            </p:audio>
          </p:childTnLst>
        </p:cTn>
      </p:par>
    </p:tnLst>
    <p:bldLst>
      <p:bldP spid="3686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8586" y="128789"/>
            <a:ext cx="12191999" cy="6729212"/>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584419" y="1700999"/>
            <a:ext cx="3444905" cy="3682202"/>
          </a:xfrm>
          <a:prstGeom prst="roundRect">
            <a:avLst>
              <a:gd name="adj" fmla="val 16667"/>
            </a:avLst>
          </a:prstGeom>
          <a:ln w="57150">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TextBox 3"/>
          <p:cNvSpPr txBox="1"/>
          <p:nvPr/>
        </p:nvSpPr>
        <p:spPr>
          <a:xfrm>
            <a:off x="1601081" y="2443352"/>
            <a:ext cx="1817980" cy="2215991"/>
          </a:xfrm>
          <a:prstGeom prst="rect">
            <a:avLst/>
          </a:prstGeom>
          <a:noFill/>
        </p:spPr>
        <p:txBody>
          <a:bodyPr wrap="square" rtlCol="0">
            <a:spAutoFit/>
          </a:bodyPr>
          <a:lstStyle/>
          <a:p>
            <a:r>
              <a:rPr lang="en-US" sz="13800" b="1" dirty="0" smtClean="0">
                <a:solidFill>
                  <a:schemeClr val="bg1"/>
                </a:solidFill>
                <a:latin typeface="Comic Sans MS" panose="030F0702030302020204" pitchFamily="66" charset="0"/>
              </a:rPr>
              <a:t>pi</a:t>
            </a:r>
            <a:endParaRPr lang="en-US" sz="13800" b="1" dirty="0">
              <a:solidFill>
                <a:schemeClr val="bg1"/>
              </a:solidFill>
              <a:latin typeface="Comic Sans MS" panose="030F0702030302020204" pitchFamily="66" charset="0"/>
            </a:endParaRPr>
          </a:p>
        </p:txBody>
      </p:sp>
      <p:sp>
        <p:nvSpPr>
          <p:cNvPr id="6" name="TextBox 5"/>
          <p:cNvSpPr txBox="1"/>
          <p:nvPr/>
        </p:nvSpPr>
        <p:spPr>
          <a:xfrm>
            <a:off x="3037268" y="2434105"/>
            <a:ext cx="4643692" cy="2215991"/>
          </a:xfrm>
          <a:prstGeom prst="rect">
            <a:avLst/>
          </a:prstGeom>
          <a:noFill/>
        </p:spPr>
        <p:txBody>
          <a:bodyPr wrap="square" rtlCol="0">
            <a:spAutoFit/>
          </a:bodyPr>
          <a:lstStyle/>
          <a:p>
            <a:r>
              <a:rPr lang="en-US" sz="13800" b="1" dirty="0" smtClean="0">
                <a:solidFill>
                  <a:schemeClr val="bg1"/>
                </a:solidFill>
                <a:latin typeface="Comic Sans MS" panose="030F0702030302020204" pitchFamily="66" charset="0"/>
              </a:rPr>
              <a:t>lot</a:t>
            </a:r>
            <a:endParaRPr lang="en-US" sz="13800" b="1" dirty="0">
              <a:solidFill>
                <a:schemeClr val="bg1"/>
              </a:solidFill>
              <a:latin typeface="Comic Sans MS" panose="030F0702030302020204" pitchFamily="66" charset="0"/>
            </a:endParaRPr>
          </a:p>
        </p:txBody>
      </p:sp>
      <p:sp>
        <p:nvSpPr>
          <p:cNvPr id="8" name="TextBox 7"/>
          <p:cNvSpPr txBox="1"/>
          <p:nvPr/>
        </p:nvSpPr>
        <p:spPr>
          <a:xfrm>
            <a:off x="1601081" y="2443352"/>
            <a:ext cx="1817980" cy="2215991"/>
          </a:xfrm>
          <a:prstGeom prst="rect">
            <a:avLst/>
          </a:prstGeom>
          <a:noFill/>
        </p:spPr>
        <p:txBody>
          <a:bodyPr wrap="square" rtlCol="0">
            <a:spAutoFit/>
          </a:bodyPr>
          <a:lstStyle/>
          <a:p>
            <a:r>
              <a:rPr lang="en-US" sz="13800" b="1" dirty="0" smtClean="0">
                <a:solidFill>
                  <a:srgbClr val="FFFF00"/>
                </a:solidFill>
                <a:latin typeface="Comic Sans MS" panose="030F0702030302020204" pitchFamily="66" charset="0"/>
              </a:rPr>
              <a:t>pi</a:t>
            </a:r>
            <a:endParaRPr lang="en-US" sz="13800" b="1" dirty="0">
              <a:solidFill>
                <a:srgbClr val="FFFF00"/>
              </a:solidFill>
              <a:latin typeface="Comic Sans MS" panose="030F0702030302020204" pitchFamily="66" charset="0"/>
            </a:endParaRPr>
          </a:p>
        </p:txBody>
      </p:sp>
      <p:pic>
        <p:nvPicPr>
          <p:cNvPr id="9" name="pilot.mp3">
            <a:hlinkClick r:id="" action="ppaction://media"/>
          </p:cNvPr>
          <p:cNvPicPr>
            <a:picLocks noRot="1" noChangeAspect="1"/>
          </p:cNvPicPr>
          <p:nvPr>
            <a:audioFile r:link="rId1"/>
          </p:nvPr>
        </p:nvPicPr>
        <p:blipFill>
          <a:blip r:embed="rId5"/>
          <a:stretch>
            <a:fillRect/>
          </a:stretch>
        </p:blipFill>
        <p:spPr>
          <a:xfrm>
            <a:off x="9427029" y="4905829"/>
            <a:ext cx="446314" cy="446314"/>
          </a:xfrm>
          <a:prstGeom prst="rect">
            <a:avLst/>
          </a:prstGeom>
        </p:spPr>
      </p:pic>
    </p:spTree>
    <p:extLst>
      <p:ext uri="{BB962C8B-B14F-4D97-AF65-F5344CB8AC3E}">
        <p14:creationId xmlns:p14="http://schemas.microsoft.com/office/powerpoint/2010/main" xmlns="" val="1544103080"/>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1"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80">
                                          <p:stCondLst>
                                            <p:cond delay="0"/>
                                          </p:stCondLst>
                                        </p:cTn>
                                        <p:tgtEl>
                                          <p:spTgt spid="6"/>
                                        </p:tgtEl>
                                      </p:cBhvr>
                                    </p:animEffect>
                                    <p:anim calcmode="lin" valueType="num">
                                      <p:cBhvr>
                                        <p:cTn id="2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9" dur="26">
                                          <p:stCondLst>
                                            <p:cond delay="650"/>
                                          </p:stCondLst>
                                        </p:cTn>
                                        <p:tgtEl>
                                          <p:spTgt spid="6"/>
                                        </p:tgtEl>
                                      </p:cBhvr>
                                      <p:to x="100000" y="60000"/>
                                    </p:animScale>
                                    <p:animScale>
                                      <p:cBhvr>
                                        <p:cTn id="30" dur="166" decel="50000">
                                          <p:stCondLst>
                                            <p:cond delay="676"/>
                                          </p:stCondLst>
                                        </p:cTn>
                                        <p:tgtEl>
                                          <p:spTgt spid="6"/>
                                        </p:tgtEl>
                                      </p:cBhvr>
                                      <p:to x="100000" y="100000"/>
                                    </p:animScale>
                                    <p:animScale>
                                      <p:cBhvr>
                                        <p:cTn id="31" dur="26">
                                          <p:stCondLst>
                                            <p:cond delay="1312"/>
                                          </p:stCondLst>
                                        </p:cTn>
                                        <p:tgtEl>
                                          <p:spTgt spid="6"/>
                                        </p:tgtEl>
                                      </p:cBhvr>
                                      <p:to x="100000" y="80000"/>
                                    </p:animScale>
                                    <p:animScale>
                                      <p:cBhvr>
                                        <p:cTn id="32" dur="166" decel="50000">
                                          <p:stCondLst>
                                            <p:cond delay="1338"/>
                                          </p:stCondLst>
                                        </p:cTn>
                                        <p:tgtEl>
                                          <p:spTgt spid="6"/>
                                        </p:tgtEl>
                                      </p:cBhvr>
                                      <p:to x="100000" y="100000"/>
                                    </p:animScale>
                                    <p:animScale>
                                      <p:cBhvr>
                                        <p:cTn id="33" dur="26">
                                          <p:stCondLst>
                                            <p:cond delay="1642"/>
                                          </p:stCondLst>
                                        </p:cTn>
                                        <p:tgtEl>
                                          <p:spTgt spid="6"/>
                                        </p:tgtEl>
                                      </p:cBhvr>
                                      <p:to x="100000" y="90000"/>
                                    </p:animScale>
                                    <p:animScale>
                                      <p:cBhvr>
                                        <p:cTn id="34" dur="166" decel="50000">
                                          <p:stCondLst>
                                            <p:cond delay="1668"/>
                                          </p:stCondLst>
                                        </p:cTn>
                                        <p:tgtEl>
                                          <p:spTgt spid="6"/>
                                        </p:tgtEl>
                                      </p:cBhvr>
                                      <p:to x="100000" y="100000"/>
                                    </p:animScale>
                                    <p:animScale>
                                      <p:cBhvr>
                                        <p:cTn id="35" dur="26">
                                          <p:stCondLst>
                                            <p:cond delay="1808"/>
                                          </p:stCondLst>
                                        </p:cTn>
                                        <p:tgtEl>
                                          <p:spTgt spid="6"/>
                                        </p:tgtEl>
                                      </p:cBhvr>
                                      <p:to x="100000" y="95000"/>
                                    </p:animScale>
                                    <p:animScale>
                                      <p:cBhvr>
                                        <p:cTn id="36" dur="166" decel="50000">
                                          <p:stCondLst>
                                            <p:cond delay="1834"/>
                                          </p:stCondLst>
                                        </p:cTn>
                                        <p:tgtEl>
                                          <p:spTgt spid="6"/>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1"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wipe(left)">
                                      <p:cBhvr>
                                        <p:cTn id="41"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2" restart="whenNotActive" fill="hold" evtFilter="cancelBubble" nodeType="interactiveSeq">
                <p:stCondLst>
                  <p:cond evt="onClick" delay="0">
                    <p:tgtEl>
                      <p:spTgt spid="9"/>
                    </p:tgtEl>
                  </p:cond>
                </p:stCondLst>
                <p:endSync evt="end" delay="0">
                  <p:rtn val="all"/>
                </p:endSync>
                <p:childTnLst>
                  <p:par>
                    <p:cTn id="43" fill="hold">
                      <p:stCondLst>
                        <p:cond delay="0"/>
                      </p:stCondLst>
                      <p:childTnLst>
                        <p:par>
                          <p:cTn id="44" fill="hold">
                            <p:stCondLst>
                              <p:cond delay="0"/>
                            </p:stCondLst>
                            <p:childTnLst>
                              <p:par>
                                <p:cTn id="45" presetID="1" presetClass="mediacall" presetSubtype="0" fill="hold" nodeType="clickEffect">
                                  <p:stCondLst>
                                    <p:cond delay="0"/>
                                  </p:stCondLst>
                                  <p:childTnLst>
                                    <p:cmd type="call" cmd="playFrom(0.0)">
                                      <p:cBhvr>
                                        <p:cTn id="46" dur="918" fill="hold"/>
                                        <p:tgtEl>
                                          <p:spTgt spid="9"/>
                                        </p:tgtEl>
                                      </p:cBhvr>
                                    </p:cmd>
                                  </p:childTnLst>
                                </p:cTn>
                              </p:par>
                            </p:childTnLst>
                          </p:cTn>
                        </p:par>
                      </p:childTnLst>
                    </p:cTn>
                  </p:par>
                </p:childTnLst>
              </p:cTn>
              <p:nextCondLst>
                <p:cond evt="onClick" delay="0">
                  <p:tgtEl>
                    <p:spTgt spid="9"/>
                  </p:tgtEl>
                </p:cond>
              </p:nextCondLst>
            </p:seq>
            <p:audio>
              <p:cMediaNode>
                <p:cTn id="47"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childTnLst>
        </p:cTn>
      </p:par>
    </p:tnLst>
    <p:bldLst>
      <p:bldP spid="4" grpId="1"/>
      <p:bldP spid="6" grpId="0"/>
      <p:bldP spid="8"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 y="1"/>
            <a:ext cx="12191999" cy="6858000"/>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197634" y="1658982"/>
            <a:ext cx="3082835" cy="3066187"/>
          </a:xfrm>
          <a:prstGeom prst="roundRect">
            <a:avLst>
              <a:gd name="adj" fmla="val 16667"/>
            </a:avLst>
          </a:prstGeom>
          <a:ln w="57150">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TextBox 3"/>
          <p:cNvSpPr txBox="1"/>
          <p:nvPr/>
        </p:nvSpPr>
        <p:spPr>
          <a:xfrm>
            <a:off x="922978" y="2392016"/>
            <a:ext cx="3277961" cy="2215991"/>
          </a:xfrm>
          <a:prstGeom prst="rect">
            <a:avLst/>
          </a:prstGeom>
          <a:noFill/>
        </p:spPr>
        <p:txBody>
          <a:bodyPr wrap="square" rtlCol="0">
            <a:spAutoFit/>
          </a:bodyPr>
          <a:lstStyle/>
          <a:p>
            <a:r>
              <a:rPr lang="en-US" sz="13800" b="1" dirty="0" smtClean="0">
                <a:solidFill>
                  <a:schemeClr val="bg1"/>
                </a:solidFill>
                <a:latin typeface="Comic Sans MS" panose="030F0702030302020204" pitchFamily="66" charset="0"/>
              </a:rPr>
              <a:t>doc</a:t>
            </a:r>
            <a:endParaRPr lang="en-US" sz="13800" b="1" dirty="0">
              <a:solidFill>
                <a:schemeClr val="bg1"/>
              </a:solidFill>
              <a:latin typeface="Comic Sans MS" panose="030F0702030302020204" pitchFamily="66" charset="0"/>
            </a:endParaRPr>
          </a:p>
        </p:txBody>
      </p:sp>
      <p:sp>
        <p:nvSpPr>
          <p:cNvPr id="5" name="TextBox 4"/>
          <p:cNvSpPr txBox="1"/>
          <p:nvPr/>
        </p:nvSpPr>
        <p:spPr>
          <a:xfrm>
            <a:off x="3774154" y="2392015"/>
            <a:ext cx="4643692" cy="2215991"/>
          </a:xfrm>
          <a:prstGeom prst="rect">
            <a:avLst/>
          </a:prstGeom>
          <a:noFill/>
        </p:spPr>
        <p:txBody>
          <a:bodyPr wrap="square" rtlCol="0">
            <a:spAutoFit/>
          </a:bodyPr>
          <a:lstStyle/>
          <a:p>
            <a:r>
              <a:rPr lang="en-US" sz="13800" b="1" dirty="0" smtClean="0">
                <a:solidFill>
                  <a:schemeClr val="bg1"/>
                </a:solidFill>
                <a:latin typeface="Comic Sans MS" panose="030F0702030302020204" pitchFamily="66" charset="0"/>
              </a:rPr>
              <a:t>tor</a:t>
            </a:r>
            <a:endParaRPr lang="en-US" sz="13800" b="1" dirty="0">
              <a:solidFill>
                <a:schemeClr val="bg1"/>
              </a:solidFill>
              <a:latin typeface="Comic Sans MS" panose="030F0702030302020204" pitchFamily="66" charset="0"/>
            </a:endParaRPr>
          </a:p>
        </p:txBody>
      </p:sp>
      <p:sp>
        <p:nvSpPr>
          <p:cNvPr id="6" name="TextBox 5"/>
          <p:cNvSpPr txBox="1"/>
          <p:nvPr/>
        </p:nvSpPr>
        <p:spPr>
          <a:xfrm>
            <a:off x="922978" y="2412663"/>
            <a:ext cx="3277961" cy="2215991"/>
          </a:xfrm>
          <a:prstGeom prst="rect">
            <a:avLst/>
          </a:prstGeom>
          <a:noFill/>
        </p:spPr>
        <p:txBody>
          <a:bodyPr wrap="square" rtlCol="0">
            <a:spAutoFit/>
          </a:bodyPr>
          <a:lstStyle/>
          <a:p>
            <a:r>
              <a:rPr lang="en-US" sz="13800" b="1" dirty="0" smtClean="0">
                <a:solidFill>
                  <a:srgbClr val="FFFF00"/>
                </a:solidFill>
                <a:latin typeface="Comic Sans MS" panose="030F0702030302020204" pitchFamily="66" charset="0"/>
              </a:rPr>
              <a:t>doc</a:t>
            </a:r>
            <a:endParaRPr lang="en-US" sz="13800" b="1" dirty="0">
              <a:solidFill>
                <a:srgbClr val="FFFF00"/>
              </a:solidFill>
              <a:latin typeface="Comic Sans MS" panose="030F0702030302020204" pitchFamily="66" charset="0"/>
            </a:endParaRPr>
          </a:p>
        </p:txBody>
      </p:sp>
      <p:pic>
        <p:nvPicPr>
          <p:cNvPr id="7" name="doctor.mp3">
            <a:hlinkClick r:id="" action="ppaction://media"/>
          </p:cNvPr>
          <p:cNvPicPr>
            <a:picLocks noRot="1" noChangeAspect="1"/>
          </p:cNvPicPr>
          <p:nvPr>
            <a:audioFile r:link="rId1"/>
          </p:nvPr>
        </p:nvPicPr>
        <p:blipFill>
          <a:blip r:embed="rId5"/>
          <a:stretch>
            <a:fillRect/>
          </a:stretch>
        </p:blipFill>
        <p:spPr>
          <a:xfrm>
            <a:off x="9731829" y="4350657"/>
            <a:ext cx="304800" cy="304800"/>
          </a:xfrm>
          <a:prstGeom prst="rect">
            <a:avLst/>
          </a:prstGeom>
        </p:spPr>
      </p:pic>
    </p:spTree>
    <p:extLst>
      <p:ext uri="{BB962C8B-B14F-4D97-AF65-F5344CB8AC3E}">
        <p14:creationId xmlns:p14="http://schemas.microsoft.com/office/powerpoint/2010/main" xmlns="" val="14730557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80">
                                          <p:stCondLst>
                                            <p:cond delay="0"/>
                                          </p:stCondLst>
                                        </p:cTn>
                                        <p:tgtEl>
                                          <p:spTgt spid="5"/>
                                        </p:tgtEl>
                                      </p:cBhvr>
                                    </p:animEffect>
                                    <p:anim calcmode="lin" valueType="num">
                                      <p:cBhvr>
                                        <p:cTn id="2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9" dur="26">
                                          <p:stCondLst>
                                            <p:cond delay="650"/>
                                          </p:stCondLst>
                                        </p:cTn>
                                        <p:tgtEl>
                                          <p:spTgt spid="5"/>
                                        </p:tgtEl>
                                      </p:cBhvr>
                                      <p:to x="100000" y="60000"/>
                                    </p:animScale>
                                    <p:animScale>
                                      <p:cBhvr>
                                        <p:cTn id="30" dur="166" decel="50000">
                                          <p:stCondLst>
                                            <p:cond delay="676"/>
                                          </p:stCondLst>
                                        </p:cTn>
                                        <p:tgtEl>
                                          <p:spTgt spid="5"/>
                                        </p:tgtEl>
                                      </p:cBhvr>
                                      <p:to x="100000" y="100000"/>
                                    </p:animScale>
                                    <p:animScale>
                                      <p:cBhvr>
                                        <p:cTn id="31" dur="26">
                                          <p:stCondLst>
                                            <p:cond delay="1312"/>
                                          </p:stCondLst>
                                        </p:cTn>
                                        <p:tgtEl>
                                          <p:spTgt spid="5"/>
                                        </p:tgtEl>
                                      </p:cBhvr>
                                      <p:to x="100000" y="80000"/>
                                    </p:animScale>
                                    <p:animScale>
                                      <p:cBhvr>
                                        <p:cTn id="32" dur="166" decel="50000">
                                          <p:stCondLst>
                                            <p:cond delay="1338"/>
                                          </p:stCondLst>
                                        </p:cTn>
                                        <p:tgtEl>
                                          <p:spTgt spid="5"/>
                                        </p:tgtEl>
                                      </p:cBhvr>
                                      <p:to x="100000" y="100000"/>
                                    </p:animScale>
                                    <p:animScale>
                                      <p:cBhvr>
                                        <p:cTn id="33" dur="26">
                                          <p:stCondLst>
                                            <p:cond delay="1642"/>
                                          </p:stCondLst>
                                        </p:cTn>
                                        <p:tgtEl>
                                          <p:spTgt spid="5"/>
                                        </p:tgtEl>
                                      </p:cBhvr>
                                      <p:to x="100000" y="90000"/>
                                    </p:animScale>
                                    <p:animScale>
                                      <p:cBhvr>
                                        <p:cTn id="34" dur="166" decel="50000">
                                          <p:stCondLst>
                                            <p:cond delay="1668"/>
                                          </p:stCondLst>
                                        </p:cTn>
                                        <p:tgtEl>
                                          <p:spTgt spid="5"/>
                                        </p:tgtEl>
                                      </p:cBhvr>
                                      <p:to x="100000" y="100000"/>
                                    </p:animScale>
                                    <p:animScale>
                                      <p:cBhvr>
                                        <p:cTn id="35" dur="26">
                                          <p:stCondLst>
                                            <p:cond delay="1808"/>
                                          </p:stCondLst>
                                        </p:cTn>
                                        <p:tgtEl>
                                          <p:spTgt spid="5"/>
                                        </p:tgtEl>
                                      </p:cBhvr>
                                      <p:to x="100000" y="95000"/>
                                    </p:animScale>
                                    <p:animScale>
                                      <p:cBhvr>
                                        <p:cTn id="36" dur="166" decel="50000">
                                          <p:stCondLst>
                                            <p:cond delay="1834"/>
                                          </p:stCondLst>
                                        </p:cTn>
                                        <p:tgtEl>
                                          <p:spTgt spid="5"/>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1" nodeType="click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wipe(left)">
                                      <p:cBhvr>
                                        <p:cTn id="41" dur="2000"/>
                                        <p:tgtEl>
                                          <p:spTgt spid="6"/>
                                        </p:tgtEl>
                                      </p:cBhvr>
                                    </p:animEffect>
                                  </p:childTnLst>
                                </p:cTn>
                              </p:par>
                            </p:childTnLst>
                          </p:cTn>
                        </p:par>
                        <p:par>
                          <p:cTn id="42" fill="hold">
                            <p:stCondLst>
                              <p:cond delay="2000"/>
                            </p:stCondLst>
                            <p:childTnLst>
                              <p:par>
                                <p:cTn id="43" presetID="1" presetClass="mediacall" presetSubtype="0" fill="hold" nodeType="afterEffect">
                                  <p:stCondLst>
                                    <p:cond delay="0"/>
                                  </p:stCondLst>
                                  <p:childTnLst>
                                    <p:cmd type="call" cmd="playFrom(0.0)">
                                      <p:cBhvr>
                                        <p:cTn id="44" dur="67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45"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bldLst>
      <p:bldP spid="4" grpId="0"/>
      <p:bldP spid="5" grpId="0"/>
      <p:bldP spid="6"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8759" y="0"/>
            <a:ext cx="12191999" cy="6858000"/>
          </a:xfrm>
          <a:prstGeom prst="rect">
            <a:avLst/>
          </a:prstGeom>
        </p:spPr>
      </p:pic>
      <p:sp>
        <p:nvSpPr>
          <p:cNvPr id="4" name="TextBox 3"/>
          <p:cNvSpPr txBox="1"/>
          <p:nvPr/>
        </p:nvSpPr>
        <p:spPr>
          <a:xfrm>
            <a:off x="830212" y="2321005"/>
            <a:ext cx="2231040" cy="1862048"/>
          </a:xfrm>
          <a:prstGeom prst="rect">
            <a:avLst/>
          </a:prstGeom>
          <a:noFill/>
        </p:spPr>
        <p:txBody>
          <a:bodyPr wrap="square" rtlCol="0">
            <a:spAutoFit/>
          </a:bodyPr>
          <a:lstStyle/>
          <a:p>
            <a:r>
              <a:rPr lang="en-US" sz="11500" b="1" dirty="0" err="1" smtClean="0">
                <a:solidFill>
                  <a:schemeClr val="bg1"/>
                </a:solidFill>
                <a:latin typeface="Comic Sans MS" panose="030F0702030302020204" pitchFamily="66" charset="0"/>
              </a:rPr>
              <a:t>ar</a:t>
            </a:r>
            <a:endParaRPr lang="en-US" sz="11500" b="1" dirty="0">
              <a:solidFill>
                <a:schemeClr val="bg1"/>
              </a:solidFill>
              <a:latin typeface="Comic Sans MS" panose="030F0702030302020204" pitchFamily="66" charset="0"/>
            </a:endParaRPr>
          </a:p>
        </p:txBody>
      </p:sp>
      <p:sp>
        <p:nvSpPr>
          <p:cNvPr id="5" name="TextBox 4"/>
          <p:cNvSpPr txBox="1"/>
          <p:nvPr/>
        </p:nvSpPr>
        <p:spPr>
          <a:xfrm>
            <a:off x="2385984" y="2306728"/>
            <a:ext cx="2851933" cy="1862048"/>
          </a:xfrm>
          <a:prstGeom prst="rect">
            <a:avLst/>
          </a:prstGeom>
          <a:noFill/>
        </p:spPr>
        <p:txBody>
          <a:bodyPr wrap="square" rtlCol="0">
            <a:spAutoFit/>
          </a:bodyPr>
          <a:lstStyle/>
          <a:p>
            <a:r>
              <a:rPr lang="en-US" sz="11500" b="1" dirty="0" smtClean="0">
                <a:solidFill>
                  <a:schemeClr val="bg1"/>
                </a:solidFill>
                <a:latin typeface="Comic Sans MS" panose="030F0702030302020204" pitchFamily="66" charset="0"/>
              </a:rPr>
              <a:t>chi</a:t>
            </a:r>
            <a:endParaRPr lang="en-US" sz="11500" b="1" dirty="0">
              <a:solidFill>
                <a:schemeClr val="bg1"/>
              </a:solidFill>
              <a:latin typeface="Comic Sans MS" panose="030F0702030302020204" pitchFamily="66" charset="0"/>
            </a:endParaRPr>
          </a:p>
        </p:txBody>
      </p:sp>
      <p:pic>
        <p:nvPicPr>
          <p:cNvPr id="6" name="Picture 5"/>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7623900" y="1686547"/>
            <a:ext cx="3484908" cy="3484908"/>
          </a:xfrm>
          <a:prstGeom prst="roundRect">
            <a:avLst>
              <a:gd name="adj" fmla="val 16667"/>
            </a:avLst>
          </a:prstGeom>
          <a:ln w="57150">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TextBox 6"/>
          <p:cNvSpPr txBox="1"/>
          <p:nvPr/>
        </p:nvSpPr>
        <p:spPr>
          <a:xfrm>
            <a:off x="4390380" y="2289679"/>
            <a:ext cx="3839220" cy="1862048"/>
          </a:xfrm>
          <a:prstGeom prst="rect">
            <a:avLst/>
          </a:prstGeom>
          <a:noFill/>
        </p:spPr>
        <p:txBody>
          <a:bodyPr wrap="square" rtlCol="0">
            <a:spAutoFit/>
          </a:bodyPr>
          <a:lstStyle/>
          <a:p>
            <a:r>
              <a:rPr lang="en-US" sz="11500" b="1" dirty="0" err="1" smtClean="0">
                <a:solidFill>
                  <a:schemeClr val="bg1"/>
                </a:solidFill>
                <a:latin typeface="Comic Sans MS" panose="030F0702030302020204" pitchFamily="66" charset="0"/>
              </a:rPr>
              <a:t>tect</a:t>
            </a:r>
            <a:endParaRPr lang="en-US" sz="11500" b="1" dirty="0">
              <a:solidFill>
                <a:schemeClr val="bg1"/>
              </a:solidFill>
              <a:latin typeface="Comic Sans MS" panose="030F0702030302020204" pitchFamily="66" charset="0"/>
            </a:endParaRPr>
          </a:p>
        </p:txBody>
      </p:sp>
      <p:sp>
        <p:nvSpPr>
          <p:cNvPr id="8" name="TextBox 7"/>
          <p:cNvSpPr txBox="1"/>
          <p:nvPr/>
        </p:nvSpPr>
        <p:spPr>
          <a:xfrm>
            <a:off x="839380" y="2321005"/>
            <a:ext cx="2231040" cy="1862048"/>
          </a:xfrm>
          <a:prstGeom prst="rect">
            <a:avLst/>
          </a:prstGeom>
          <a:noFill/>
        </p:spPr>
        <p:txBody>
          <a:bodyPr wrap="square" rtlCol="0">
            <a:spAutoFit/>
          </a:bodyPr>
          <a:lstStyle/>
          <a:p>
            <a:r>
              <a:rPr lang="en-US" sz="11500" b="1" dirty="0" err="1" smtClean="0">
                <a:solidFill>
                  <a:srgbClr val="FFFF00"/>
                </a:solidFill>
                <a:latin typeface="Comic Sans MS" panose="030F0702030302020204" pitchFamily="66" charset="0"/>
              </a:rPr>
              <a:t>ar</a:t>
            </a:r>
            <a:endParaRPr lang="en-US" sz="11500" b="1" dirty="0">
              <a:solidFill>
                <a:srgbClr val="FFFF00"/>
              </a:solidFill>
              <a:latin typeface="Comic Sans MS" panose="030F0702030302020204" pitchFamily="66" charset="0"/>
            </a:endParaRPr>
          </a:p>
        </p:txBody>
      </p:sp>
      <p:sp>
        <p:nvSpPr>
          <p:cNvPr id="9" name="TextBox 8"/>
          <p:cNvSpPr txBox="1"/>
          <p:nvPr/>
        </p:nvSpPr>
        <p:spPr>
          <a:xfrm>
            <a:off x="6127928" y="3794985"/>
            <a:ext cx="1419043" cy="923330"/>
          </a:xfrm>
          <a:prstGeom prst="rect">
            <a:avLst/>
          </a:prstGeom>
          <a:noFill/>
        </p:spPr>
        <p:txBody>
          <a:bodyPr wrap="square" rtlCol="0">
            <a:spAutoFit/>
          </a:bodyPr>
          <a:lstStyle/>
          <a:p>
            <a:r>
              <a:rPr lang="en-US" sz="5400" b="1" dirty="0" smtClean="0">
                <a:solidFill>
                  <a:srgbClr val="FF0000"/>
                </a:solidFill>
                <a:latin typeface="Arial" panose="020B0604020202020204" pitchFamily="34" charset="0"/>
                <a:cs typeface="Arial" panose="020B0604020202020204" pitchFamily="34" charset="0"/>
              </a:rPr>
              <a:t>/</a:t>
            </a:r>
            <a:r>
              <a:rPr lang="en-US" sz="5400" b="1" dirty="0" err="1" smtClean="0">
                <a:solidFill>
                  <a:srgbClr val="FF0000"/>
                </a:solidFill>
                <a:latin typeface="Arial" panose="020B0604020202020204" pitchFamily="34" charset="0"/>
                <a:cs typeface="Arial" panose="020B0604020202020204" pitchFamily="34" charset="0"/>
              </a:rPr>
              <a:t>kt</a:t>
            </a:r>
            <a:r>
              <a:rPr lang="en-US" sz="5400" b="1" dirty="0" smtClean="0">
                <a:solidFill>
                  <a:srgbClr val="FF0000"/>
                </a:solidFill>
                <a:latin typeface="Arial" panose="020B0604020202020204" pitchFamily="34" charset="0"/>
                <a:cs typeface="Arial" panose="020B0604020202020204" pitchFamily="34" charset="0"/>
              </a:rPr>
              <a:t>/</a:t>
            </a:r>
            <a:endParaRPr lang="en-US" sz="5400" b="1" dirty="0">
              <a:solidFill>
                <a:srgbClr val="FF0000"/>
              </a:solidFill>
              <a:latin typeface="Arial" panose="020B0604020202020204" pitchFamily="34" charset="0"/>
              <a:cs typeface="Arial" panose="020B0604020202020204" pitchFamily="34" charset="0"/>
            </a:endParaRPr>
          </a:p>
        </p:txBody>
      </p:sp>
      <p:cxnSp>
        <p:nvCxnSpPr>
          <p:cNvPr id="11" name="Straight Connector 10"/>
          <p:cNvCxnSpPr/>
          <p:nvPr/>
        </p:nvCxnSpPr>
        <p:spPr>
          <a:xfrm flipV="1">
            <a:off x="6087768" y="3827417"/>
            <a:ext cx="1285175" cy="2746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2625928" y="3854877"/>
            <a:ext cx="1482246" cy="2746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2900069" y="3827417"/>
            <a:ext cx="1419043" cy="923330"/>
          </a:xfrm>
          <a:prstGeom prst="rect">
            <a:avLst/>
          </a:prstGeom>
          <a:noFill/>
        </p:spPr>
        <p:txBody>
          <a:bodyPr wrap="square" rtlCol="0">
            <a:spAutoFit/>
          </a:bodyPr>
          <a:lstStyle/>
          <a:p>
            <a:r>
              <a:rPr lang="en-US" sz="5400" b="1" dirty="0" smtClean="0">
                <a:solidFill>
                  <a:srgbClr val="FF0000"/>
                </a:solidFill>
                <a:latin typeface="Arial" panose="020B0604020202020204" pitchFamily="34" charset="0"/>
                <a:cs typeface="Arial" panose="020B0604020202020204" pitchFamily="34" charset="0"/>
              </a:rPr>
              <a:t>/k/</a:t>
            </a:r>
            <a:endParaRPr lang="en-US" sz="5400" b="1" dirty="0">
              <a:solidFill>
                <a:srgbClr val="FF0000"/>
              </a:solidFill>
              <a:latin typeface="Arial" panose="020B0604020202020204" pitchFamily="34" charset="0"/>
              <a:cs typeface="Arial" panose="020B0604020202020204" pitchFamily="34" charset="0"/>
            </a:endParaRPr>
          </a:p>
        </p:txBody>
      </p:sp>
      <p:pic>
        <p:nvPicPr>
          <p:cNvPr id="13" name="architect.mp3">
            <a:hlinkClick r:id="" action="ppaction://media"/>
          </p:cNvPr>
          <p:cNvPicPr>
            <a:picLocks noRot="1" noChangeAspect="1"/>
          </p:cNvPicPr>
          <p:nvPr>
            <a:audioFile r:link="rId1"/>
          </p:nvPr>
        </p:nvPicPr>
        <p:blipFill>
          <a:blip r:embed="rId5"/>
          <a:stretch>
            <a:fillRect/>
          </a:stretch>
        </p:blipFill>
        <p:spPr>
          <a:xfrm>
            <a:off x="8149771" y="4786085"/>
            <a:ext cx="304800" cy="304800"/>
          </a:xfrm>
          <a:prstGeom prst="rect">
            <a:avLst/>
          </a:prstGeom>
        </p:spPr>
      </p:pic>
    </p:spTree>
    <p:extLst>
      <p:ext uri="{BB962C8B-B14F-4D97-AF65-F5344CB8AC3E}">
        <p14:creationId xmlns:p14="http://schemas.microsoft.com/office/powerpoint/2010/main" xmlns="" val="30884681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80">
                                          <p:stCondLst>
                                            <p:cond delay="0"/>
                                          </p:stCondLst>
                                        </p:cTn>
                                        <p:tgtEl>
                                          <p:spTgt spid="5"/>
                                        </p:tgtEl>
                                      </p:cBhvr>
                                    </p:animEffect>
                                    <p:anim calcmode="lin" valueType="num">
                                      <p:cBhvr>
                                        <p:cTn id="2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9" dur="26">
                                          <p:stCondLst>
                                            <p:cond delay="650"/>
                                          </p:stCondLst>
                                        </p:cTn>
                                        <p:tgtEl>
                                          <p:spTgt spid="5"/>
                                        </p:tgtEl>
                                      </p:cBhvr>
                                      <p:to x="100000" y="60000"/>
                                    </p:animScale>
                                    <p:animScale>
                                      <p:cBhvr>
                                        <p:cTn id="30" dur="166" decel="50000">
                                          <p:stCondLst>
                                            <p:cond delay="676"/>
                                          </p:stCondLst>
                                        </p:cTn>
                                        <p:tgtEl>
                                          <p:spTgt spid="5"/>
                                        </p:tgtEl>
                                      </p:cBhvr>
                                      <p:to x="100000" y="100000"/>
                                    </p:animScale>
                                    <p:animScale>
                                      <p:cBhvr>
                                        <p:cTn id="31" dur="26">
                                          <p:stCondLst>
                                            <p:cond delay="1312"/>
                                          </p:stCondLst>
                                        </p:cTn>
                                        <p:tgtEl>
                                          <p:spTgt spid="5"/>
                                        </p:tgtEl>
                                      </p:cBhvr>
                                      <p:to x="100000" y="80000"/>
                                    </p:animScale>
                                    <p:animScale>
                                      <p:cBhvr>
                                        <p:cTn id="32" dur="166" decel="50000">
                                          <p:stCondLst>
                                            <p:cond delay="1338"/>
                                          </p:stCondLst>
                                        </p:cTn>
                                        <p:tgtEl>
                                          <p:spTgt spid="5"/>
                                        </p:tgtEl>
                                      </p:cBhvr>
                                      <p:to x="100000" y="100000"/>
                                    </p:animScale>
                                    <p:animScale>
                                      <p:cBhvr>
                                        <p:cTn id="33" dur="26">
                                          <p:stCondLst>
                                            <p:cond delay="1642"/>
                                          </p:stCondLst>
                                        </p:cTn>
                                        <p:tgtEl>
                                          <p:spTgt spid="5"/>
                                        </p:tgtEl>
                                      </p:cBhvr>
                                      <p:to x="100000" y="90000"/>
                                    </p:animScale>
                                    <p:animScale>
                                      <p:cBhvr>
                                        <p:cTn id="34" dur="166" decel="50000">
                                          <p:stCondLst>
                                            <p:cond delay="1668"/>
                                          </p:stCondLst>
                                        </p:cTn>
                                        <p:tgtEl>
                                          <p:spTgt spid="5"/>
                                        </p:tgtEl>
                                      </p:cBhvr>
                                      <p:to x="100000" y="100000"/>
                                    </p:animScale>
                                    <p:animScale>
                                      <p:cBhvr>
                                        <p:cTn id="35" dur="26">
                                          <p:stCondLst>
                                            <p:cond delay="1808"/>
                                          </p:stCondLst>
                                        </p:cTn>
                                        <p:tgtEl>
                                          <p:spTgt spid="5"/>
                                        </p:tgtEl>
                                      </p:cBhvr>
                                      <p:to x="100000" y="95000"/>
                                    </p:animScale>
                                    <p:animScale>
                                      <p:cBhvr>
                                        <p:cTn id="36" dur="166" decel="50000">
                                          <p:stCondLst>
                                            <p:cond delay="1834"/>
                                          </p:stCondLst>
                                        </p:cTn>
                                        <p:tgtEl>
                                          <p:spTgt spid="5"/>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wipe(down)">
                                      <p:cBhvr>
                                        <p:cTn id="39" dur="580">
                                          <p:stCondLst>
                                            <p:cond delay="0"/>
                                          </p:stCondLst>
                                        </p:cTn>
                                        <p:tgtEl>
                                          <p:spTgt spid="7"/>
                                        </p:tgtEl>
                                      </p:cBhvr>
                                    </p:animEffect>
                                    <p:anim calcmode="lin" valueType="num">
                                      <p:cBhvr>
                                        <p:cTn id="40"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45" dur="26">
                                          <p:stCondLst>
                                            <p:cond delay="650"/>
                                          </p:stCondLst>
                                        </p:cTn>
                                        <p:tgtEl>
                                          <p:spTgt spid="7"/>
                                        </p:tgtEl>
                                      </p:cBhvr>
                                      <p:to x="100000" y="60000"/>
                                    </p:animScale>
                                    <p:animScale>
                                      <p:cBhvr>
                                        <p:cTn id="46" dur="166" decel="50000">
                                          <p:stCondLst>
                                            <p:cond delay="676"/>
                                          </p:stCondLst>
                                        </p:cTn>
                                        <p:tgtEl>
                                          <p:spTgt spid="7"/>
                                        </p:tgtEl>
                                      </p:cBhvr>
                                      <p:to x="100000" y="100000"/>
                                    </p:animScale>
                                    <p:animScale>
                                      <p:cBhvr>
                                        <p:cTn id="47" dur="26">
                                          <p:stCondLst>
                                            <p:cond delay="1312"/>
                                          </p:stCondLst>
                                        </p:cTn>
                                        <p:tgtEl>
                                          <p:spTgt spid="7"/>
                                        </p:tgtEl>
                                      </p:cBhvr>
                                      <p:to x="100000" y="80000"/>
                                    </p:animScale>
                                    <p:animScale>
                                      <p:cBhvr>
                                        <p:cTn id="48" dur="166" decel="50000">
                                          <p:stCondLst>
                                            <p:cond delay="1338"/>
                                          </p:stCondLst>
                                        </p:cTn>
                                        <p:tgtEl>
                                          <p:spTgt spid="7"/>
                                        </p:tgtEl>
                                      </p:cBhvr>
                                      <p:to x="100000" y="100000"/>
                                    </p:animScale>
                                    <p:animScale>
                                      <p:cBhvr>
                                        <p:cTn id="49" dur="26">
                                          <p:stCondLst>
                                            <p:cond delay="1642"/>
                                          </p:stCondLst>
                                        </p:cTn>
                                        <p:tgtEl>
                                          <p:spTgt spid="7"/>
                                        </p:tgtEl>
                                      </p:cBhvr>
                                      <p:to x="100000" y="90000"/>
                                    </p:animScale>
                                    <p:animScale>
                                      <p:cBhvr>
                                        <p:cTn id="50" dur="166" decel="50000">
                                          <p:stCondLst>
                                            <p:cond delay="1668"/>
                                          </p:stCondLst>
                                        </p:cTn>
                                        <p:tgtEl>
                                          <p:spTgt spid="7"/>
                                        </p:tgtEl>
                                      </p:cBhvr>
                                      <p:to x="100000" y="100000"/>
                                    </p:animScale>
                                    <p:animScale>
                                      <p:cBhvr>
                                        <p:cTn id="51" dur="26">
                                          <p:stCondLst>
                                            <p:cond delay="1808"/>
                                          </p:stCondLst>
                                        </p:cTn>
                                        <p:tgtEl>
                                          <p:spTgt spid="7"/>
                                        </p:tgtEl>
                                      </p:cBhvr>
                                      <p:to x="100000" y="95000"/>
                                    </p:animScale>
                                    <p:animScale>
                                      <p:cBhvr>
                                        <p:cTn id="52" dur="166" decel="50000">
                                          <p:stCondLst>
                                            <p:cond delay="1834"/>
                                          </p:stCondLst>
                                        </p:cTn>
                                        <p:tgtEl>
                                          <p:spTgt spid="7"/>
                                        </p:tgtEl>
                                      </p:cBhvr>
                                      <p:to x="100000" y="100000"/>
                                    </p:animScale>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1" nodeType="clickEffect">
                                  <p:stCondLst>
                                    <p:cond delay="0"/>
                                  </p:stCondLst>
                                  <p:childTnLst>
                                    <p:set>
                                      <p:cBhvr>
                                        <p:cTn id="56" dur="1" fill="hold">
                                          <p:stCondLst>
                                            <p:cond delay="0"/>
                                          </p:stCondLst>
                                        </p:cTn>
                                        <p:tgtEl>
                                          <p:spTgt spid="8"/>
                                        </p:tgtEl>
                                        <p:attrNameLst>
                                          <p:attrName>style.visibility</p:attrName>
                                        </p:attrNameLst>
                                      </p:cBhvr>
                                      <p:to>
                                        <p:strVal val="visible"/>
                                      </p:to>
                                    </p:set>
                                    <p:animEffect transition="in" filter="wipe(left)">
                                      <p:cBhvr>
                                        <p:cTn id="57" dur="1500"/>
                                        <p:tgtEl>
                                          <p:spTgt spid="8"/>
                                        </p:tgtEl>
                                      </p:cBhvr>
                                    </p:animEffect>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nodeType="clickEffect">
                                  <p:stCondLst>
                                    <p:cond delay="0"/>
                                  </p:stCondLst>
                                  <p:childTnLst>
                                    <p:set>
                                      <p:cBhvr>
                                        <p:cTn id="61" dur="1" fill="hold">
                                          <p:stCondLst>
                                            <p:cond delay="0"/>
                                          </p:stCondLst>
                                        </p:cTn>
                                        <p:tgtEl>
                                          <p:spTgt spid="10"/>
                                        </p:tgtEl>
                                        <p:attrNameLst>
                                          <p:attrName>style.visibility</p:attrName>
                                        </p:attrNameLst>
                                      </p:cBhvr>
                                      <p:to>
                                        <p:strVal val="visible"/>
                                      </p:to>
                                    </p:set>
                                    <p:anim calcmode="lin" valueType="num">
                                      <p:cBhvr additive="base">
                                        <p:cTn id="62" dur="500" fill="hold"/>
                                        <p:tgtEl>
                                          <p:spTgt spid="10"/>
                                        </p:tgtEl>
                                        <p:attrNameLst>
                                          <p:attrName>ppt_x</p:attrName>
                                        </p:attrNameLst>
                                      </p:cBhvr>
                                      <p:tavLst>
                                        <p:tav tm="0">
                                          <p:val>
                                            <p:strVal val="#ppt_x"/>
                                          </p:val>
                                        </p:tav>
                                        <p:tav tm="100000">
                                          <p:val>
                                            <p:strVal val="#ppt_x"/>
                                          </p:val>
                                        </p:tav>
                                      </p:tavLst>
                                    </p:anim>
                                    <p:anim calcmode="lin" valueType="num">
                                      <p:cBhvr additive="base">
                                        <p:cTn id="63" dur="500" fill="hold"/>
                                        <p:tgtEl>
                                          <p:spTgt spid="10"/>
                                        </p:tgtEl>
                                        <p:attrNameLst>
                                          <p:attrName>ppt_y</p:attrName>
                                        </p:attrNameLst>
                                      </p:cBhvr>
                                      <p:tavLst>
                                        <p:tav tm="0">
                                          <p:val>
                                            <p:strVal val="1+#ppt_h/2"/>
                                          </p:val>
                                        </p:tav>
                                        <p:tav tm="100000">
                                          <p:val>
                                            <p:strVal val="#ppt_y"/>
                                          </p:val>
                                        </p:tav>
                                      </p:tavLst>
                                    </p:anim>
                                  </p:childTnLst>
                                </p:cTn>
                              </p:par>
                              <p:par>
                                <p:cTn id="64" presetID="2" presetClass="entr" presetSubtype="4" fill="hold" grpId="0" nodeType="withEffect">
                                  <p:stCondLst>
                                    <p:cond delay="0"/>
                                  </p:stCondLst>
                                  <p:childTnLst>
                                    <p:set>
                                      <p:cBhvr>
                                        <p:cTn id="65" dur="1" fill="hold">
                                          <p:stCondLst>
                                            <p:cond delay="0"/>
                                          </p:stCondLst>
                                        </p:cTn>
                                        <p:tgtEl>
                                          <p:spTgt spid="12"/>
                                        </p:tgtEl>
                                        <p:attrNameLst>
                                          <p:attrName>style.visibility</p:attrName>
                                        </p:attrNameLst>
                                      </p:cBhvr>
                                      <p:to>
                                        <p:strVal val="visible"/>
                                      </p:to>
                                    </p:set>
                                    <p:anim calcmode="lin" valueType="num">
                                      <p:cBhvr additive="base">
                                        <p:cTn id="66" dur="500" fill="hold"/>
                                        <p:tgtEl>
                                          <p:spTgt spid="12"/>
                                        </p:tgtEl>
                                        <p:attrNameLst>
                                          <p:attrName>ppt_x</p:attrName>
                                        </p:attrNameLst>
                                      </p:cBhvr>
                                      <p:tavLst>
                                        <p:tav tm="0">
                                          <p:val>
                                            <p:strVal val="#ppt_x"/>
                                          </p:val>
                                        </p:tav>
                                        <p:tav tm="100000">
                                          <p:val>
                                            <p:strVal val="#ppt_x"/>
                                          </p:val>
                                        </p:tav>
                                      </p:tavLst>
                                    </p:anim>
                                    <p:anim calcmode="lin" valueType="num">
                                      <p:cBhvr additive="base">
                                        <p:cTn id="67"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 presetClass="entr" presetSubtype="4" fill="hold" nodeType="clickEffect">
                                  <p:stCondLst>
                                    <p:cond delay="0"/>
                                  </p:stCondLst>
                                  <p:childTnLst>
                                    <p:set>
                                      <p:cBhvr>
                                        <p:cTn id="71" dur="1" fill="hold">
                                          <p:stCondLst>
                                            <p:cond delay="0"/>
                                          </p:stCondLst>
                                        </p:cTn>
                                        <p:tgtEl>
                                          <p:spTgt spid="11"/>
                                        </p:tgtEl>
                                        <p:attrNameLst>
                                          <p:attrName>style.visibility</p:attrName>
                                        </p:attrNameLst>
                                      </p:cBhvr>
                                      <p:to>
                                        <p:strVal val="visible"/>
                                      </p:to>
                                    </p:set>
                                    <p:anim calcmode="lin" valueType="num">
                                      <p:cBhvr additive="base">
                                        <p:cTn id="72" dur="500" fill="hold"/>
                                        <p:tgtEl>
                                          <p:spTgt spid="11"/>
                                        </p:tgtEl>
                                        <p:attrNameLst>
                                          <p:attrName>ppt_x</p:attrName>
                                        </p:attrNameLst>
                                      </p:cBhvr>
                                      <p:tavLst>
                                        <p:tav tm="0">
                                          <p:val>
                                            <p:strVal val="#ppt_x"/>
                                          </p:val>
                                        </p:tav>
                                        <p:tav tm="100000">
                                          <p:val>
                                            <p:strVal val="#ppt_x"/>
                                          </p:val>
                                        </p:tav>
                                      </p:tavLst>
                                    </p:anim>
                                    <p:anim calcmode="lin" valueType="num">
                                      <p:cBhvr additive="base">
                                        <p:cTn id="73" dur="500" fill="hold"/>
                                        <p:tgtEl>
                                          <p:spTgt spid="11"/>
                                        </p:tgtEl>
                                        <p:attrNameLst>
                                          <p:attrName>ppt_y</p:attrName>
                                        </p:attrNameLst>
                                      </p:cBhvr>
                                      <p:tavLst>
                                        <p:tav tm="0">
                                          <p:val>
                                            <p:strVal val="1+#ppt_h/2"/>
                                          </p:val>
                                        </p:tav>
                                        <p:tav tm="100000">
                                          <p:val>
                                            <p:strVal val="#ppt_y"/>
                                          </p:val>
                                        </p:tav>
                                      </p:tavLst>
                                    </p:anim>
                                  </p:childTnLst>
                                </p:cTn>
                              </p:par>
                              <p:par>
                                <p:cTn id="74" presetID="2" presetClass="entr" presetSubtype="4" fill="hold" grpId="0" nodeType="withEffect">
                                  <p:stCondLst>
                                    <p:cond delay="0"/>
                                  </p:stCondLst>
                                  <p:childTnLst>
                                    <p:set>
                                      <p:cBhvr>
                                        <p:cTn id="75" dur="1" fill="hold">
                                          <p:stCondLst>
                                            <p:cond delay="0"/>
                                          </p:stCondLst>
                                        </p:cTn>
                                        <p:tgtEl>
                                          <p:spTgt spid="9"/>
                                        </p:tgtEl>
                                        <p:attrNameLst>
                                          <p:attrName>style.visibility</p:attrName>
                                        </p:attrNameLst>
                                      </p:cBhvr>
                                      <p:to>
                                        <p:strVal val="visible"/>
                                      </p:to>
                                    </p:set>
                                    <p:anim calcmode="lin" valueType="num">
                                      <p:cBhvr additive="base">
                                        <p:cTn id="76" dur="500" fill="hold"/>
                                        <p:tgtEl>
                                          <p:spTgt spid="9"/>
                                        </p:tgtEl>
                                        <p:attrNameLst>
                                          <p:attrName>ppt_x</p:attrName>
                                        </p:attrNameLst>
                                      </p:cBhvr>
                                      <p:tavLst>
                                        <p:tav tm="0">
                                          <p:val>
                                            <p:strVal val="#ppt_x"/>
                                          </p:val>
                                        </p:tav>
                                        <p:tav tm="100000">
                                          <p:val>
                                            <p:strVal val="#ppt_x"/>
                                          </p:val>
                                        </p:tav>
                                      </p:tavLst>
                                    </p:anim>
                                    <p:anim calcmode="lin" valueType="num">
                                      <p:cBhvr additive="base">
                                        <p:cTn id="77" dur="500" fill="hold"/>
                                        <p:tgtEl>
                                          <p:spTgt spid="9"/>
                                        </p:tgtEl>
                                        <p:attrNameLst>
                                          <p:attrName>ppt_y</p:attrName>
                                        </p:attrNameLst>
                                      </p:cBhvr>
                                      <p:tavLst>
                                        <p:tav tm="0">
                                          <p:val>
                                            <p:strVal val="1+#ppt_h/2"/>
                                          </p:val>
                                        </p:tav>
                                        <p:tav tm="100000">
                                          <p:val>
                                            <p:strVal val="#ppt_y"/>
                                          </p:val>
                                        </p:tav>
                                      </p:tavLst>
                                    </p:anim>
                                  </p:childTnLst>
                                </p:cTn>
                              </p:par>
                            </p:childTnLst>
                          </p:cTn>
                        </p:par>
                        <p:par>
                          <p:cTn id="78" fill="hold">
                            <p:stCondLst>
                              <p:cond delay="500"/>
                            </p:stCondLst>
                            <p:childTnLst>
                              <p:par>
                                <p:cTn id="79" presetID="1" presetClass="mediacall" presetSubtype="0" fill="hold" nodeType="afterEffect">
                                  <p:stCondLst>
                                    <p:cond delay="0"/>
                                  </p:stCondLst>
                                  <p:childTnLst>
                                    <p:cmd type="call" cmd="playFrom(0.0)">
                                      <p:cBhvr>
                                        <p:cTn id="80" dur="702"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81" fill="hold" display="0">
                  <p:stCondLst>
                    <p:cond delay="indefinite"/>
                  </p:stCondLst>
                  <p:endCondLst>
                    <p:cond evt="onNext" delay="0">
                      <p:tgtEl>
                        <p:sldTgt/>
                      </p:tgtEl>
                    </p:cond>
                    <p:cond evt="onPrev" delay="0">
                      <p:tgtEl>
                        <p:sldTgt/>
                      </p:tgtEl>
                    </p:cond>
                    <p:cond evt="onStopAudio" delay="0">
                      <p:tgtEl>
                        <p:sldTgt/>
                      </p:tgtEl>
                    </p:cond>
                  </p:endCondLst>
                </p:cTn>
                <p:tgtEl>
                  <p:spTgt spid="13"/>
                </p:tgtEl>
              </p:cMediaNode>
            </p:audio>
          </p:childTnLst>
        </p:cTn>
      </p:par>
    </p:tnLst>
    <p:bldLst>
      <p:bldP spid="4" grpId="0"/>
      <p:bldP spid="5" grpId="0"/>
      <p:bldP spid="7" grpId="0"/>
      <p:bldP spid="8" grpId="1"/>
      <p:bldP spid="9"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0"/>
            <a:ext cx="12191999" cy="6858000"/>
          </a:xfrm>
          <a:prstGeom prst="rect">
            <a:avLst/>
          </a:prstGeom>
        </p:spPr>
      </p:pic>
      <p:sp>
        <p:nvSpPr>
          <p:cNvPr id="4" name="TextBox 3"/>
          <p:cNvSpPr txBox="1"/>
          <p:nvPr/>
        </p:nvSpPr>
        <p:spPr>
          <a:xfrm>
            <a:off x="1333795" y="2321004"/>
            <a:ext cx="3182480" cy="2215991"/>
          </a:xfrm>
          <a:prstGeom prst="rect">
            <a:avLst/>
          </a:prstGeom>
          <a:noFill/>
        </p:spPr>
        <p:txBody>
          <a:bodyPr wrap="square" rtlCol="0">
            <a:spAutoFit/>
          </a:bodyPr>
          <a:lstStyle/>
          <a:p>
            <a:r>
              <a:rPr lang="en-US" sz="13800" b="1" dirty="0" err="1" smtClean="0">
                <a:solidFill>
                  <a:schemeClr val="bg1"/>
                </a:solidFill>
                <a:latin typeface="Comic Sans MS" panose="030F0702030302020204" pitchFamily="66" charset="0"/>
              </a:rPr>
              <a:t>wri</a:t>
            </a:r>
            <a:endParaRPr lang="en-US" sz="13800" b="1" dirty="0">
              <a:solidFill>
                <a:schemeClr val="bg1"/>
              </a:solidFill>
              <a:latin typeface="Comic Sans MS" panose="030F0702030302020204" pitchFamily="66" charset="0"/>
            </a:endParaRPr>
          </a:p>
        </p:txBody>
      </p:sp>
      <p:sp>
        <p:nvSpPr>
          <p:cNvPr id="5" name="TextBox 4"/>
          <p:cNvSpPr txBox="1"/>
          <p:nvPr/>
        </p:nvSpPr>
        <p:spPr>
          <a:xfrm>
            <a:off x="3972936" y="2321004"/>
            <a:ext cx="4643692" cy="2215991"/>
          </a:xfrm>
          <a:prstGeom prst="rect">
            <a:avLst/>
          </a:prstGeom>
          <a:noFill/>
        </p:spPr>
        <p:txBody>
          <a:bodyPr wrap="square" rtlCol="0">
            <a:spAutoFit/>
          </a:bodyPr>
          <a:lstStyle/>
          <a:p>
            <a:r>
              <a:rPr lang="en-US" sz="13800" b="1" dirty="0" err="1" smtClean="0">
                <a:solidFill>
                  <a:schemeClr val="bg1"/>
                </a:solidFill>
                <a:latin typeface="Comic Sans MS" panose="030F0702030302020204" pitchFamily="66" charset="0"/>
              </a:rPr>
              <a:t>ter</a:t>
            </a:r>
            <a:endParaRPr lang="en-US" sz="13800" b="1" dirty="0">
              <a:solidFill>
                <a:schemeClr val="bg1"/>
              </a:solidFill>
              <a:latin typeface="Comic Sans MS" panose="030F0702030302020204" pitchFamily="66" charset="0"/>
            </a:endParaRPr>
          </a:p>
        </p:txBody>
      </p:sp>
      <p:grpSp>
        <p:nvGrpSpPr>
          <p:cNvPr id="9" name="Group 8"/>
          <p:cNvGrpSpPr/>
          <p:nvPr/>
        </p:nvGrpSpPr>
        <p:grpSpPr>
          <a:xfrm>
            <a:off x="7249317" y="1656520"/>
            <a:ext cx="3326296" cy="3061254"/>
            <a:chOff x="6400800" y="662607"/>
            <a:chExt cx="3326296" cy="3061254"/>
          </a:xfrm>
        </p:grpSpPr>
        <p:sp>
          <p:nvSpPr>
            <p:cNvPr id="7" name="Rectangle 6"/>
            <p:cNvSpPr/>
            <p:nvPr/>
          </p:nvSpPr>
          <p:spPr>
            <a:xfrm>
              <a:off x="6400800" y="662609"/>
              <a:ext cx="3326296" cy="3061252"/>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6403516" y="662607"/>
              <a:ext cx="3323580" cy="3061253"/>
            </a:xfrm>
            <a:prstGeom prst="rect">
              <a:avLst/>
            </a:prstGeom>
            <a:solidFill>
              <a:srgbClr val="FFFFFF">
                <a:shade val="85000"/>
              </a:srgbClr>
            </a:solidFill>
            <a:ln w="3810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
        <p:nvSpPr>
          <p:cNvPr id="10" name="TextBox 9"/>
          <p:cNvSpPr txBox="1"/>
          <p:nvPr/>
        </p:nvSpPr>
        <p:spPr>
          <a:xfrm>
            <a:off x="1333795" y="2312503"/>
            <a:ext cx="3182480" cy="2215991"/>
          </a:xfrm>
          <a:prstGeom prst="rect">
            <a:avLst/>
          </a:prstGeom>
          <a:noFill/>
        </p:spPr>
        <p:txBody>
          <a:bodyPr wrap="square" rtlCol="0">
            <a:spAutoFit/>
          </a:bodyPr>
          <a:lstStyle/>
          <a:p>
            <a:r>
              <a:rPr lang="en-US" sz="13800" b="1" dirty="0" err="1" smtClean="0">
                <a:solidFill>
                  <a:srgbClr val="FFFF00"/>
                </a:solidFill>
                <a:latin typeface="Comic Sans MS" panose="030F0702030302020204" pitchFamily="66" charset="0"/>
              </a:rPr>
              <a:t>wri</a:t>
            </a:r>
            <a:endParaRPr lang="en-US" sz="13800" b="1" dirty="0">
              <a:solidFill>
                <a:srgbClr val="FFFF00"/>
              </a:solidFill>
              <a:latin typeface="Comic Sans MS" panose="030F0702030302020204" pitchFamily="66" charset="0"/>
            </a:endParaRPr>
          </a:p>
        </p:txBody>
      </p:sp>
      <p:pic>
        <p:nvPicPr>
          <p:cNvPr id="11" name="writer.mp3">
            <a:hlinkClick r:id="" action="ppaction://media"/>
          </p:cNvPr>
          <p:cNvPicPr>
            <a:picLocks noRot="1" noChangeAspect="1"/>
          </p:cNvPicPr>
          <p:nvPr>
            <a:audioFile r:link="rId1"/>
          </p:nvPr>
        </p:nvPicPr>
        <p:blipFill>
          <a:blip r:embed="rId5"/>
          <a:stretch>
            <a:fillRect/>
          </a:stretch>
        </p:blipFill>
        <p:spPr>
          <a:xfrm>
            <a:off x="7322457" y="4408714"/>
            <a:ext cx="304800" cy="304800"/>
          </a:xfrm>
          <a:prstGeom prst="rect">
            <a:avLst/>
          </a:prstGeom>
        </p:spPr>
      </p:pic>
    </p:spTree>
    <p:extLst>
      <p:ext uri="{BB962C8B-B14F-4D97-AF65-F5344CB8AC3E}">
        <p14:creationId xmlns:p14="http://schemas.microsoft.com/office/powerpoint/2010/main" xmlns="" val="38484442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80">
                                          <p:stCondLst>
                                            <p:cond delay="0"/>
                                          </p:stCondLst>
                                        </p:cTn>
                                        <p:tgtEl>
                                          <p:spTgt spid="4"/>
                                        </p:tgtEl>
                                      </p:cBhvr>
                                    </p:animEffect>
                                    <p:anim calcmode="lin" valueType="num">
                                      <p:cBhvr>
                                        <p:cTn id="2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9" dur="26">
                                          <p:stCondLst>
                                            <p:cond delay="650"/>
                                          </p:stCondLst>
                                        </p:cTn>
                                        <p:tgtEl>
                                          <p:spTgt spid="4"/>
                                        </p:tgtEl>
                                      </p:cBhvr>
                                      <p:to x="100000" y="60000"/>
                                    </p:animScale>
                                    <p:animScale>
                                      <p:cBhvr>
                                        <p:cTn id="30" dur="166" decel="50000">
                                          <p:stCondLst>
                                            <p:cond delay="676"/>
                                          </p:stCondLst>
                                        </p:cTn>
                                        <p:tgtEl>
                                          <p:spTgt spid="4"/>
                                        </p:tgtEl>
                                      </p:cBhvr>
                                      <p:to x="100000" y="100000"/>
                                    </p:animScale>
                                    <p:animScale>
                                      <p:cBhvr>
                                        <p:cTn id="31" dur="26">
                                          <p:stCondLst>
                                            <p:cond delay="1312"/>
                                          </p:stCondLst>
                                        </p:cTn>
                                        <p:tgtEl>
                                          <p:spTgt spid="4"/>
                                        </p:tgtEl>
                                      </p:cBhvr>
                                      <p:to x="100000" y="80000"/>
                                    </p:animScale>
                                    <p:animScale>
                                      <p:cBhvr>
                                        <p:cTn id="32" dur="166" decel="50000">
                                          <p:stCondLst>
                                            <p:cond delay="1338"/>
                                          </p:stCondLst>
                                        </p:cTn>
                                        <p:tgtEl>
                                          <p:spTgt spid="4"/>
                                        </p:tgtEl>
                                      </p:cBhvr>
                                      <p:to x="100000" y="100000"/>
                                    </p:animScale>
                                    <p:animScale>
                                      <p:cBhvr>
                                        <p:cTn id="33" dur="26">
                                          <p:stCondLst>
                                            <p:cond delay="1642"/>
                                          </p:stCondLst>
                                        </p:cTn>
                                        <p:tgtEl>
                                          <p:spTgt spid="4"/>
                                        </p:tgtEl>
                                      </p:cBhvr>
                                      <p:to x="100000" y="90000"/>
                                    </p:animScale>
                                    <p:animScale>
                                      <p:cBhvr>
                                        <p:cTn id="34" dur="166" decel="50000">
                                          <p:stCondLst>
                                            <p:cond delay="1668"/>
                                          </p:stCondLst>
                                        </p:cTn>
                                        <p:tgtEl>
                                          <p:spTgt spid="4"/>
                                        </p:tgtEl>
                                      </p:cBhvr>
                                      <p:to x="100000" y="100000"/>
                                    </p:animScale>
                                    <p:animScale>
                                      <p:cBhvr>
                                        <p:cTn id="35" dur="26">
                                          <p:stCondLst>
                                            <p:cond delay="1808"/>
                                          </p:stCondLst>
                                        </p:cTn>
                                        <p:tgtEl>
                                          <p:spTgt spid="4"/>
                                        </p:tgtEl>
                                      </p:cBhvr>
                                      <p:to x="100000" y="95000"/>
                                    </p:animScale>
                                    <p:animScale>
                                      <p:cBhvr>
                                        <p:cTn id="36" dur="166" decel="50000">
                                          <p:stCondLst>
                                            <p:cond delay="1834"/>
                                          </p:stCondLst>
                                        </p:cTn>
                                        <p:tgtEl>
                                          <p:spTgt spid="4"/>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wipe(left)">
                                      <p:cBhvr>
                                        <p:cTn id="41" dur="1500"/>
                                        <p:tgtEl>
                                          <p:spTgt spid="10"/>
                                        </p:tgtEl>
                                      </p:cBhvr>
                                    </p:animEffect>
                                  </p:childTnLst>
                                </p:cTn>
                              </p:par>
                            </p:childTnLst>
                          </p:cTn>
                        </p:par>
                        <p:par>
                          <p:cTn id="42" fill="hold">
                            <p:stCondLst>
                              <p:cond delay="1500"/>
                            </p:stCondLst>
                            <p:childTnLst>
                              <p:par>
                                <p:cTn id="43" presetID="1" presetClass="mediacall" presetSubtype="0" fill="hold" nodeType="afterEffect">
                                  <p:stCondLst>
                                    <p:cond delay="0"/>
                                  </p:stCondLst>
                                  <p:childTnLst>
                                    <p:cmd type="call" cmd="playFrom(0.0)">
                                      <p:cBhvr>
                                        <p:cTn id="44" dur="702"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45" fill="hold" display="0">
                  <p:stCondLst>
                    <p:cond delay="indefinite"/>
                  </p:stCondLst>
                  <p:endCondLst>
                    <p:cond evt="onNext" delay="0">
                      <p:tgtEl>
                        <p:sldTgt/>
                      </p:tgtEl>
                    </p:cond>
                    <p:cond evt="onPrev" delay="0">
                      <p:tgtEl>
                        <p:sldTgt/>
                      </p:tgtEl>
                    </p:cond>
                    <p:cond evt="onStopAudio" delay="0">
                      <p:tgtEl>
                        <p:sldTgt/>
                      </p:tgtEl>
                    </p:cond>
                  </p:endCondLst>
                </p:cTn>
                <p:tgtEl>
                  <p:spTgt spid="11"/>
                </p:tgtEl>
              </p:cMediaNode>
            </p:audio>
          </p:childTnLst>
        </p:cTn>
      </p:par>
    </p:tnLst>
    <p:bldLst>
      <p:bldP spid="4" grpId="0"/>
      <p:bldP spid="5"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1999" cy="68580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967150" y="457712"/>
            <a:ext cx="2217829" cy="1921562"/>
          </a:xfrm>
          <a:prstGeom prst="rect">
            <a:avLst/>
          </a:prstGeom>
          <a:ln w="38100">
            <a:solidFill>
              <a:schemeClr val="tx1"/>
            </a:solid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444910" y="457712"/>
            <a:ext cx="2218735" cy="1921562"/>
          </a:xfrm>
          <a:prstGeom prst="rect">
            <a:avLst/>
          </a:prstGeom>
          <a:ln w="38100">
            <a:solidFill>
              <a:schemeClr val="tx1"/>
            </a:solid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1967148" y="3627017"/>
            <a:ext cx="2217829" cy="1921562"/>
          </a:xfrm>
          <a:prstGeom prst="rect">
            <a:avLst/>
          </a:prstGeom>
          <a:ln w="38100">
            <a:solidFill>
              <a:schemeClr val="tx1"/>
            </a:solidFill>
          </a:ln>
          <a:effectLst>
            <a:outerShdw blurRad="292100" dist="139700" dir="2700000" algn="tl" rotWithShape="0">
              <a:srgbClr val="333333">
                <a:alpha val="65000"/>
              </a:srgbClr>
            </a:outerShdw>
          </a:effectLst>
        </p:spPr>
      </p:pic>
      <p:grpSp>
        <p:nvGrpSpPr>
          <p:cNvPr id="6" name="Group 5"/>
          <p:cNvGrpSpPr/>
          <p:nvPr/>
        </p:nvGrpSpPr>
        <p:grpSpPr>
          <a:xfrm>
            <a:off x="7411778" y="3603057"/>
            <a:ext cx="2217829" cy="1921563"/>
            <a:chOff x="6400800" y="662607"/>
            <a:chExt cx="3326296" cy="3061254"/>
          </a:xfrm>
        </p:grpSpPr>
        <p:sp>
          <p:nvSpPr>
            <p:cNvPr id="7" name="Rectangle 6"/>
            <p:cNvSpPr/>
            <p:nvPr/>
          </p:nvSpPr>
          <p:spPr>
            <a:xfrm>
              <a:off x="6400800" y="662609"/>
              <a:ext cx="3326296" cy="3061252"/>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6403516" y="662607"/>
              <a:ext cx="3323580" cy="3061253"/>
            </a:xfrm>
            <a:prstGeom prst="rect">
              <a:avLst/>
            </a:prstGeom>
            <a:solidFill>
              <a:srgbClr val="FFFFFF">
                <a:shade val="85000"/>
              </a:srgbClr>
            </a:solidFill>
            <a:ln w="3810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
        <p:nvSpPr>
          <p:cNvPr id="10" name="Rounded Rectangle 9"/>
          <p:cNvSpPr/>
          <p:nvPr/>
        </p:nvSpPr>
        <p:spPr>
          <a:xfrm>
            <a:off x="1897972" y="2452295"/>
            <a:ext cx="2356177" cy="926883"/>
          </a:xfrm>
          <a:prstGeom prst="roundRect">
            <a:avLst/>
          </a:prstGeom>
          <a:solidFill>
            <a:schemeClr val="accent5">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tx1"/>
                </a:solidFill>
                <a:latin typeface="Comic Sans MS" panose="030F0702030302020204" pitchFamily="66" charset="0"/>
              </a:rPr>
              <a:t>pilot</a:t>
            </a:r>
          </a:p>
          <a:p>
            <a:pPr algn="ctr"/>
            <a:r>
              <a:rPr lang="en-US" sz="2400" b="1" i="1" dirty="0">
                <a:solidFill>
                  <a:srgbClr val="002060"/>
                </a:solidFill>
                <a:latin typeface="Arial" panose="020B0604020202020204" pitchFamily="34" charset="0"/>
                <a:cs typeface="Arial" panose="020B0604020202020204" pitchFamily="34" charset="0"/>
              </a:rPr>
              <a:t>p</a:t>
            </a:r>
            <a:r>
              <a:rPr lang="en-US" sz="2400" b="1" i="1" dirty="0" smtClean="0">
                <a:solidFill>
                  <a:srgbClr val="002060"/>
                </a:solidFill>
                <a:latin typeface="Arial" panose="020B0604020202020204" pitchFamily="34" charset="0"/>
                <a:cs typeface="Arial" panose="020B0604020202020204" pitchFamily="34" charset="0"/>
              </a:rPr>
              <a:t>hi </a:t>
            </a:r>
            <a:r>
              <a:rPr lang="en-US" sz="2400" b="1" i="1" dirty="0" err="1" smtClean="0">
                <a:solidFill>
                  <a:srgbClr val="002060"/>
                </a:solidFill>
                <a:latin typeface="Arial" panose="020B0604020202020204" pitchFamily="34" charset="0"/>
                <a:cs typeface="Arial" panose="020B0604020202020204" pitchFamily="34" charset="0"/>
              </a:rPr>
              <a:t>công</a:t>
            </a:r>
            <a:endParaRPr lang="en-US" sz="2400" b="1" i="1" dirty="0">
              <a:solidFill>
                <a:srgbClr val="002060"/>
              </a:solidFill>
              <a:latin typeface="Arial" panose="020B0604020202020204" pitchFamily="34" charset="0"/>
              <a:cs typeface="Arial" panose="020B0604020202020204" pitchFamily="34" charset="0"/>
            </a:endParaRPr>
          </a:p>
        </p:txBody>
      </p:sp>
      <p:sp>
        <p:nvSpPr>
          <p:cNvPr id="11" name="Rounded Rectangle 10"/>
          <p:cNvSpPr/>
          <p:nvPr/>
        </p:nvSpPr>
        <p:spPr>
          <a:xfrm>
            <a:off x="7411778" y="2452295"/>
            <a:ext cx="2251867" cy="926883"/>
          </a:xfrm>
          <a:prstGeom prst="roundRect">
            <a:avLst/>
          </a:prstGeom>
          <a:solidFill>
            <a:schemeClr val="accent5">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tx1"/>
                </a:solidFill>
                <a:latin typeface="Comic Sans MS" panose="030F0702030302020204" pitchFamily="66" charset="0"/>
              </a:rPr>
              <a:t>doctor</a:t>
            </a:r>
          </a:p>
          <a:p>
            <a:pPr algn="ctr"/>
            <a:r>
              <a:rPr lang="en-US" sz="2400" b="1" i="1" dirty="0" err="1">
                <a:solidFill>
                  <a:srgbClr val="002060"/>
                </a:solidFill>
                <a:latin typeface="Arial" panose="020B0604020202020204" pitchFamily="34" charset="0"/>
                <a:cs typeface="Arial" panose="020B0604020202020204" pitchFamily="34" charset="0"/>
              </a:rPr>
              <a:t>b</a:t>
            </a:r>
            <a:r>
              <a:rPr lang="en-US" sz="2400" b="1" i="1" dirty="0" err="1" smtClean="0">
                <a:solidFill>
                  <a:srgbClr val="002060"/>
                </a:solidFill>
                <a:latin typeface="Arial" panose="020B0604020202020204" pitchFamily="34" charset="0"/>
                <a:cs typeface="Arial" panose="020B0604020202020204" pitchFamily="34" charset="0"/>
              </a:rPr>
              <a:t>ác</a:t>
            </a:r>
            <a:r>
              <a:rPr lang="en-US" sz="2400" b="1" i="1" dirty="0" smtClean="0">
                <a:solidFill>
                  <a:srgbClr val="002060"/>
                </a:solidFill>
                <a:latin typeface="Arial" panose="020B0604020202020204" pitchFamily="34" charset="0"/>
                <a:cs typeface="Arial" panose="020B0604020202020204" pitchFamily="34" charset="0"/>
              </a:rPr>
              <a:t> </a:t>
            </a:r>
            <a:r>
              <a:rPr lang="en-US" sz="2400" b="1" i="1" dirty="0" err="1" smtClean="0">
                <a:solidFill>
                  <a:srgbClr val="002060"/>
                </a:solidFill>
                <a:latin typeface="Arial" panose="020B0604020202020204" pitchFamily="34" charset="0"/>
                <a:cs typeface="Arial" panose="020B0604020202020204" pitchFamily="34" charset="0"/>
              </a:rPr>
              <a:t>sĩ</a:t>
            </a:r>
            <a:endParaRPr lang="en-US" sz="2400" b="1" i="1" dirty="0">
              <a:solidFill>
                <a:srgbClr val="002060"/>
              </a:solidFill>
              <a:latin typeface="Arial" panose="020B0604020202020204" pitchFamily="34" charset="0"/>
              <a:cs typeface="Arial" panose="020B0604020202020204" pitchFamily="34" charset="0"/>
            </a:endParaRPr>
          </a:p>
        </p:txBody>
      </p:sp>
      <p:sp>
        <p:nvSpPr>
          <p:cNvPr id="12" name="Rounded Rectangle 11"/>
          <p:cNvSpPr/>
          <p:nvPr/>
        </p:nvSpPr>
        <p:spPr>
          <a:xfrm>
            <a:off x="1897972" y="5644275"/>
            <a:ext cx="2287005" cy="926883"/>
          </a:xfrm>
          <a:prstGeom prst="roundRect">
            <a:avLst/>
          </a:prstGeom>
          <a:solidFill>
            <a:schemeClr val="accent5">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tx1"/>
                </a:solidFill>
                <a:latin typeface="Comic Sans MS" panose="030F0702030302020204" pitchFamily="66" charset="0"/>
              </a:rPr>
              <a:t>architect</a:t>
            </a:r>
          </a:p>
          <a:p>
            <a:pPr algn="ctr"/>
            <a:r>
              <a:rPr lang="en-US" sz="2400" b="1" i="1" dirty="0" err="1" smtClean="0">
                <a:solidFill>
                  <a:srgbClr val="002060"/>
                </a:solidFill>
                <a:latin typeface="Arial" panose="020B0604020202020204" pitchFamily="34" charset="0"/>
                <a:cs typeface="Arial" panose="020B0604020202020204" pitchFamily="34" charset="0"/>
              </a:rPr>
              <a:t>kiến</a:t>
            </a:r>
            <a:r>
              <a:rPr lang="en-US" sz="2400" b="1" i="1" dirty="0" smtClean="0">
                <a:solidFill>
                  <a:srgbClr val="002060"/>
                </a:solidFill>
                <a:latin typeface="Arial" panose="020B0604020202020204" pitchFamily="34" charset="0"/>
                <a:cs typeface="Arial" panose="020B0604020202020204" pitchFamily="34" charset="0"/>
              </a:rPr>
              <a:t> </a:t>
            </a:r>
            <a:r>
              <a:rPr lang="en-US" sz="2400" b="1" i="1" dirty="0" err="1" smtClean="0">
                <a:solidFill>
                  <a:srgbClr val="002060"/>
                </a:solidFill>
                <a:latin typeface="Arial" panose="020B0604020202020204" pitchFamily="34" charset="0"/>
                <a:cs typeface="Arial" panose="020B0604020202020204" pitchFamily="34" charset="0"/>
              </a:rPr>
              <a:t>trúc</a:t>
            </a:r>
            <a:r>
              <a:rPr lang="en-US" sz="2400" b="1" i="1" dirty="0" smtClean="0">
                <a:solidFill>
                  <a:srgbClr val="002060"/>
                </a:solidFill>
                <a:latin typeface="Arial" panose="020B0604020202020204" pitchFamily="34" charset="0"/>
                <a:cs typeface="Arial" panose="020B0604020202020204" pitchFamily="34" charset="0"/>
              </a:rPr>
              <a:t> </a:t>
            </a:r>
            <a:r>
              <a:rPr lang="en-US" sz="2400" b="1" i="1" dirty="0" err="1" smtClean="0">
                <a:solidFill>
                  <a:srgbClr val="002060"/>
                </a:solidFill>
                <a:latin typeface="Arial" panose="020B0604020202020204" pitchFamily="34" charset="0"/>
                <a:cs typeface="Arial" panose="020B0604020202020204" pitchFamily="34" charset="0"/>
              </a:rPr>
              <a:t>sư</a:t>
            </a:r>
            <a:endParaRPr lang="en-US" sz="2400" b="1" i="1" dirty="0">
              <a:solidFill>
                <a:srgbClr val="002060"/>
              </a:solidFill>
              <a:latin typeface="Arial" panose="020B0604020202020204" pitchFamily="34" charset="0"/>
              <a:cs typeface="Arial" panose="020B0604020202020204" pitchFamily="34" charset="0"/>
            </a:endParaRPr>
          </a:p>
        </p:txBody>
      </p:sp>
      <p:sp>
        <p:nvSpPr>
          <p:cNvPr id="13" name="Rounded Rectangle 12"/>
          <p:cNvSpPr/>
          <p:nvPr/>
        </p:nvSpPr>
        <p:spPr>
          <a:xfrm>
            <a:off x="7411778" y="5644274"/>
            <a:ext cx="2251867" cy="926883"/>
          </a:xfrm>
          <a:prstGeom prst="roundRect">
            <a:avLst/>
          </a:prstGeom>
          <a:solidFill>
            <a:schemeClr val="accent5">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tx1"/>
                </a:solidFill>
                <a:latin typeface="Comic Sans MS" panose="030F0702030302020204" pitchFamily="66" charset="0"/>
              </a:rPr>
              <a:t>writer</a:t>
            </a:r>
          </a:p>
          <a:p>
            <a:pPr algn="ctr"/>
            <a:r>
              <a:rPr lang="en-US" sz="2400" b="1" i="1" dirty="0" err="1">
                <a:solidFill>
                  <a:srgbClr val="002060"/>
                </a:solidFill>
                <a:latin typeface="Arial" panose="020B0604020202020204" pitchFamily="34" charset="0"/>
                <a:cs typeface="Arial" panose="020B0604020202020204" pitchFamily="34" charset="0"/>
              </a:rPr>
              <a:t>n</a:t>
            </a:r>
            <a:r>
              <a:rPr lang="en-US" sz="2400" b="1" i="1" dirty="0" err="1" smtClean="0">
                <a:solidFill>
                  <a:srgbClr val="002060"/>
                </a:solidFill>
                <a:latin typeface="Arial" panose="020B0604020202020204" pitchFamily="34" charset="0"/>
                <a:cs typeface="Arial" panose="020B0604020202020204" pitchFamily="34" charset="0"/>
              </a:rPr>
              <a:t>hà</a:t>
            </a:r>
            <a:r>
              <a:rPr lang="en-US" sz="2400" b="1" i="1" dirty="0" smtClean="0">
                <a:solidFill>
                  <a:srgbClr val="002060"/>
                </a:solidFill>
                <a:latin typeface="Arial" panose="020B0604020202020204" pitchFamily="34" charset="0"/>
                <a:cs typeface="Arial" panose="020B0604020202020204" pitchFamily="34" charset="0"/>
              </a:rPr>
              <a:t> </a:t>
            </a:r>
            <a:r>
              <a:rPr lang="en-US" sz="2400" b="1" i="1" dirty="0" err="1" smtClean="0">
                <a:solidFill>
                  <a:srgbClr val="002060"/>
                </a:solidFill>
                <a:latin typeface="Arial" panose="020B0604020202020204" pitchFamily="34" charset="0"/>
                <a:cs typeface="Arial" panose="020B0604020202020204" pitchFamily="34" charset="0"/>
              </a:rPr>
              <a:t>văn</a:t>
            </a:r>
            <a:endParaRPr lang="en-US" sz="2400" b="1" i="1" dirty="0">
              <a:solidFill>
                <a:srgbClr val="002060"/>
              </a:solidFill>
              <a:latin typeface="Arial" panose="020B0604020202020204" pitchFamily="34" charset="0"/>
              <a:cs typeface="Arial" panose="020B0604020202020204" pitchFamily="34" charset="0"/>
            </a:endParaRPr>
          </a:p>
        </p:txBody>
      </p:sp>
      <p:sp>
        <p:nvSpPr>
          <p:cNvPr id="14" name="TextBox 13"/>
          <p:cNvSpPr txBox="1"/>
          <p:nvPr/>
        </p:nvSpPr>
        <p:spPr>
          <a:xfrm>
            <a:off x="1885093" y="2452479"/>
            <a:ext cx="2377814" cy="954107"/>
          </a:xfrm>
          <a:prstGeom prst="rect">
            <a:avLst/>
          </a:prstGeom>
          <a:noFill/>
        </p:spPr>
        <p:txBody>
          <a:bodyPr wrap="square" rtlCol="0">
            <a:spAutoFit/>
          </a:bodyPr>
          <a:lstStyle/>
          <a:p>
            <a:pPr algn="ctr"/>
            <a:r>
              <a:rPr lang="en-US" sz="3200" b="1" dirty="0">
                <a:latin typeface="Comic Sans MS" panose="030F0702030302020204" pitchFamily="66" charset="0"/>
              </a:rPr>
              <a:t>pilot</a:t>
            </a:r>
          </a:p>
          <a:p>
            <a:pPr algn="ctr"/>
            <a:r>
              <a:rPr lang="en-US" sz="2400" b="1" i="1" dirty="0">
                <a:solidFill>
                  <a:srgbClr val="002060"/>
                </a:solidFill>
                <a:latin typeface="Arial" panose="020B0604020202020204" pitchFamily="34" charset="0"/>
                <a:cs typeface="Arial" panose="020B0604020202020204" pitchFamily="34" charset="0"/>
              </a:rPr>
              <a:t>phi </a:t>
            </a:r>
            <a:r>
              <a:rPr lang="en-US" sz="2400" b="1" i="1" dirty="0" err="1" smtClean="0">
                <a:solidFill>
                  <a:srgbClr val="002060"/>
                </a:solidFill>
                <a:latin typeface="Arial" panose="020B0604020202020204" pitchFamily="34" charset="0"/>
                <a:cs typeface="Arial" panose="020B0604020202020204" pitchFamily="34" charset="0"/>
              </a:rPr>
              <a:t>công</a:t>
            </a:r>
            <a:endParaRPr lang="en-US" sz="2400" dirty="0">
              <a:solidFill>
                <a:srgbClr val="002060"/>
              </a:solidFill>
            </a:endParaRPr>
          </a:p>
        </p:txBody>
      </p:sp>
      <p:sp>
        <p:nvSpPr>
          <p:cNvPr id="15" name="TextBox 14"/>
          <p:cNvSpPr txBox="1"/>
          <p:nvPr/>
        </p:nvSpPr>
        <p:spPr>
          <a:xfrm>
            <a:off x="7411778" y="2439415"/>
            <a:ext cx="2251867" cy="954107"/>
          </a:xfrm>
          <a:prstGeom prst="rect">
            <a:avLst/>
          </a:prstGeom>
          <a:noFill/>
        </p:spPr>
        <p:txBody>
          <a:bodyPr wrap="square" rtlCol="0">
            <a:spAutoFit/>
          </a:bodyPr>
          <a:lstStyle/>
          <a:p>
            <a:pPr algn="ctr"/>
            <a:r>
              <a:rPr lang="en-US" sz="3200" b="1" dirty="0">
                <a:latin typeface="Comic Sans MS" panose="030F0702030302020204" pitchFamily="66" charset="0"/>
              </a:rPr>
              <a:t>doctor</a:t>
            </a:r>
          </a:p>
          <a:p>
            <a:pPr algn="ctr"/>
            <a:r>
              <a:rPr lang="en-US" sz="2400" b="1" i="1" dirty="0" err="1">
                <a:solidFill>
                  <a:srgbClr val="002060"/>
                </a:solidFill>
                <a:latin typeface="Arial" panose="020B0604020202020204" pitchFamily="34" charset="0"/>
                <a:cs typeface="Arial" panose="020B0604020202020204" pitchFamily="34" charset="0"/>
              </a:rPr>
              <a:t>bác</a:t>
            </a:r>
            <a:r>
              <a:rPr lang="en-US" sz="2400" b="1" i="1" dirty="0">
                <a:solidFill>
                  <a:srgbClr val="002060"/>
                </a:solidFill>
                <a:latin typeface="Arial" panose="020B0604020202020204" pitchFamily="34" charset="0"/>
                <a:cs typeface="Arial" panose="020B0604020202020204" pitchFamily="34" charset="0"/>
              </a:rPr>
              <a:t> </a:t>
            </a:r>
            <a:r>
              <a:rPr lang="en-US" sz="2400" b="1" i="1" dirty="0" err="1" smtClean="0">
                <a:solidFill>
                  <a:srgbClr val="002060"/>
                </a:solidFill>
                <a:latin typeface="Arial" panose="020B0604020202020204" pitchFamily="34" charset="0"/>
                <a:cs typeface="Arial" panose="020B0604020202020204" pitchFamily="34" charset="0"/>
              </a:rPr>
              <a:t>sĩ</a:t>
            </a:r>
            <a:endParaRPr lang="en-US" sz="2400" b="1" i="1" dirty="0">
              <a:solidFill>
                <a:srgbClr val="002060"/>
              </a:solidFill>
              <a:latin typeface="Arial" panose="020B0604020202020204" pitchFamily="34" charset="0"/>
              <a:cs typeface="Arial" panose="020B0604020202020204" pitchFamily="34" charset="0"/>
            </a:endParaRPr>
          </a:p>
        </p:txBody>
      </p:sp>
      <p:sp>
        <p:nvSpPr>
          <p:cNvPr id="16" name="TextBox 15"/>
          <p:cNvSpPr txBox="1"/>
          <p:nvPr/>
        </p:nvSpPr>
        <p:spPr>
          <a:xfrm>
            <a:off x="1885094" y="5631395"/>
            <a:ext cx="2299884" cy="954107"/>
          </a:xfrm>
          <a:prstGeom prst="rect">
            <a:avLst/>
          </a:prstGeom>
          <a:noFill/>
        </p:spPr>
        <p:txBody>
          <a:bodyPr wrap="square" rtlCol="0">
            <a:spAutoFit/>
          </a:bodyPr>
          <a:lstStyle/>
          <a:p>
            <a:pPr algn="ctr"/>
            <a:r>
              <a:rPr lang="en-US" sz="3200" b="1" dirty="0">
                <a:latin typeface="Comic Sans MS" panose="030F0702030302020204" pitchFamily="66" charset="0"/>
              </a:rPr>
              <a:t>architect</a:t>
            </a:r>
          </a:p>
          <a:p>
            <a:pPr algn="ctr"/>
            <a:r>
              <a:rPr lang="en-US" sz="2400" b="1" i="1" dirty="0" err="1">
                <a:solidFill>
                  <a:srgbClr val="002060"/>
                </a:solidFill>
                <a:latin typeface="Arial" panose="020B0604020202020204" pitchFamily="34" charset="0"/>
                <a:cs typeface="Arial" panose="020B0604020202020204" pitchFamily="34" charset="0"/>
              </a:rPr>
              <a:t>kiến</a:t>
            </a:r>
            <a:r>
              <a:rPr lang="en-US" sz="2400" b="1" i="1" dirty="0">
                <a:solidFill>
                  <a:srgbClr val="002060"/>
                </a:solidFill>
                <a:latin typeface="Arial" panose="020B0604020202020204" pitchFamily="34" charset="0"/>
                <a:cs typeface="Arial" panose="020B0604020202020204" pitchFamily="34" charset="0"/>
              </a:rPr>
              <a:t> </a:t>
            </a:r>
            <a:r>
              <a:rPr lang="en-US" sz="2400" b="1" i="1" dirty="0" err="1">
                <a:solidFill>
                  <a:srgbClr val="002060"/>
                </a:solidFill>
                <a:latin typeface="Arial" panose="020B0604020202020204" pitchFamily="34" charset="0"/>
                <a:cs typeface="Arial" panose="020B0604020202020204" pitchFamily="34" charset="0"/>
              </a:rPr>
              <a:t>trúc</a:t>
            </a:r>
            <a:r>
              <a:rPr lang="en-US" sz="2400" b="1" i="1" dirty="0">
                <a:solidFill>
                  <a:srgbClr val="002060"/>
                </a:solidFill>
                <a:latin typeface="Arial" panose="020B0604020202020204" pitchFamily="34" charset="0"/>
                <a:cs typeface="Arial" panose="020B0604020202020204" pitchFamily="34" charset="0"/>
              </a:rPr>
              <a:t> </a:t>
            </a:r>
            <a:r>
              <a:rPr lang="en-US" sz="2400" b="1" i="1" dirty="0" err="1" smtClean="0">
                <a:solidFill>
                  <a:srgbClr val="002060"/>
                </a:solidFill>
                <a:latin typeface="Arial" panose="020B0604020202020204" pitchFamily="34" charset="0"/>
                <a:cs typeface="Arial" panose="020B0604020202020204" pitchFamily="34" charset="0"/>
              </a:rPr>
              <a:t>sư</a:t>
            </a:r>
            <a:endParaRPr lang="en-US" sz="2400" b="1" i="1" dirty="0">
              <a:solidFill>
                <a:srgbClr val="002060"/>
              </a:solidFill>
              <a:latin typeface="Arial" panose="020B0604020202020204" pitchFamily="34" charset="0"/>
              <a:cs typeface="Arial" panose="020B0604020202020204" pitchFamily="34" charset="0"/>
            </a:endParaRPr>
          </a:p>
        </p:txBody>
      </p:sp>
      <p:sp>
        <p:nvSpPr>
          <p:cNvPr id="17" name="TextBox 16"/>
          <p:cNvSpPr txBox="1"/>
          <p:nvPr/>
        </p:nvSpPr>
        <p:spPr>
          <a:xfrm>
            <a:off x="7411777" y="5644275"/>
            <a:ext cx="2251867" cy="954107"/>
          </a:xfrm>
          <a:prstGeom prst="rect">
            <a:avLst/>
          </a:prstGeom>
          <a:noFill/>
        </p:spPr>
        <p:txBody>
          <a:bodyPr wrap="square" rtlCol="0">
            <a:spAutoFit/>
          </a:bodyPr>
          <a:lstStyle/>
          <a:p>
            <a:pPr algn="ctr"/>
            <a:r>
              <a:rPr lang="en-US" sz="3200" b="1" dirty="0">
                <a:latin typeface="Comic Sans MS" panose="030F0702030302020204" pitchFamily="66" charset="0"/>
              </a:rPr>
              <a:t>writer</a:t>
            </a:r>
          </a:p>
          <a:p>
            <a:pPr algn="ctr"/>
            <a:r>
              <a:rPr lang="en-US" sz="2400" b="1" i="1" dirty="0" err="1">
                <a:solidFill>
                  <a:srgbClr val="002060"/>
                </a:solidFill>
                <a:latin typeface="Arial" panose="020B0604020202020204" pitchFamily="34" charset="0"/>
                <a:cs typeface="Arial" panose="020B0604020202020204" pitchFamily="34" charset="0"/>
              </a:rPr>
              <a:t>nhà</a:t>
            </a:r>
            <a:r>
              <a:rPr lang="en-US" sz="2400" b="1" i="1" dirty="0">
                <a:solidFill>
                  <a:srgbClr val="002060"/>
                </a:solidFill>
                <a:latin typeface="Arial" panose="020B0604020202020204" pitchFamily="34" charset="0"/>
                <a:cs typeface="Arial" panose="020B0604020202020204" pitchFamily="34" charset="0"/>
              </a:rPr>
              <a:t> </a:t>
            </a:r>
            <a:r>
              <a:rPr lang="en-US" sz="2400" b="1" i="1" dirty="0" err="1" smtClean="0">
                <a:solidFill>
                  <a:srgbClr val="002060"/>
                </a:solidFill>
                <a:latin typeface="Arial" panose="020B0604020202020204" pitchFamily="34" charset="0"/>
                <a:cs typeface="Arial" panose="020B0604020202020204" pitchFamily="34" charset="0"/>
              </a:rPr>
              <a:t>văn</a:t>
            </a:r>
            <a:endParaRPr lang="en-US" sz="2400" dirty="0"/>
          </a:p>
        </p:txBody>
      </p:sp>
    </p:spTree>
    <p:extLst>
      <p:ext uri="{BB962C8B-B14F-4D97-AF65-F5344CB8AC3E}">
        <p14:creationId xmlns:p14="http://schemas.microsoft.com/office/powerpoint/2010/main" xmlns="" val="2250658951"/>
      </p:ext>
    </p:extLst>
  </p:cSld>
  <p:clrMapOvr>
    <a:masterClrMapping/>
  </p:clrMapOvr>
  <mc:AlternateContent xmlns:mc="http://schemas.openxmlformats.org/markup-compatibility/2006">
    <mc:Choice xmlns:p14="http://schemas.microsoft.com/office/powerpoint/2010/main" xmlns=""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500" fill="hold"/>
                                        <p:tgtEl>
                                          <p:spTgt spid="14"/>
                                        </p:tgtEl>
                                        <p:attrNameLst>
                                          <p:attrName>fillcolor</p:attrName>
                                        </p:attrNameLst>
                                      </p:cBhvr>
                                      <p:to>
                                        <a:srgbClr val="FFFF00"/>
                                      </p:to>
                                    </p:animClr>
                                    <p:set>
                                      <p:cBhvr>
                                        <p:cTn id="7" dur="500" fill="hold"/>
                                        <p:tgtEl>
                                          <p:spTgt spid="14"/>
                                        </p:tgtEl>
                                        <p:attrNameLst>
                                          <p:attrName>fill.type</p:attrName>
                                        </p:attrNameLst>
                                      </p:cBhvr>
                                      <p:to>
                                        <p:strVal val="solid"/>
                                      </p:to>
                                    </p:set>
                                    <p:set>
                                      <p:cBhvr>
                                        <p:cTn id="8" dur="500" fill="hold"/>
                                        <p:tgtEl>
                                          <p:spTgt spid="14"/>
                                        </p:tgtEl>
                                        <p:attrNameLst>
                                          <p:attrName>fill.on</p:attrName>
                                        </p:attrNameLst>
                                      </p:cBhvr>
                                      <p:to>
                                        <p:strVal val="tru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hidden"/>
                                      </p:to>
                                    </p:set>
                                  </p:childTnLst>
                                </p:cTn>
                              </p:par>
                              <p:par>
                                <p:cTn id="13" presetID="1" presetClass="emph" presetSubtype="2" fill="hold" nodeType="withEffect">
                                  <p:stCondLst>
                                    <p:cond delay="0"/>
                                  </p:stCondLst>
                                  <p:childTnLst>
                                    <p:animClr clrSpc="rgb" dir="cw">
                                      <p:cBhvr>
                                        <p:cTn id="14" dur="500" fill="hold"/>
                                        <p:tgtEl>
                                          <p:spTgt spid="15"/>
                                        </p:tgtEl>
                                        <p:attrNameLst>
                                          <p:attrName>fillcolor</p:attrName>
                                        </p:attrNameLst>
                                      </p:cBhvr>
                                      <p:to>
                                        <a:srgbClr val="FFFF00"/>
                                      </p:to>
                                    </p:animClr>
                                    <p:set>
                                      <p:cBhvr>
                                        <p:cTn id="15" dur="500" fill="hold"/>
                                        <p:tgtEl>
                                          <p:spTgt spid="15"/>
                                        </p:tgtEl>
                                        <p:attrNameLst>
                                          <p:attrName>fill.type</p:attrName>
                                        </p:attrNameLst>
                                      </p:cBhvr>
                                      <p:to>
                                        <p:strVal val="solid"/>
                                      </p:to>
                                    </p:set>
                                    <p:set>
                                      <p:cBhvr>
                                        <p:cTn id="16" dur="500" fill="hold"/>
                                        <p:tgtEl>
                                          <p:spTgt spid="15"/>
                                        </p:tgtEl>
                                        <p:attrNameLst>
                                          <p:attrName>fill.on</p:attrName>
                                        </p:attrNameLst>
                                      </p:cBhvr>
                                      <p:to>
                                        <p:strVal val="tru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hidden"/>
                                      </p:to>
                                    </p:set>
                                  </p:childTnLst>
                                </p:cTn>
                              </p:par>
                              <p:par>
                                <p:cTn id="21" presetID="1" presetClass="emph" presetSubtype="2" fill="hold" nodeType="withEffect">
                                  <p:stCondLst>
                                    <p:cond delay="0"/>
                                  </p:stCondLst>
                                  <p:childTnLst>
                                    <p:animClr clrSpc="rgb" dir="cw">
                                      <p:cBhvr>
                                        <p:cTn id="22" dur="500" fill="hold"/>
                                        <p:tgtEl>
                                          <p:spTgt spid="16"/>
                                        </p:tgtEl>
                                        <p:attrNameLst>
                                          <p:attrName>fillcolor</p:attrName>
                                        </p:attrNameLst>
                                      </p:cBhvr>
                                      <p:to>
                                        <a:srgbClr val="FFFF00"/>
                                      </p:to>
                                    </p:animClr>
                                    <p:set>
                                      <p:cBhvr>
                                        <p:cTn id="23" dur="500" fill="hold"/>
                                        <p:tgtEl>
                                          <p:spTgt spid="16"/>
                                        </p:tgtEl>
                                        <p:attrNameLst>
                                          <p:attrName>fill.type</p:attrName>
                                        </p:attrNameLst>
                                      </p:cBhvr>
                                      <p:to>
                                        <p:strVal val="solid"/>
                                      </p:to>
                                    </p:set>
                                    <p:set>
                                      <p:cBhvr>
                                        <p:cTn id="24" dur="500" fill="hold"/>
                                        <p:tgtEl>
                                          <p:spTgt spid="16"/>
                                        </p:tgtEl>
                                        <p:attrNameLst>
                                          <p:attrName>fill.on</p:attrName>
                                        </p:attrNameLst>
                                      </p:cBhvr>
                                      <p:to>
                                        <p:strVal val="tru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hidden"/>
                                      </p:to>
                                    </p:set>
                                  </p:childTnLst>
                                </p:cTn>
                              </p:par>
                              <p:par>
                                <p:cTn id="29" presetID="1" presetClass="emph" presetSubtype="2" fill="hold" nodeType="withEffect">
                                  <p:stCondLst>
                                    <p:cond delay="0"/>
                                  </p:stCondLst>
                                  <p:childTnLst>
                                    <p:animClr clrSpc="rgb" dir="cw">
                                      <p:cBhvr>
                                        <p:cTn id="30" dur="500" fill="hold"/>
                                        <p:tgtEl>
                                          <p:spTgt spid="17"/>
                                        </p:tgtEl>
                                        <p:attrNameLst>
                                          <p:attrName>fillcolor</p:attrName>
                                        </p:attrNameLst>
                                      </p:cBhvr>
                                      <p:to>
                                        <a:srgbClr val="FFFF00"/>
                                      </p:to>
                                    </p:animClr>
                                    <p:set>
                                      <p:cBhvr>
                                        <p:cTn id="31" dur="500" fill="hold"/>
                                        <p:tgtEl>
                                          <p:spTgt spid="17"/>
                                        </p:tgtEl>
                                        <p:attrNameLst>
                                          <p:attrName>fill.type</p:attrName>
                                        </p:attrNameLst>
                                      </p:cBhvr>
                                      <p:to>
                                        <p:strVal val="solid"/>
                                      </p:to>
                                    </p:set>
                                    <p:set>
                                      <p:cBhvr>
                                        <p:cTn id="32" dur="500" fill="hold"/>
                                        <p:tgtEl>
                                          <p:spTgt spid="17"/>
                                        </p:tgtEl>
                                        <p:attrNameLst>
                                          <p:attrName>fill.on</p:attrName>
                                        </p:attrNameLst>
                                      </p:cBhvr>
                                      <p:to>
                                        <p:strVal val="tru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xmlns="" val="0"/>
              </a:ext>
            </a:extLst>
          </a:blip>
          <a:srcRect r="305" b="10095"/>
          <a:stretch/>
        </p:blipFill>
        <p:spPr>
          <a:xfrm>
            <a:off x="0" y="0"/>
            <a:ext cx="12192000" cy="6858000"/>
          </a:xfrm>
          <a:prstGeom prst="rect">
            <a:avLst/>
          </a:prstGeom>
        </p:spPr>
      </p:pic>
      <p:sp>
        <p:nvSpPr>
          <p:cNvPr id="4" name="Rectangle 3"/>
          <p:cNvSpPr/>
          <p:nvPr/>
        </p:nvSpPr>
        <p:spPr>
          <a:xfrm>
            <a:off x="2620727" y="2967335"/>
            <a:ext cx="6950557" cy="923330"/>
          </a:xfrm>
          <a:prstGeom prst="rect">
            <a:avLst/>
          </a:prstGeom>
          <a:noFill/>
        </p:spPr>
        <p:txBody>
          <a:bodyPr wrap="none" lIns="91440" tIns="45720" rIns="91440" bIns="45720">
            <a:prstTxWarp prst="textArchUp">
              <a:avLst/>
            </a:prstTxWarp>
            <a:spAutoFit/>
          </a:bodyPr>
          <a:lstStyle/>
          <a:p>
            <a:pPr algn="ctr"/>
            <a:r>
              <a:rPr lang="en-US" sz="7200" b="1" dirty="0" smtClean="0">
                <a:ln w="13462">
                  <a:solidFill>
                    <a:schemeClr val="bg1"/>
                  </a:solidFill>
                  <a:prstDash val="solid"/>
                </a:ln>
                <a:solidFill>
                  <a:srgbClr val="C00000"/>
                </a:solidFill>
                <a:effectLst>
                  <a:outerShdw dist="38100" dir="2700000" algn="bl" rotWithShape="0">
                    <a:schemeClr val="accent5"/>
                  </a:outerShdw>
                </a:effectLst>
                <a:latin typeface="Comic Sans MS" panose="030F0702030302020204" pitchFamily="66" charset="0"/>
              </a:rPr>
              <a:t>What’s next?</a:t>
            </a:r>
            <a:endParaRPr lang="en-US" sz="7200" b="1" dirty="0">
              <a:ln w="13462">
                <a:solidFill>
                  <a:schemeClr val="bg1"/>
                </a:solidFill>
                <a:prstDash val="solid"/>
              </a:ln>
              <a:solidFill>
                <a:srgbClr val="006600"/>
              </a:solidFill>
              <a:effectLst>
                <a:outerShdw dist="38100" dir="2700000" algn="bl" rotWithShape="0">
                  <a:schemeClr val="accent5"/>
                </a:outerShdw>
              </a:effectLst>
              <a:latin typeface="Comic Sans MS" panose="030F0702030302020204" pitchFamily="66" charset="0"/>
            </a:endParaRPr>
          </a:p>
        </p:txBody>
      </p:sp>
    </p:spTree>
    <p:extLst>
      <p:ext uri="{BB962C8B-B14F-4D97-AF65-F5344CB8AC3E}">
        <p14:creationId xmlns:p14="http://schemas.microsoft.com/office/powerpoint/2010/main" xmlns="" val="77565113"/>
      </p:ext>
    </p:extLst>
  </p:cSld>
  <p:clrMapOvr>
    <a:masterClrMapping/>
  </p:clrMapOvr>
  <p:transition spd="slow">
    <p:comb/>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25145" y="2345471"/>
            <a:ext cx="1524275" cy="1408365"/>
          </a:xfrm>
          <a:prstGeom prst="rect">
            <a:avLst/>
          </a:prstGeom>
          <a:ln>
            <a:solidFill>
              <a:schemeClr val="tx1"/>
            </a:solidFill>
          </a:ln>
        </p:spPr>
      </p:pic>
      <p:pic>
        <p:nvPicPr>
          <p:cNvPr id="4" name="Picture 3"/>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2430006" y="2345470"/>
            <a:ext cx="1524275" cy="1408365"/>
          </a:xfrm>
          <a:prstGeom prst="rect">
            <a:avLst/>
          </a:prstGeom>
          <a:ln>
            <a:solidFill>
              <a:schemeClr val="tx1"/>
            </a:solidFill>
          </a:ln>
        </p:spPr>
      </p:pic>
      <p:pic>
        <p:nvPicPr>
          <p:cNvPr id="9" name="Picture 8"/>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269726" y="2345468"/>
            <a:ext cx="1524275" cy="1408365"/>
          </a:xfrm>
          <a:prstGeom prst="rect">
            <a:avLst/>
          </a:prstGeom>
          <a:ln>
            <a:solidFill>
              <a:schemeClr val="tx1"/>
            </a:solidFill>
          </a:ln>
        </p:spPr>
      </p:pic>
      <p:pic>
        <p:nvPicPr>
          <p:cNvPr id="10" name="Picture 9"/>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8174587" y="2345468"/>
            <a:ext cx="1524275" cy="1408365"/>
          </a:xfrm>
          <a:prstGeom prst="rect">
            <a:avLst/>
          </a:prstGeom>
          <a:ln>
            <a:solidFill>
              <a:schemeClr val="tx1"/>
            </a:solidFill>
          </a:ln>
        </p:spPr>
      </p:pic>
      <p:sp>
        <p:nvSpPr>
          <p:cNvPr id="11" name="Rectangle 10"/>
          <p:cNvSpPr/>
          <p:nvPr/>
        </p:nvSpPr>
        <p:spPr>
          <a:xfrm>
            <a:off x="10107163" y="2345467"/>
            <a:ext cx="1570032" cy="140836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p:cNvGrpSpPr/>
          <p:nvPr/>
        </p:nvGrpSpPr>
        <p:grpSpPr>
          <a:xfrm>
            <a:off x="10250003" y="2490091"/>
            <a:ext cx="1284352" cy="1119115"/>
            <a:chOff x="10896317" y="2488094"/>
            <a:chExt cx="847192" cy="829872"/>
          </a:xfrm>
        </p:grpSpPr>
        <p:pic>
          <p:nvPicPr>
            <p:cNvPr id="13" name="Picture 12"/>
            <p:cNvPicPr>
              <a:picLocks noChangeAspect="1"/>
            </p:cNvPicPr>
            <p:nvPr/>
          </p:nvPicPr>
          <p:blipFill>
            <a:blip r:embed="rId5" cstate="print">
              <a:extLst>
                <a:ext uri="{BEBA8EAE-BF5A-486C-A8C5-ECC9F3942E4B}">
                  <a14:imgProps xmlns:a14="http://schemas.microsoft.com/office/drawing/2010/main" xmlns="">
                    <a14:imgLayer r:embed="rId6">
                      <a14:imgEffect>
                        <a14:backgroundRemoval t="0" b="96019" l="10000" r="96000"/>
                      </a14:imgEffect>
                    </a14:imgLayer>
                  </a14:imgProps>
                </a:ext>
                <a:ext uri="{28A0092B-C50C-407E-A947-70E740481C1C}">
                  <a14:useLocalDpi xmlns:a14="http://schemas.microsoft.com/office/drawing/2010/main" xmlns="" val="0"/>
                </a:ext>
              </a:extLst>
            </a:blip>
            <a:stretch>
              <a:fillRect/>
            </a:stretch>
          </p:blipFill>
          <p:spPr>
            <a:xfrm>
              <a:off x="10896317" y="2488094"/>
              <a:ext cx="847192" cy="829872"/>
            </a:xfrm>
            <a:prstGeom prst="rect">
              <a:avLst/>
            </a:prstGeom>
          </p:spPr>
        </p:pic>
        <p:sp>
          <p:nvSpPr>
            <p:cNvPr id="14" name="Oval 13"/>
            <p:cNvSpPr/>
            <p:nvPr/>
          </p:nvSpPr>
          <p:spPr>
            <a:xfrm>
              <a:off x="11155680" y="3174273"/>
              <a:ext cx="169817" cy="143693"/>
            </a:xfrm>
            <a:prstGeom prst="ellipse">
              <a:avLst/>
            </a:prstGeom>
            <a:solidFill>
              <a:srgbClr val="C00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 name="Picture 15"/>
          <p:cNvPicPr>
            <a:picLocks noChangeAspect="1"/>
          </p:cNvPicPr>
          <p:nvPr/>
        </p:nvPicPr>
        <p:blipFill rotWithShape="1">
          <a:blip r:embed="rId7" cstate="print">
            <a:extLst>
              <a:ext uri="{BEBA8EAE-BF5A-486C-A8C5-ECC9F3942E4B}">
                <a14:imgProps xmlns:a14="http://schemas.microsoft.com/office/drawing/2010/main" xmlns="">
                  <a14:imgLayer r:embed="rId8">
                    <a14:imgEffect>
                      <a14:backgroundRemoval t="0" b="89815" l="0" r="100000"/>
                    </a14:imgEffect>
                  </a14:imgLayer>
                </a14:imgProps>
              </a:ext>
              <a:ext uri="{28A0092B-C50C-407E-A947-70E740481C1C}">
                <a14:useLocalDpi xmlns:a14="http://schemas.microsoft.com/office/drawing/2010/main" xmlns="" val="0"/>
              </a:ext>
            </a:extLst>
          </a:blip>
          <a:srcRect r="4922" b="18454"/>
          <a:stretch/>
        </p:blipFill>
        <p:spPr>
          <a:xfrm>
            <a:off x="4362582" y="2345469"/>
            <a:ext cx="1524275" cy="1408365"/>
          </a:xfrm>
          <a:prstGeom prst="rect">
            <a:avLst/>
          </a:prstGeom>
          <a:ln>
            <a:solidFill>
              <a:schemeClr val="tx1"/>
            </a:solidFill>
          </a:ln>
        </p:spPr>
      </p:pic>
      <p:pic>
        <p:nvPicPr>
          <p:cNvPr id="18" name="Picture 17"/>
          <p:cNvPicPr>
            <a:picLocks noChangeAspect="1"/>
          </p:cNvPicPr>
          <p:nvPr/>
        </p:nvPicPr>
        <p:blipFill rotWithShape="1">
          <a:blip r:embed="rId7" cstate="print">
            <a:extLst>
              <a:ext uri="{BEBA8EAE-BF5A-486C-A8C5-ECC9F3942E4B}">
                <a14:imgProps xmlns:a14="http://schemas.microsoft.com/office/drawing/2010/main" xmlns="">
                  <a14:imgLayer r:embed="rId8">
                    <a14:imgEffect>
                      <a14:backgroundRemoval t="0" b="89815" l="0" r="100000"/>
                    </a14:imgEffect>
                  </a14:imgLayer>
                </a14:imgProps>
              </a:ext>
              <a:ext uri="{28A0092B-C50C-407E-A947-70E740481C1C}">
                <a14:useLocalDpi xmlns:a14="http://schemas.microsoft.com/office/drawing/2010/main" xmlns="" val="0"/>
              </a:ext>
            </a:extLst>
          </a:blip>
          <a:srcRect r="4922" b="18454"/>
          <a:stretch/>
        </p:blipFill>
        <p:spPr>
          <a:xfrm>
            <a:off x="10130041" y="2345467"/>
            <a:ext cx="1524275" cy="1408365"/>
          </a:xfrm>
          <a:prstGeom prst="rect">
            <a:avLst/>
          </a:prstGeom>
          <a:ln>
            <a:solidFill>
              <a:schemeClr val="tx1"/>
            </a:solidFill>
          </a:ln>
        </p:spPr>
      </p:pic>
      <p:sp>
        <p:nvSpPr>
          <p:cNvPr id="19" name="Cloud 18"/>
          <p:cNvSpPr/>
          <p:nvPr/>
        </p:nvSpPr>
        <p:spPr>
          <a:xfrm>
            <a:off x="3284112" y="4159876"/>
            <a:ext cx="5215944" cy="2421228"/>
          </a:xfrm>
          <a:prstGeom prst="cloud">
            <a:avLst/>
          </a:prstGeom>
          <a:solidFill>
            <a:schemeClr val="accent2">
              <a:lumMod val="40000"/>
              <a:lumOff val="60000"/>
            </a:schemeClr>
          </a:solidFill>
          <a:ln w="57150">
            <a:solidFill>
              <a:schemeClr val="tx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smtClean="0">
                <a:solidFill>
                  <a:schemeClr val="tx1"/>
                </a:solidFill>
                <a:latin typeface="Comic Sans MS" panose="030F0702030302020204" pitchFamily="66" charset="0"/>
              </a:rPr>
              <a:t>doctor</a:t>
            </a:r>
            <a:endParaRPr lang="en-US" sz="7200" b="1" dirty="0">
              <a:solidFill>
                <a:schemeClr val="tx1"/>
              </a:solidFill>
              <a:latin typeface="Comic Sans MS" panose="030F0702030302020204" pitchFamily="66" charset="0"/>
            </a:endParaRPr>
          </a:p>
        </p:txBody>
      </p:sp>
    </p:spTree>
    <p:extLst>
      <p:ext uri="{BB962C8B-B14F-4D97-AF65-F5344CB8AC3E}">
        <p14:creationId xmlns:p14="http://schemas.microsoft.com/office/powerpoint/2010/main" xmlns="" val="1595371204"/>
      </p:ext>
    </p:extLst>
  </p:cSld>
  <p:clrMapOvr>
    <a:masterClrMapping/>
  </p:clrMapOvr>
  <mc:AlternateContent xmlns:mc="http://schemas.openxmlformats.org/markup-compatibility/2006">
    <mc:Choice xmlns:p14="http://schemas.microsoft.com/office/powerpoint/2010/main" xmlns=""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3"/>
                                        </p:tgtEl>
                                        <p:attrNameLst>
                                          <p:attrName>style.color</p:attrName>
                                        </p:attrNameLst>
                                      </p:cBhvr>
                                      <p:to>
                                        <a:srgbClr val="BDD7EE"/>
                                      </p:to>
                                    </p:animClr>
                                    <p:animClr clrSpc="rgb" dir="cw">
                                      <p:cBhvr>
                                        <p:cTn id="7" dur="500" fill="hold"/>
                                        <p:tgtEl>
                                          <p:spTgt spid="3"/>
                                        </p:tgtEl>
                                        <p:attrNameLst>
                                          <p:attrName>fillcolor</p:attrName>
                                        </p:attrNameLst>
                                      </p:cBhvr>
                                      <p:to>
                                        <a:srgbClr val="BDD7EE"/>
                                      </p:to>
                                    </p:animClr>
                                    <p:set>
                                      <p:cBhvr>
                                        <p:cTn id="8" dur="500" fill="hold"/>
                                        <p:tgtEl>
                                          <p:spTgt spid="3"/>
                                        </p:tgtEl>
                                        <p:attrNameLst>
                                          <p:attrName>fill.type</p:attrName>
                                        </p:attrNameLst>
                                      </p:cBhvr>
                                      <p:to>
                                        <p:strVal val="solid"/>
                                      </p:to>
                                    </p:set>
                                    <p:set>
                                      <p:cBhvr>
                                        <p:cTn id="9" dur="500" fill="hold"/>
                                        <p:tgtEl>
                                          <p:spTgt spid="3"/>
                                        </p:tgtEl>
                                        <p:attrNameLst>
                                          <p:attrName>fill.on</p:attrName>
                                        </p:attrNameLst>
                                      </p:cBhvr>
                                      <p:to>
                                        <p:strVal val="true"/>
                                      </p:to>
                                    </p:set>
                                  </p:childTnLst>
                                </p:cTn>
                              </p:par>
                            </p:childTnLst>
                          </p:cTn>
                        </p:par>
                      </p:childTnLst>
                    </p:cTn>
                  </p:par>
                  <p:par>
                    <p:cTn id="10" fill="hold">
                      <p:stCondLst>
                        <p:cond delay="indefinite"/>
                      </p:stCondLst>
                      <p:childTnLst>
                        <p:par>
                          <p:cTn id="11" fill="hold">
                            <p:stCondLst>
                              <p:cond delay="0"/>
                            </p:stCondLst>
                            <p:childTnLst>
                              <p:par>
                                <p:cTn id="12" presetID="19" presetClass="emph" presetSubtype="0" fill="hold" nodeType="clickEffect">
                                  <p:stCondLst>
                                    <p:cond delay="0"/>
                                  </p:stCondLst>
                                  <p:childTnLst>
                                    <p:animClr clrSpc="rgb" dir="cw">
                                      <p:cBhvr override="childStyle">
                                        <p:cTn id="13" dur="500" fill="hold"/>
                                        <p:tgtEl>
                                          <p:spTgt spid="4"/>
                                        </p:tgtEl>
                                        <p:attrNameLst>
                                          <p:attrName>style.color</p:attrName>
                                        </p:attrNameLst>
                                      </p:cBhvr>
                                      <p:to>
                                        <a:srgbClr val="FFFF00"/>
                                      </p:to>
                                    </p:animClr>
                                    <p:animClr clrSpc="rgb" dir="cw">
                                      <p:cBhvr>
                                        <p:cTn id="14" dur="500" fill="hold"/>
                                        <p:tgtEl>
                                          <p:spTgt spid="4"/>
                                        </p:tgtEl>
                                        <p:attrNameLst>
                                          <p:attrName>fillcolor</p:attrName>
                                        </p:attrNameLst>
                                      </p:cBhvr>
                                      <p:to>
                                        <a:srgbClr val="FFFF00"/>
                                      </p:to>
                                    </p:animClr>
                                    <p:set>
                                      <p:cBhvr>
                                        <p:cTn id="15" dur="500" fill="hold"/>
                                        <p:tgtEl>
                                          <p:spTgt spid="4"/>
                                        </p:tgtEl>
                                        <p:attrNameLst>
                                          <p:attrName>fill.type</p:attrName>
                                        </p:attrNameLst>
                                      </p:cBhvr>
                                      <p:to>
                                        <p:strVal val="solid"/>
                                      </p:to>
                                    </p:set>
                                    <p:set>
                                      <p:cBhvr>
                                        <p:cTn id="16" dur="500" fill="hold"/>
                                        <p:tgtEl>
                                          <p:spTgt spid="4"/>
                                        </p:tgtEl>
                                        <p:attrNameLst>
                                          <p:attrName>fill.on</p:attrName>
                                        </p:attrNameLst>
                                      </p:cBhvr>
                                      <p:to>
                                        <p:strVal val="true"/>
                                      </p:to>
                                    </p:set>
                                  </p:childTnLst>
                                </p:cTn>
                              </p:par>
                            </p:childTnLst>
                          </p:cTn>
                        </p:par>
                      </p:childTnLst>
                    </p:cTn>
                  </p:par>
                  <p:par>
                    <p:cTn id="17" fill="hold">
                      <p:stCondLst>
                        <p:cond delay="indefinite"/>
                      </p:stCondLst>
                      <p:childTnLst>
                        <p:par>
                          <p:cTn id="18" fill="hold">
                            <p:stCondLst>
                              <p:cond delay="0"/>
                            </p:stCondLst>
                            <p:childTnLst>
                              <p:par>
                                <p:cTn id="19" presetID="19" presetClass="emph" presetSubtype="0" fill="hold" nodeType="clickEffect">
                                  <p:stCondLst>
                                    <p:cond delay="0"/>
                                  </p:stCondLst>
                                  <p:childTnLst>
                                    <p:animClr clrSpc="rgb" dir="cw">
                                      <p:cBhvr override="childStyle">
                                        <p:cTn id="20" dur="500" fill="hold"/>
                                        <p:tgtEl>
                                          <p:spTgt spid="16"/>
                                        </p:tgtEl>
                                        <p:attrNameLst>
                                          <p:attrName>style.color</p:attrName>
                                        </p:attrNameLst>
                                      </p:cBhvr>
                                      <p:to>
                                        <a:srgbClr val="92D050"/>
                                      </p:to>
                                    </p:animClr>
                                    <p:animClr clrSpc="rgb" dir="cw">
                                      <p:cBhvr>
                                        <p:cTn id="21" dur="500" fill="hold"/>
                                        <p:tgtEl>
                                          <p:spTgt spid="16"/>
                                        </p:tgtEl>
                                        <p:attrNameLst>
                                          <p:attrName>fillcolor</p:attrName>
                                        </p:attrNameLst>
                                      </p:cBhvr>
                                      <p:to>
                                        <a:srgbClr val="92D050"/>
                                      </p:to>
                                    </p:animClr>
                                    <p:set>
                                      <p:cBhvr>
                                        <p:cTn id="22" dur="500" fill="hold"/>
                                        <p:tgtEl>
                                          <p:spTgt spid="16"/>
                                        </p:tgtEl>
                                        <p:attrNameLst>
                                          <p:attrName>fill.type</p:attrName>
                                        </p:attrNameLst>
                                      </p:cBhvr>
                                      <p:to>
                                        <p:strVal val="solid"/>
                                      </p:to>
                                    </p:set>
                                    <p:set>
                                      <p:cBhvr>
                                        <p:cTn id="23" dur="500" fill="hold"/>
                                        <p:tgtEl>
                                          <p:spTgt spid="16"/>
                                        </p:tgtEl>
                                        <p:attrNameLst>
                                          <p:attrName>fill.on</p:attrName>
                                        </p:attrNameLst>
                                      </p:cBhvr>
                                      <p:to>
                                        <p:strVal val="true"/>
                                      </p:to>
                                    </p:set>
                                  </p:childTnLst>
                                </p:cTn>
                              </p:par>
                            </p:childTnLst>
                          </p:cTn>
                        </p:par>
                      </p:childTnLst>
                    </p:cTn>
                  </p:par>
                  <p:par>
                    <p:cTn id="24" fill="hold">
                      <p:stCondLst>
                        <p:cond delay="indefinite"/>
                      </p:stCondLst>
                      <p:childTnLst>
                        <p:par>
                          <p:cTn id="25" fill="hold">
                            <p:stCondLst>
                              <p:cond delay="0"/>
                            </p:stCondLst>
                            <p:childTnLst>
                              <p:par>
                                <p:cTn id="26" presetID="19" presetClass="emph" presetSubtype="0" fill="hold" nodeType="clickEffect">
                                  <p:stCondLst>
                                    <p:cond delay="0"/>
                                  </p:stCondLst>
                                  <p:childTnLst>
                                    <p:animClr clrSpc="rgb" dir="cw">
                                      <p:cBhvr override="childStyle">
                                        <p:cTn id="27" dur="500" fill="hold"/>
                                        <p:tgtEl>
                                          <p:spTgt spid="9"/>
                                        </p:tgtEl>
                                        <p:attrNameLst>
                                          <p:attrName>style.color</p:attrName>
                                        </p:attrNameLst>
                                      </p:cBhvr>
                                      <p:to>
                                        <a:srgbClr val="BDD7EE"/>
                                      </p:to>
                                    </p:animClr>
                                    <p:animClr clrSpc="rgb" dir="cw">
                                      <p:cBhvr>
                                        <p:cTn id="28" dur="500" fill="hold"/>
                                        <p:tgtEl>
                                          <p:spTgt spid="9"/>
                                        </p:tgtEl>
                                        <p:attrNameLst>
                                          <p:attrName>fillcolor</p:attrName>
                                        </p:attrNameLst>
                                      </p:cBhvr>
                                      <p:to>
                                        <a:srgbClr val="BDD7EE"/>
                                      </p:to>
                                    </p:animClr>
                                    <p:set>
                                      <p:cBhvr>
                                        <p:cTn id="29" dur="500" fill="hold"/>
                                        <p:tgtEl>
                                          <p:spTgt spid="9"/>
                                        </p:tgtEl>
                                        <p:attrNameLst>
                                          <p:attrName>fill.type</p:attrName>
                                        </p:attrNameLst>
                                      </p:cBhvr>
                                      <p:to>
                                        <p:strVal val="solid"/>
                                      </p:to>
                                    </p:set>
                                    <p:set>
                                      <p:cBhvr>
                                        <p:cTn id="30" dur="500" fill="hold"/>
                                        <p:tgtEl>
                                          <p:spTgt spid="9"/>
                                        </p:tgtEl>
                                        <p:attrNameLst>
                                          <p:attrName>fill.on</p:attrName>
                                        </p:attrNameLst>
                                      </p:cBhvr>
                                      <p:to>
                                        <p:strVal val="true"/>
                                      </p:to>
                                    </p:set>
                                  </p:childTnLst>
                                </p:cTn>
                              </p:par>
                            </p:childTnLst>
                          </p:cTn>
                        </p:par>
                      </p:childTnLst>
                    </p:cTn>
                  </p:par>
                  <p:par>
                    <p:cTn id="31" fill="hold">
                      <p:stCondLst>
                        <p:cond delay="indefinite"/>
                      </p:stCondLst>
                      <p:childTnLst>
                        <p:par>
                          <p:cTn id="32" fill="hold">
                            <p:stCondLst>
                              <p:cond delay="0"/>
                            </p:stCondLst>
                            <p:childTnLst>
                              <p:par>
                                <p:cTn id="33" presetID="19" presetClass="emph" presetSubtype="0" fill="hold" nodeType="clickEffect">
                                  <p:stCondLst>
                                    <p:cond delay="0"/>
                                  </p:stCondLst>
                                  <p:childTnLst>
                                    <p:animClr clrSpc="rgb" dir="cw">
                                      <p:cBhvr override="childStyle">
                                        <p:cTn id="34" dur="500" fill="hold"/>
                                        <p:tgtEl>
                                          <p:spTgt spid="10"/>
                                        </p:tgtEl>
                                        <p:attrNameLst>
                                          <p:attrName>style.color</p:attrName>
                                        </p:attrNameLst>
                                      </p:cBhvr>
                                      <p:to>
                                        <a:srgbClr val="FFFF00"/>
                                      </p:to>
                                    </p:animClr>
                                    <p:animClr clrSpc="rgb" dir="cw">
                                      <p:cBhvr>
                                        <p:cTn id="35" dur="500" fill="hold"/>
                                        <p:tgtEl>
                                          <p:spTgt spid="10"/>
                                        </p:tgtEl>
                                        <p:attrNameLst>
                                          <p:attrName>fillcolor</p:attrName>
                                        </p:attrNameLst>
                                      </p:cBhvr>
                                      <p:to>
                                        <a:srgbClr val="FFFF00"/>
                                      </p:to>
                                    </p:animClr>
                                    <p:set>
                                      <p:cBhvr>
                                        <p:cTn id="36" dur="500" fill="hold"/>
                                        <p:tgtEl>
                                          <p:spTgt spid="10"/>
                                        </p:tgtEl>
                                        <p:attrNameLst>
                                          <p:attrName>fill.type</p:attrName>
                                        </p:attrNameLst>
                                      </p:cBhvr>
                                      <p:to>
                                        <p:strVal val="solid"/>
                                      </p:to>
                                    </p:set>
                                    <p:set>
                                      <p:cBhvr>
                                        <p:cTn id="37" dur="500" fill="hold"/>
                                        <p:tgtEl>
                                          <p:spTgt spid="10"/>
                                        </p:tgtEl>
                                        <p:attrNameLst>
                                          <p:attrName>fill.on</p:attrName>
                                        </p:attrNameLst>
                                      </p:cBhvr>
                                      <p:to>
                                        <p:strVal val="true"/>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15"/>
                                        </p:tgtEl>
                                      </p:cBhvr>
                                    </p:animEffect>
                                    <p:set>
                                      <p:cBhvr>
                                        <p:cTn id="42" dur="1" fill="hold">
                                          <p:stCondLst>
                                            <p:cond delay="499"/>
                                          </p:stCondLst>
                                        </p:cTn>
                                        <p:tgtEl>
                                          <p:spTgt spid="15"/>
                                        </p:tgtEl>
                                        <p:attrNameLst>
                                          <p:attrName>style.visibility</p:attrName>
                                        </p:attrNameLst>
                                      </p:cBhvr>
                                      <p:to>
                                        <p:strVal val="hidden"/>
                                      </p:to>
                                    </p:set>
                                  </p:childTnLst>
                                </p:cTn>
                              </p:par>
                              <p:par>
                                <p:cTn id="43" presetID="10" presetClass="exit" presetSubtype="0" fill="hold" grpId="0" nodeType="withEffect">
                                  <p:stCondLst>
                                    <p:cond delay="0"/>
                                  </p:stCondLst>
                                  <p:childTnLst>
                                    <p:animEffect transition="out" filter="fade">
                                      <p:cBhvr>
                                        <p:cTn id="44" dur="500"/>
                                        <p:tgtEl>
                                          <p:spTgt spid="11"/>
                                        </p:tgtEl>
                                      </p:cBhvr>
                                    </p:animEffect>
                                    <p:set>
                                      <p:cBhvr>
                                        <p:cTn id="45" dur="1" fill="hold">
                                          <p:stCondLst>
                                            <p:cond delay="499"/>
                                          </p:stCondLst>
                                        </p:cTn>
                                        <p:tgtEl>
                                          <p:spTgt spid="11"/>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nodeType="click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wipe(down)">
                                      <p:cBhvr>
                                        <p:cTn id="50" dur="500"/>
                                        <p:tgtEl>
                                          <p:spTgt spid="18"/>
                                        </p:tgtEl>
                                      </p:cBhvr>
                                    </p:animEffect>
                                  </p:childTnLst>
                                </p:cTn>
                              </p:par>
                              <p:par>
                                <p:cTn id="51" presetID="19" presetClass="emph" presetSubtype="0" fill="hold" nodeType="withEffect">
                                  <p:stCondLst>
                                    <p:cond delay="0"/>
                                  </p:stCondLst>
                                  <p:childTnLst>
                                    <p:animClr clrSpc="rgb" dir="cw">
                                      <p:cBhvr override="childStyle">
                                        <p:cTn id="52" dur="500" fill="hold"/>
                                        <p:tgtEl>
                                          <p:spTgt spid="18"/>
                                        </p:tgtEl>
                                        <p:attrNameLst>
                                          <p:attrName>style.color</p:attrName>
                                        </p:attrNameLst>
                                      </p:cBhvr>
                                      <p:to>
                                        <a:srgbClr val="92D050"/>
                                      </p:to>
                                    </p:animClr>
                                    <p:animClr clrSpc="rgb" dir="cw">
                                      <p:cBhvr>
                                        <p:cTn id="53" dur="500" fill="hold"/>
                                        <p:tgtEl>
                                          <p:spTgt spid="18"/>
                                        </p:tgtEl>
                                        <p:attrNameLst>
                                          <p:attrName>fillcolor</p:attrName>
                                        </p:attrNameLst>
                                      </p:cBhvr>
                                      <p:to>
                                        <a:srgbClr val="92D050"/>
                                      </p:to>
                                    </p:animClr>
                                    <p:set>
                                      <p:cBhvr>
                                        <p:cTn id="54" dur="500" fill="hold"/>
                                        <p:tgtEl>
                                          <p:spTgt spid="18"/>
                                        </p:tgtEl>
                                        <p:attrNameLst>
                                          <p:attrName>fill.type</p:attrName>
                                        </p:attrNameLst>
                                      </p:cBhvr>
                                      <p:to>
                                        <p:strVal val="solid"/>
                                      </p:to>
                                    </p:set>
                                    <p:set>
                                      <p:cBhvr>
                                        <p:cTn id="55" dur="500" fill="hold"/>
                                        <p:tgtEl>
                                          <p:spTgt spid="18"/>
                                        </p:tgtEl>
                                        <p:attrNameLst>
                                          <p:attrName>fill.on</p:attrName>
                                        </p:attrNameLst>
                                      </p:cBhvr>
                                      <p:to>
                                        <p:strVal val="true"/>
                                      </p:to>
                                    </p:set>
                                  </p:childTnLst>
                                </p:cTn>
                              </p:par>
                            </p:childTnLst>
                          </p:cTn>
                        </p:par>
                      </p:childTnLst>
                    </p:cTn>
                  </p:par>
                  <p:par>
                    <p:cTn id="56" fill="hold">
                      <p:stCondLst>
                        <p:cond delay="indefinite"/>
                      </p:stCondLst>
                      <p:childTnLst>
                        <p:par>
                          <p:cTn id="57" fill="hold">
                            <p:stCondLst>
                              <p:cond delay="0"/>
                            </p:stCondLst>
                            <p:childTnLst>
                              <p:par>
                                <p:cTn id="58" presetID="22" presetClass="exit" presetSubtype="4" fill="hold" nodeType="clickEffect">
                                  <p:stCondLst>
                                    <p:cond delay="0"/>
                                  </p:stCondLst>
                                  <p:childTnLst>
                                    <p:animEffect transition="out" filter="wipe(down)">
                                      <p:cBhvr>
                                        <p:cTn id="59" dur="500"/>
                                        <p:tgtEl>
                                          <p:spTgt spid="3"/>
                                        </p:tgtEl>
                                      </p:cBhvr>
                                    </p:animEffect>
                                    <p:set>
                                      <p:cBhvr>
                                        <p:cTn id="60" dur="1" fill="hold">
                                          <p:stCondLst>
                                            <p:cond delay="499"/>
                                          </p:stCondLst>
                                        </p:cTn>
                                        <p:tgtEl>
                                          <p:spTgt spid="3"/>
                                        </p:tgtEl>
                                        <p:attrNameLst>
                                          <p:attrName>style.visibility</p:attrName>
                                        </p:attrNameLst>
                                      </p:cBhvr>
                                      <p:to>
                                        <p:strVal val="hidden"/>
                                      </p:to>
                                    </p:set>
                                  </p:childTnLst>
                                </p:cTn>
                              </p:par>
                              <p:par>
                                <p:cTn id="61" presetID="22" presetClass="exit" presetSubtype="4" fill="hold" nodeType="withEffect">
                                  <p:stCondLst>
                                    <p:cond delay="0"/>
                                  </p:stCondLst>
                                  <p:childTnLst>
                                    <p:animEffect transition="out" filter="wipe(down)">
                                      <p:cBhvr>
                                        <p:cTn id="62" dur="500"/>
                                        <p:tgtEl>
                                          <p:spTgt spid="4"/>
                                        </p:tgtEl>
                                      </p:cBhvr>
                                    </p:animEffect>
                                    <p:set>
                                      <p:cBhvr>
                                        <p:cTn id="63" dur="1" fill="hold">
                                          <p:stCondLst>
                                            <p:cond delay="499"/>
                                          </p:stCondLst>
                                        </p:cTn>
                                        <p:tgtEl>
                                          <p:spTgt spid="4"/>
                                        </p:tgtEl>
                                        <p:attrNameLst>
                                          <p:attrName>style.visibility</p:attrName>
                                        </p:attrNameLst>
                                      </p:cBhvr>
                                      <p:to>
                                        <p:strVal val="hidden"/>
                                      </p:to>
                                    </p:set>
                                  </p:childTnLst>
                                </p:cTn>
                              </p:par>
                              <p:par>
                                <p:cTn id="64" presetID="22" presetClass="exit" presetSubtype="4" fill="hold" nodeType="withEffect">
                                  <p:stCondLst>
                                    <p:cond delay="0"/>
                                  </p:stCondLst>
                                  <p:childTnLst>
                                    <p:animEffect transition="out" filter="wipe(down)">
                                      <p:cBhvr>
                                        <p:cTn id="65" dur="500"/>
                                        <p:tgtEl>
                                          <p:spTgt spid="16"/>
                                        </p:tgtEl>
                                      </p:cBhvr>
                                    </p:animEffect>
                                    <p:set>
                                      <p:cBhvr>
                                        <p:cTn id="66" dur="1" fill="hold">
                                          <p:stCondLst>
                                            <p:cond delay="499"/>
                                          </p:stCondLst>
                                        </p:cTn>
                                        <p:tgtEl>
                                          <p:spTgt spid="16"/>
                                        </p:tgtEl>
                                        <p:attrNameLst>
                                          <p:attrName>style.visibility</p:attrName>
                                        </p:attrNameLst>
                                      </p:cBhvr>
                                      <p:to>
                                        <p:strVal val="hidden"/>
                                      </p:to>
                                    </p:set>
                                  </p:childTnLst>
                                </p:cTn>
                              </p:par>
                              <p:par>
                                <p:cTn id="67" presetID="22" presetClass="exit" presetSubtype="4" fill="hold" nodeType="withEffect">
                                  <p:stCondLst>
                                    <p:cond delay="0"/>
                                  </p:stCondLst>
                                  <p:childTnLst>
                                    <p:animEffect transition="out" filter="wipe(down)">
                                      <p:cBhvr>
                                        <p:cTn id="68" dur="500"/>
                                        <p:tgtEl>
                                          <p:spTgt spid="9"/>
                                        </p:tgtEl>
                                      </p:cBhvr>
                                    </p:animEffect>
                                    <p:set>
                                      <p:cBhvr>
                                        <p:cTn id="69" dur="1" fill="hold">
                                          <p:stCondLst>
                                            <p:cond delay="499"/>
                                          </p:stCondLst>
                                        </p:cTn>
                                        <p:tgtEl>
                                          <p:spTgt spid="9"/>
                                        </p:tgtEl>
                                        <p:attrNameLst>
                                          <p:attrName>style.visibility</p:attrName>
                                        </p:attrNameLst>
                                      </p:cBhvr>
                                      <p:to>
                                        <p:strVal val="hidden"/>
                                      </p:to>
                                    </p:set>
                                  </p:childTnLst>
                                </p:cTn>
                              </p:par>
                              <p:par>
                                <p:cTn id="70" presetID="22" presetClass="exit" presetSubtype="4" fill="hold" nodeType="withEffect">
                                  <p:stCondLst>
                                    <p:cond delay="0"/>
                                  </p:stCondLst>
                                  <p:childTnLst>
                                    <p:animEffect transition="out" filter="wipe(down)">
                                      <p:cBhvr>
                                        <p:cTn id="71" dur="500"/>
                                        <p:tgtEl>
                                          <p:spTgt spid="10"/>
                                        </p:tgtEl>
                                      </p:cBhvr>
                                    </p:animEffect>
                                    <p:set>
                                      <p:cBhvr>
                                        <p:cTn id="72" dur="1" fill="hold">
                                          <p:stCondLst>
                                            <p:cond delay="499"/>
                                          </p:stCondLst>
                                        </p:cTn>
                                        <p:tgtEl>
                                          <p:spTgt spid="10"/>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42" presetClass="path" presetSubtype="0" accel="50000" decel="50000" fill="hold" nodeType="clickEffect">
                                  <p:stCondLst>
                                    <p:cond delay="0"/>
                                  </p:stCondLst>
                                  <p:childTnLst>
                                    <p:animMotion origin="layout" path="M 6.25E-7 4.07407E-6 L -0.39883 -0.03889 " pathEditMode="relative" rAng="0" ptsTypes="AA">
                                      <p:cBhvr>
                                        <p:cTn id="76" dur="2000" fill="hold"/>
                                        <p:tgtEl>
                                          <p:spTgt spid="18"/>
                                        </p:tgtEl>
                                        <p:attrNameLst>
                                          <p:attrName>ppt_x</p:attrName>
                                          <p:attrName>ppt_y</p:attrName>
                                        </p:attrNameLst>
                                      </p:cBhvr>
                                      <p:rCtr x="-19948" y="-1944"/>
                                    </p:animMotion>
                                  </p:childTnLst>
                                </p:cTn>
                              </p:par>
                              <p:par>
                                <p:cTn id="77" presetID="6" presetClass="emph" presetSubtype="0" fill="hold" nodeType="withEffect">
                                  <p:stCondLst>
                                    <p:cond delay="0"/>
                                  </p:stCondLst>
                                  <p:childTnLst>
                                    <p:animScale>
                                      <p:cBhvr>
                                        <p:cTn id="78" dur="2000" fill="hold"/>
                                        <p:tgtEl>
                                          <p:spTgt spid="18"/>
                                        </p:tgtEl>
                                      </p:cBhvr>
                                      <p:by x="150000" y="150000"/>
                                    </p:animScale>
                                  </p:childTnLst>
                                </p:cTn>
                              </p:par>
                            </p:childTnLst>
                          </p:cTn>
                        </p:par>
                      </p:childTnLst>
                    </p:cTn>
                  </p:par>
                  <p:par>
                    <p:cTn id="79" fill="hold">
                      <p:stCondLst>
                        <p:cond delay="indefinite"/>
                      </p:stCondLst>
                      <p:childTnLst>
                        <p:par>
                          <p:cTn id="80" fill="hold">
                            <p:stCondLst>
                              <p:cond delay="0"/>
                            </p:stCondLst>
                            <p:childTnLst>
                              <p:par>
                                <p:cTn id="81" presetID="14" presetClass="entr" presetSubtype="10" fill="hold" grpId="0" nodeType="clickEffect">
                                  <p:stCondLst>
                                    <p:cond delay="0"/>
                                  </p:stCondLst>
                                  <p:childTnLst>
                                    <p:set>
                                      <p:cBhvr>
                                        <p:cTn id="82" dur="1" fill="hold">
                                          <p:stCondLst>
                                            <p:cond delay="0"/>
                                          </p:stCondLst>
                                        </p:cTn>
                                        <p:tgtEl>
                                          <p:spTgt spid="19"/>
                                        </p:tgtEl>
                                        <p:attrNameLst>
                                          <p:attrName>style.visibility</p:attrName>
                                        </p:attrNameLst>
                                      </p:cBhvr>
                                      <p:to>
                                        <p:strVal val="visible"/>
                                      </p:to>
                                    </p:set>
                                    <p:animEffect transition="in" filter="randombar(horizontal)">
                                      <p:cBhvr>
                                        <p:cTn id="8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11" name="Rectangle 10"/>
          <p:cNvSpPr/>
          <p:nvPr/>
        </p:nvSpPr>
        <p:spPr>
          <a:xfrm>
            <a:off x="10696113" y="2164682"/>
            <a:ext cx="1390924" cy="150363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p:cNvGrpSpPr/>
          <p:nvPr/>
        </p:nvGrpSpPr>
        <p:grpSpPr>
          <a:xfrm>
            <a:off x="10866974" y="2352536"/>
            <a:ext cx="1049202" cy="1063227"/>
            <a:chOff x="10896317" y="2488094"/>
            <a:chExt cx="847192" cy="829872"/>
          </a:xfrm>
        </p:grpSpPr>
        <p:pic>
          <p:nvPicPr>
            <p:cNvPr id="13" name="Picture 12"/>
            <p:cNvPicPr>
              <a:picLocks noChangeAspect="1"/>
            </p:cNvPicPr>
            <p:nvPr/>
          </p:nvPicPr>
          <p:blipFill>
            <a:blip r:embed="rId3" cstate="print">
              <a:extLst>
                <a:ext uri="{BEBA8EAE-BF5A-486C-A8C5-ECC9F3942E4B}">
                  <a14:imgProps xmlns:a14="http://schemas.microsoft.com/office/drawing/2010/main" xmlns="">
                    <a14:imgLayer r:embed="rId4">
                      <a14:imgEffect>
                        <a14:backgroundRemoval t="0" b="96019" l="10000" r="96000"/>
                      </a14:imgEffect>
                    </a14:imgLayer>
                  </a14:imgProps>
                </a:ext>
                <a:ext uri="{28A0092B-C50C-407E-A947-70E740481C1C}">
                  <a14:useLocalDpi xmlns:a14="http://schemas.microsoft.com/office/drawing/2010/main" xmlns="" val="0"/>
                </a:ext>
              </a:extLst>
            </a:blip>
            <a:stretch>
              <a:fillRect/>
            </a:stretch>
          </p:blipFill>
          <p:spPr>
            <a:xfrm>
              <a:off x="10896317" y="2488094"/>
              <a:ext cx="847192" cy="829872"/>
            </a:xfrm>
            <a:prstGeom prst="rect">
              <a:avLst/>
            </a:prstGeom>
          </p:spPr>
        </p:pic>
        <p:sp>
          <p:nvSpPr>
            <p:cNvPr id="14" name="Oval 13"/>
            <p:cNvSpPr/>
            <p:nvPr/>
          </p:nvSpPr>
          <p:spPr>
            <a:xfrm>
              <a:off x="11155680" y="3174273"/>
              <a:ext cx="169817" cy="143693"/>
            </a:xfrm>
            <a:prstGeom prst="ellipse">
              <a:avLst/>
            </a:prstGeom>
            <a:solidFill>
              <a:srgbClr val="C00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 name="Picture 1"/>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135267" y="2164683"/>
            <a:ext cx="1438934" cy="1503635"/>
          </a:xfrm>
          <a:prstGeom prst="rect">
            <a:avLst/>
          </a:prstGeom>
          <a:ln>
            <a:solidFill>
              <a:schemeClr val="tx1"/>
            </a:solidFill>
          </a:ln>
        </p:spPr>
      </p:pic>
      <p:pic>
        <p:nvPicPr>
          <p:cNvPr id="17" name="Picture 16"/>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5415690" y="2164683"/>
            <a:ext cx="1438934" cy="1503635"/>
          </a:xfrm>
          <a:prstGeom prst="rect">
            <a:avLst/>
          </a:prstGeom>
          <a:ln>
            <a:solidFill>
              <a:schemeClr val="tx1"/>
            </a:solidFill>
          </a:ln>
        </p:spPr>
      </p:pic>
      <p:pic>
        <p:nvPicPr>
          <p:cNvPr id="35" name="Picture 34"/>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1895408" y="2164682"/>
            <a:ext cx="1438934" cy="1503635"/>
          </a:xfrm>
          <a:prstGeom prst="rect">
            <a:avLst/>
          </a:prstGeom>
          <a:ln>
            <a:solidFill>
              <a:schemeClr val="tx1"/>
            </a:solidFill>
          </a:ln>
        </p:spPr>
      </p:pic>
      <p:pic>
        <p:nvPicPr>
          <p:cNvPr id="36" name="Picture 35"/>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3655549" y="2164682"/>
            <a:ext cx="1438934" cy="1503635"/>
          </a:xfrm>
          <a:prstGeom prst="rect">
            <a:avLst/>
          </a:prstGeom>
          <a:ln>
            <a:solidFill>
              <a:schemeClr val="tx1"/>
            </a:solidFill>
          </a:ln>
        </p:spPr>
      </p:pic>
      <p:pic>
        <p:nvPicPr>
          <p:cNvPr id="37" name="Picture 36"/>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7175831" y="2164682"/>
            <a:ext cx="1438934" cy="1503635"/>
          </a:xfrm>
          <a:prstGeom prst="rect">
            <a:avLst/>
          </a:prstGeom>
          <a:ln>
            <a:solidFill>
              <a:schemeClr val="tx1"/>
            </a:solidFill>
          </a:ln>
        </p:spPr>
      </p:pic>
      <p:pic>
        <p:nvPicPr>
          <p:cNvPr id="38" name="Picture 37"/>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8935972" y="2164682"/>
            <a:ext cx="1438934" cy="1503635"/>
          </a:xfrm>
          <a:prstGeom prst="rect">
            <a:avLst/>
          </a:prstGeom>
          <a:ln>
            <a:solidFill>
              <a:schemeClr val="tx1"/>
            </a:solidFill>
          </a:ln>
        </p:spPr>
      </p:pic>
      <p:pic>
        <p:nvPicPr>
          <p:cNvPr id="39" name="Picture 38"/>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10698511" y="2174162"/>
            <a:ext cx="1438934" cy="1503635"/>
          </a:xfrm>
          <a:prstGeom prst="rect">
            <a:avLst/>
          </a:prstGeom>
          <a:ln>
            <a:solidFill>
              <a:schemeClr val="tx1"/>
            </a:solidFill>
          </a:ln>
        </p:spPr>
      </p:pic>
      <p:sp>
        <p:nvSpPr>
          <p:cNvPr id="40" name="Cloud 39"/>
          <p:cNvSpPr/>
          <p:nvPr/>
        </p:nvSpPr>
        <p:spPr>
          <a:xfrm>
            <a:off x="3334342" y="4040610"/>
            <a:ext cx="5215944" cy="2421228"/>
          </a:xfrm>
          <a:prstGeom prst="cloud">
            <a:avLst/>
          </a:prstGeom>
          <a:solidFill>
            <a:schemeClr val="accent2">
              <a:lumMod val="40000"/>
              <a:lumOff val="60000"/>
            </a:schemeClr>
          </a:solidFill>
          <a:ln w="57150">
            <a:solidFill>
              <a:schemeClr val="tx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smtClean="0">
                <a:solidFill>
                  <a:schemeClr val="tx1"/>
                </a:solidFill>
                <a:latin typeface="Comic Sans MS" panose="030F0702030302020204" pitchFamily="66" charset="0"/>
              </a:rPr>
              <a:t>writer</a:t>
            </a:r>
            <a:endParaRPr lang="en-US" sz="7200" b="1" dirty="0">
              <a:solidFill>
                <a:schemeClr val="tx1"/>
              </a:solidFill>
              <a:latin typeface="Comic Sans MS" panose="030F0702030302020204" pitchFamily="66" charset="0"/>
            </a:endParaRPr>
          </a:p>
        </p:txBody>
      </p:sp>
    </p:spTree>
    <p:extLst>
      <p:ext uri="{BB962C8B-B14F-4D97-AF65-F5344CB8AC3E}">
        <p14:creationId xmlns:p14="http://schemas.microsoft.com/office/powerpoint/2010/main" xmlns="" val="470310408"/>
      </p:ext>
    </p:extLst>
  </p:cSld>
  <p:clrMapOvr>
    <a:masterClrMapping/>
  </p:clrMapOvr>
  <mc:AlternateContent xmlns:mc="http://schemas.openxmlformats.org/markup-compatibility/2006">
    <mc:Choice xmlns:p14="http://schemas.microsoft.com/office/powerpoint/2010/main" xmlns="" Requires="p14">
      <p:transition spd="slow" p14:dur="1600">
        <p14:conveyor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2"/>
                                        </p:tgtEl>
                                        <p:attrNameLst>
                                          <p:attrName>style.color</p:attrName>
                                        </p:attrNameLst>
                                      </p:cBhvr>
                                      <p:to>
                                        <a:schemeClr val="accent2"/>
                                      </p:to>
                                    </p:animClr>
                                    <p:animClr clrSpc="rgb" dir="cw">
                                      <p:cBhvr>
                                        <p:cTn id="7" dur="500" fill="hold"/>
                                        <p:tgtEl>
                                          <p:spTgt spid="2"/>
                                        </p:tgtEl>
                                        <p:attrNameLst>
                                          <p:attrName>fillcolor</p:attrName>
                                        </p:attrNameLst>
                                      </p:cBhvr>
                                      <p:to>
                                        <a:schemeClr val="accent2"/>
                                      </p:to>
                                    </p:animClr>
                                    <p:set>
                                      <p:cBhvr>
                                        <p:cTn id="8" dur="500" fill="hold"/>
                                        <p:tgtEl>
                                          <p:spTgt spid="2"/>
                                        </p:tgtEl>
                                        <p:attrNameLst>
                                          <p:attrName>fill.type</p:attrName>
                                        </p:attrNameLst>
                                      </p:cBhvr>
                                      <p:to>
                                        <p:strVal val="solid"/>
                                      </p:to>
                                    </p:set>
                                    <p:set>
                                      <p:cBhvr>
                                        <p:cTn id="9" dur="500" fill="hold"/>
                                        <p:tgtEl>
                                          <p:spTgt spid="2"/>
                                        </p:tgtEl>
                                        <p:attrNameLst>
                                          <p:attrName>fill.on</p:attrName>
                                        </p:attrNameLst>
                                      </p:cBhvr>
                                      <p:to>
                                        <p:strVal val="true"/>
                                      </p:to>
                                    </p:set>
                                  </p:childTnLst>
                                </p:cTn>
                              </p:par>
                            </p:childTnLst>
                          </p:cTn>
                        </p:par>
                      </p:childTnLst>
                    </p:cTn>
                  </p:par>
                  <p:par>
                    <p:cTn id="10" fill="hold">
                      <p:stCondLst>
                        <p:cond delay="indefinite"/>
                      </p:stCondLst>
                      <p:childTnLst>
                        <p:par>
                          <p:cTn id="11" fill="hold">
                            <p:stCondLst>
                              <p:cond delay="0"/>
                            </p:stCondLst>
                            <p:childTnLst>
                              <p:par>
                                <p:cTn id="12" presetID="19" presetClass="emph" presetSubtype="0" fill="hold" nodeType="clickEffect">
                                  <p:stCondLst>
                                    <p:cond delay="0"/>
                                  </p:stCondLst>
                                  <p:childTnLst>
                                    <p:animClr clrSpc="rgb" dir="cw">
                                      <p:cBhvr override="childStyle">
                                        <p:cTn id="13" dur="500" fill="hold"/>
                                        <p:tgtEl>
                                          <p:spTgt spid="35"/>
                                        </p:tgtEl>
                                        <p:attrNameLst>
                                          <p:attrName>style.color</p:attrName>
                                        </p:attrNameLst>
                                      </p:cBhvr>
                                      <p:to>
                                        <a:srgbClr val="33CCFF"/>
                                      </p:to>
                                    </p:animClr>
                                    <p:animClr clrSpc="rgb" dir="cw">
                                      <p:cBhvr>
                                        <p:cTn id="14" dur="500" fill="hold"/>
                                        <p:tgtEl>
                                          <p:spTgt spid="35"/>
                                        </p:tgtEl>
                                        <p:attrNameLst>
                                          <p:attrName>fillcolor</p:attrName>
                                        </p:attrNameLst>
                                      </p:cBhvr>
                                      <p:to>
                                        <a:srgbClr val="33CCFF"/>
                                      </p:to>
                                    </p:animClr>
                                    <p:set>
                                      <p:cBhvr>
                                        <p:cTn id="15" dur="500" fill="hold"/>
                                        <p:tgtEl>
                                          <p:spTgt spid="35"/>
                                        </p:tgtEl>
                                        <p:attrNameLst>
                                          <p:attrName>fill.type</p:attrName>
                                        </p:attrNameLst>
                                      </p:cBhvr>
                                      <p:to>
                                        <p:strVal val="solid"/>
                                      </p:to>
                                    </p:set>
                                    <p:set>
                                      <p:cBhvr>
                                        <p:cTn id="16" dur="500" fill="hold"/>
                                        <p:tgtEl>
                                          <p:spTgt spid="35"/>
                                        </p:tgtEl>
                                        <p:attrNameLst>
                                          <p:attrName>fill.on</p:attrName>
                                        </p:attrNameLst>
                                      </p:cBhvr>
                                      <p:to>
                                        <p:strVal val="true"/>
                                      </p:to>
                                    </p:set>
                                  </p:childTnLst>
                                </p:cTn>
                              </p:par>
                            </p:childTnLst>
                          </p:cTn>
                        </p:par>
                      </p:childTnLst>
                    </p:cTn>
                  </p:par>
                  <p:par>
                    <p:cTn id="17" fill="hold">
                      <p:stCondLst>
                        <p:cond delay="indefinite"/>
                      </p:stCondLst>
                      <p:childTnLst>
                        <p:par>
                          <p:cTn id="18" fill="hold">
                            <p:stCondLst>
                              <p:cond delay="0"/>
                            </p:stCondLst>
                            <p:childTnLst>
                              <p:par>
                                <p:cTn id="19" presetID="19" presetClass="emph" presetSubtype="0" fill="hold" nodeType="clickEffect">
                                  <p:stCondLst>
                                    <p:cond delay="0"/>
                                  </p:stCondLst>
                                  <p:childTnLst>
                                    <p:animClr clrSpc="rgb" dir="cw">
                                      <p:cBhvr override="childStyle">
                                        <p:cTn id="20" dur="500" fill="hold"/>
                                        <p:tgtEl>
                                          <p:spTgt spid="36"/>
                                        </p:tgtEl>
                                        <p:attrNameLst>
                                          <p:attrName>style.color</p:attrName>
                                        </p:attrNameLst>
                                      </p:cBhvr>
                                      <p:to>
                                        <a:srgbClr val="33CCFF"/>
                                      </p:to>
                                    </p:animClr>
                                    <p:animClr clrSpc="rgb" dir="cw">
                                      <p:cBhvr>
                                        <p:cTn id="21" dur="500" fill="hold"/>
                                        <p:tgtEl>
                                          <p:spTgt spid="36"/>
                                        </p:tgtEl>
                                        <p:attrNameLst>
                                          <p:attrName>fillcolor</p:attrName>
                                        </p:attrNameLst>
                                      </p:cBhvr>
                                      <p:to>
                                        <a:srgbClr val="33CCFF"/>
                                      </p:to>
                                    </p:animClr>
                                    <p:set>
                                      <p:cBhvr>
                                        <p:cTn id="22" dur="500" fill="hold"/>
                                        <p:tgtEl>
                                          <p:spTgt spid="36"/>
                                        </p:tgtEl>
                                        <p:attrNameLst>
                                          <p:attrName>fill.type</p:attrName>
                                        </p:attrNameLst>
                                      </p:cBhvr>
                                      <p:to>
                                        <p:strVal val="solid"/>
                                      </p:to>
                                    </p:set>
                                    <p:set>
                                      <p:cBhvr>
                                        <p:cTn id="23" dur="500" fill="hold"/>
                                        <p:tgtEl>
                                          <p:spTgt spid="36"/>
                                        </p:tgtEl>
                                        <p:attrNameLst>
                                          <p:attrName>fill.on</p:attrName>
                                        </p:attrNameLst>
                                      </p:cBhvr>
                                      <p:to>
                                        <p:strVal val="true"/>
                                      </p:to>
                                    </p:set>
                                  </p:childTnLst>
                                </p:cTn>
                              </p:par>
                            </p:childTnLst>
                          </p:cTn>
                        </p:par>
                      </p:childTnLst>
                    </p:cTn>
                  </p:par>
                  <p:par>
                    <p:cTn id="24" fill="hold">
                      <p:stCondLst>
                        <p:cond delay="indefinite"/>
                      </p:stCondLst>
                      <p:childTnLst>
                        <p:par>
                          <p:cTn id="25" fill="hold">
                            <p:stCondLst>
                              <p:cond delay="0"/>
                            </p:stCondLst>
                            <p:childTnLst>
                              <p:par>
                                <p:cTn id="26" presetID="19" presetClass="emph" presetSubtype="0" fill="hold" nodeType="clickEffect">
                                  <p:stCondLst>
                                    <p:cond delay="0"/>
                                  </p:stCondLst>
                                  <p:childTnLst>
                                    <p:animClr clrSpc="rgb" dir="cw">
                                      <p:cBhvr override="childStyle">
                                        <p:cTn id="27" dur="500" fill="hold"/>
                                        <p:tgtEl>
                                          <p:spTgt spid="17"/>
                                        </p:tgtEl>
                                        <p:attrNameLst>
                                          <p:attrName>style.color</p:attrName>
                                        </p:attrNameLst>
                                      </p:cBhvr>
                                      <p:to>
                                        <a:schemeClr val="accent2"/>
                                      </p:to>
                                    </p:animClr>
                                    <p:animClr clrSpc="rgb" dir="cw">
                                      <p:cBhvr>
                                        <p:cTn id="28" dur="500" fill="hold"/>
                                        <p:tgtEl>
                                          <p:spTgt spid="17"/>
                                        </p:tgtEl>
                                        <p:attrNameLst>
                                          <p:attrName>fillcolor</p:attrName>
                                        </p:attrNameLst>
                                      </p:cBhvr>
                                      <p:to>
                                        <a:schemeClr val="accent2"/>
                                      </p:to>
                                    </p:animClr>
                                    <p:set>
                                      <p:cBhvr>
                                        <p:cTn id="29" dur="500" fill="hold"/>
                                        <p:tgtEl>
                                          <p:spTgt spid="17"/>
                                        </p:tgtEl>
                                        <p:attrNameLst>
                                          <p:attrName>fill.type</p:attrName>
                                        </p:attrNameLst>
                                      </p:cBhvr>
                                      <p:to>
                                        <p:strVal val="solid"/>
                                      </p:to>
                                    </p:set>
                                    <p:set>
                                      <p:cBhvr>
                                        <p:cTn id="30" dur="500" fill="hold"/>
                                        <p:tgtEl>
                                          <p:spTgt spid="17"/>
                                        </p:tgtEl>
                                        <p:attrNameLst>
                                          <p:attrName>fill.on</p:attrName>
                                        </p:attrNameLst>
                                      </p:cBhvr>
                                      <p:to>
                                        <p:strVal val="true"/>
                                      </p:to>
                                    </p:set>
                                  </p:childTnLst>
                                </p:cTn>
                              </p:par>
                            </p:childTnLst>
                          </p:cTn>
                        </p:par>
                      </p:childTnLst>
                    </p:cTn>
                  </p:par>
                  <p:par>
                    <p:cTn id="31" fill="hold">
                      <p:stCondLst>
                        <p:cond delay="indefinite"/>
                      </p:stCondLst>
                      <p:childTnLst>
                        <p:par>
                          <p:cTn id="32" fill="hold">
                            <p:stCondLst>
                              <p:cond delay="0"/>
                            </p:stCondLst>
                            <p:childTnLst>
                              <p:par>
                                <p:cTn id="33" presetID="19" presetClass="emph" presetSubtype="0" fill="hold" nodeType="clickEffect">
                                  <p:stCondLst>
                                    <p:cond delay="0"/>
                                  </p:stCondLst>
                                  <p:childTnLst>
                                    <p:animClr clrSpc="rgb" dir="cw">
                                      <p:cBhvr override="childStyle">
                                        <p:cTn id="34" dur="500" fill="hold"/>
                                        <p:tgtEl>
                                          <p:spTgt spid="37"/>
                                        </p:tgtEl>
                                        <p:attrNameLst>
                                          <p:attrName>style.color</p:attrName>
                                        </p:attrNameLst>
                                      </p:cBhvr>
                                      <p:to>
                                        <a:srgbClr val="33CCFF"/>
                                      </p:to>
                                    </p:animClr>
                                    <p:animClr clrSpc="rgb" dir="cw">
                                      <p:cBhvr>
                                        <p:cTn id="35" dur="500" fill="hold"/>
                                        <p:tgtEl>
                                          <p:spTgt spid="37"/>
                                        </p:tgtEl>
                                        <p:attrNameLst>
                                          <p:attrName>fillcolor</p:attrName>
                                        </p:attrNameLst>
                                      </p:cBhvr>
                                      <p:to>
                                        <a:srgbClr val="33CCFF"/>
                                      </p:to>
                                    </p:animClr>
                                    <p:set>
                                      <p:cBhvr>
                                        <p:cTn id="36" dur="500" fill="hold"/>
                                        <p:tgtEl>
                                          <p:spTgt spid="37"/>
                                        </p:tgtEl>
                                        <p:attrNameLst>
                                          <p:attrName>fill.type</p:attrName>
                                        </p:attrNameLst>
                                      </p:cBhvr>
                                      <p:to>
                                        <p:strVal val="solid"/>
                                      </p:to>
                                    </p:set>
                                    <p:set>
                                      <p:cBhvr>
                                        <p:cTn id="37" dur="500" fill="hold"/>
                                        <p:tgtEl>
                                          <p:spTgt spid="37"/>
                                        </p:tgtEl>
                                        <p:attrNameLst>
                                          <p:attrName>fill.on</p:attrName>
                                        </p:attrNameLst>
                                      </p:cBhvr>
                                      <p:to>
                                        <p:strVal val="true"/>
                                      </p:to>
                                    </p:set>
                                  </p:childTnLst>
                                </p:cTn>
                              </p:par>
                            </p:childTnLst>
                          </p:cTn>
                        </p:par>
                      </p:childTnLst>
                    </p:cTn>
                  </p:par>
                  <p:par>
                    <p:cTn id="38" fill="hold">
                      <p:stCondLst>
                        <p:cond delay="indefinite"/>
                      </p:stCondLst>
                      <p:childTnLst>
                        <p:par>
                          <p:cTn id="39" fill="hold">
                            <p:stCondLst>
                              <p:cond delay="0"/>
                            </p:stCondLst>
                            <p:childTnLst>
                              <p:par>
                                <p:cTn id="40" presetID="19" presetClass="emph" presetSubtype="0" fill="hold" nodeType="clickEffect">
                                  <p:stCondLst>
                                    <p:cond delay="0"/>
                                  </p:stCondLst>
                                  <p:childTnLst>
                                    <p:animClr clrSpc="rgb" dir="cw">
                                      <p:cBhvr override="childStyle">
                                        <p:cTn id="41" dur="500" fill="hold"/>
                                        <p:tgtEl>
                                          <p:spTgt spid="38"/>
                                        </p:tgtEl>
                                        <p:attrNameLst>
                                          <p:attrName>style.color</p:attrName>
                                        </p:attrNameLst>
                                      </p:cBhvr>
                                      <p:to>
                                        <a:srgbClr val="33CCFF"/>
                                      </p:to>
                                    </p:animClr>
                                    <p:animClr clrSpc="rgb" dir="cw">
                                      <p:cBhvr>
                                        <p:cTn id="42" dur="500" fill="hold"/>
                                        <p:tgtEl>
                                          <p:spTgt spid="38"/>
                                        </p:tgtEl>
                                        <p:attrNameLst>
                                          <p:attrName>fillcolor</p:attrName>
                                        </p:attrNameLst>
                                      </p:cBhvr>
                                      <p:to>
                                        <a:srgbClr val="33CCFF"/>
                                      </p:to>
                                    </p:animClr>
                                    <p:set>
                                      <p:cBhvr>
                                        <p:cTn id="43" dur="500" fill="hold"/>
                                        <p:tgtEl>
                                          <p:spTgt spid="38"/>
                                        </p:tgtEl>
                                        <p:attrNameLst>
                                          <p:attrName>fill.type</p:attrName>
                                        </p:attrNameLst>
                                      </p:cBhvr>
                                      <p:to>
                                        <p:strVal val="solid"/>
                                      </p:to>
                                    </p:set>
                                    <p:set>
                                      <p:cBhvr>
                                        <p:cTn id="44" dur="500" fill="hold"/>
                                        <p:tgtEl>
                                          <p:spTgt spid="38"/>
                                        </p:tgtEl>
                                        <p:attrNameLst>
                                          <p:attrName>fill.on</p:attrName>
                                        </p:attrNameLst>
                                      </p:cBhvr>
                                      <p:to>
                                        <p:strVal val="true"/>
                                      </p:to>
                                    </p:set>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500"/>
                                        <p:tgtEl>
                                          <p:spTgt spid="15"/>
                                        </p:tgtEl>
                                      </p:cBhvr>
                                    </p:animEffect>
                                    <p:set>
                                      <p:cBhvr>
                                        <p:cTn id="49" dur="1" fill="hold">
                                          <p:stCondLst>
                                            <p:cond delay="499"/>
                                          </p:stCondLst>
                                        </p:cTn>
                                        <p:tgtEl>
                                          <p:spTgt spid="15"/>
                                        </p:tgtEl>
                                        <p:attrNameLst>
                                          <p:attrName>style.visibility</p:attrName>
                                        </p:attrNameLst>
                                      </p:cBhvr>
                                      <p:to>
                                        <p:strVal val="hidden"/>
                                      </p:to>
                                    </p:set>
                                  </p:childTnLst>
                                </p:cTn>
                              </p:par>
                              <p:par>
                                <p:cTn id="50" presetID="10" presetClass="exit" presetSubtype="0" fill="hold" grpId="0" nodeType="withEffect">
                                  <p:stCondLst>
                                    <p:cond delay="0"/>
                                  </p:stCondLst>
                                  <p:childTnLst>
                                    <p:animEffect transition="out" filter="fade">
                                      <p:cBhvr>
                                        <p:cTn id="51" dur="500"/>
                                        <p:tgtEl>
                                          <p:spTgt spid="11"/>
                                        </p:tgtEl>
                                      </p:cBhvr>
                                    </p:animEffect>
                                    <p:set>
                                      <p:cBhvr>
                                        <p:cTn id="52" dur="1" fill="hold">
                                          <p:stCondLst>
                                            <p:cond delay="499"/>
                                          </p:stCondLst>
                                        </p:cTn>
                                        <p:tgtEl>
                                          <p:spTgt spid="11"/>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39"/>
                                        </p:tgtEl>
                                        <p:attrNameLst>
                                          <p:attrName>style.visibility</p:attrName>
                                        </p:attrNameLst>
                                      </p:cBhvr>
                                      <p:to>
                                        <p:strVal val="visible"/>
                                      </p:to>
                                    </p:set>
                                    <p:animEffect transition="in" filter="wipe(down)">
                                      <p:cBhvr>
                                        <p:cTn id="57" dur="500"/>
                                        <p:tgtEl>
                                          <p:spTgt spid="39"/>
                                        </p:tgtEl>
                                      </p:cBhvr>
                                    </p:animEffect>
                                  </p:childTnLst>
                                </p:cTn>
                              </p:par>
                              <p:par>
                                <p:cTn id="58" presetID="19" presetClass="emph" presetSubtype="0" fill="hold" nodeType="withEffect">
                                  <p:stCondLst>
                                    <p:cond delay="0"/>
                                  </p:stCondLst>
                                  <p:childTnLst>
                                    <p:animClr clrSpc="rgb" dir="cw">
                                      <p:cBhvr override="childStyle">
                                        <p:cTn id="59" dur="500" fill="hold"/>
                                        <p:tgtEl>
                                          <p:spTgt spid="39"/>
                                        </p:tgtEl>
                                        <p:attrNameLst>
                                          <p:attrName>style.color</p:attrName>
                                        </p:attrNameLst>
                                      </p:cBhvr>
                                      <p:to>
                                        <a:schemeClr val="accent2"/>
                                      </p:to>
                                    </p:animClr>
                                    <p:animClr clrSpc="rgb" dir="cw">
                                      <p:cBhvr>
                                        <p:cTn id="60" dur="500" fill="hold"/>
                                        <p:tgtEl>
                                          <p:spTgt spid="39"/>
                                        </p:tgtEl>
                                        <p:attrNameLst>
                                          <p:attrName>fillcolor</p:attrName>
                                        </p:attrNameLst>
                                      </p:cBhvr>
                                      <p:to>
                                        <a:schemeClr val="accent2"/>
                                      </p:to>
                                    </p:animClr>
                                    <p:set>
                                      <p:cBhvr>
                                        <p:cTn id="61" dur="500" fill="hold"/>
                                        <p:tgtEl>
                                          <p:spTgt spid="39"/>
                                        </p:tgtEl>
                                        <p:attrNameLst>
                                          <p:attrName>fill.type</p:attrName>
                                        </p:attrNameLst>
                                      </p:cBhvr>
                                      <p:to>
                                        <p:strVal val="solid"/>
                                      </p:to>
                                    </p:set>
                                    <p:set>
                                      <p:cBhvr>
                                        <p:cTn id="62" dur="500" fill="hold"/>
                                        <p:tgtEl>
                                          <p:spTgt spid="39"/>
                                        </p:tgtEl>
                                        <p:attrNameLst>
                                          <p:attrName>fill.on</p:attrName>
                                        </p:attrNameLst>
                                      </p:cBhvr>
                                      <p:to>
                                        <p:strVal val="true"/>
                                      </p:to>
                                    </p:set>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2"/>
                                        </p:tgtEl>
                                      </p:cBhvr>
                                    </p:animEffect>
                                    <p:set>
                                      <p:cBhvr>
                                        <p:cTn id="67" dur="1" fill="hold">
                                          <p:stCondLst>
                                            <p:cond delay="499"/>
                                          </p:stCondLst>
                                        </p:cTn>
                                        <p:tgtEl>
                                          <p:spTgt spid="2"/>
                                        </p:tgtEl>
                                        <p:attrNameLst>
                                          <p:attrName>style.visibility</p:attrName>
                                        </p:attrNameLst>
                                      </p:cBhvr>
                                      <p:to>
                                        <p:strVal val="hidden"/>
                                      </p:to>
                                    </p:set>
                                  </p:childTnLst>
                                </p:cTn>
                              </p:par>
                              <p:par>
                                <p:cTn id="68" presetID="10" presetClass="exit" presetSubtype="0" fill="hold" nodeType="withEffect">
                                  <p:stCondLst>
                                    <p:cond delay="0"/>
                                  </p:stCondLst>
                                  <p:childTnLst>
                                    <p:animEffect transition="out" filter="fade">
                                      <p:cBhvr>
                                        <p:cTn id="69" dur="500"/>
                                        <p:tgtEl>
                                          <p:spTgt spid="35"/>
                                        </p:tgtEl>
                                      </p:cBhvr>
                                    </p:animEffect>
                                    <p:set>
                                      <p:cBhvr>
                                        <p:cTn id="70" dur="1" fill="hold">
                                          <p:stCondLst>
                                            <p:cond delay="499"/>
                                          </p:stCondLst>
                                        </p:cTn>
                                        <p:tgtEl>
                                          <p:spTgt spid="35"/>
                                        </p:tgtEl>
                                        <p:attrNameLst>
                                          <p:attrName>style.visibility</p:attrName>
                                        </p:attrNameLst>
                                      </p:cBhvr>
                                      <p:to>
                                        <p:strVal val="hidden"/>
                                      </p:to>
                                    </p:set>
                                  </p:childTnLst>
                                </p:cTn>
                              </p:par>
                              <p:par>
                                <p:cTn id="71" presetID="10" presetClass="exit" presetSubtype="0" fill="hold" nodeType="withEffect">
                                  <p:stCondLst>
                                    <p:cond delay="0"/>
                                  </p:stCondLst>
                                  <p:childTnLst>
                                    <p:animEffect transition="out" filter="fade">
                                      <p:cBhvr>
                                        <p:cTn id="72" dur="500"/>
                                        <p:tgtEl>
                                          <p:spTgt spid="36"/>
                                        </p:tgtEl>
                                      </p:cBhvr>
                                    </p:animEffect>
                                    <p:set>
                                      <p:cBhvr>
                                        <p:cTn id="73" dur="1" fill="hold">
                                          <p:stCondLst>
                                            <p:cond delay="499"/>
                                          </p:stCondLst>
                                        </p:cTn>
                                        <p:tgtEl>
                                          <p:spTgt spid="36"/>
                                        </p:tgtEl>
                                        <p:attrNameLst>
                                          <p:attrName>style.visibility</p:attrName>
                                        </p:attrNameLst>
                                      </p:cBhvr>
                                      <p:to>
                                        <p:strVal val="hidden"/>
                                      </p:to>
                                    </p:set>
                                  </p:childTnLst>
                                </p:cTn>
                              </p:par>
                              <p:par>
                                <p:cTn id="74" presetID="10" presetClass="exit" presetSubtype="0" fill="hold" nodeType="withEffect">
                                  <p:stCondLst>
                                    <p:cond delay="0"/>
                                  </p:stCondLst>
                                  <p:childTnLst>
                                    <p:animEffect transition="out" filter="fade">
                                      <p:cBhvr>
                                        <p:cTn id="75" dur="500"/>
                                        <p:tgtEl>
                                          <p:spTgt spid="17"/>
                                        </p:tgtEl>
                                      </p:cBhvr>
                                    </p:animEffect>
                                    <p:set>
                                      <p:cBhvr>
                                        <p:cTn id="76" dur="1" fill="hold">
                                          <p:stCondLst>
                                            <p:cond delay="499"/>
                                          </p:stCondLst>
                                        </p:cTn>
                                        <p:tgtEl>
                                          <p:spTgt spid="17"/>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37"/>
                                        </p:tgtEl>
                                      </p:cBhvr>
                                    </p:animEffect>
                                    <p:set>
                                      <p:cBhvr>
                                        <p:cTn id="79" dur="1" fill="hold">
                                          <p:stCondLst>
                                            <p:cond delay="499"/>
                                          </p:stCondLst>
                                        </p:cTn>
                                        <p:tgtEl>
                                          <p:spTgt spid="37"/>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38"/>
                                        </p:tgtEl>
                                      </p:cBhvr>
                                    </p:animEffect>
                                    <p:set>
                                      <p:cBhvr>
                                        <p:cTn id="82" dur="1" fill="hold">
                                          <p:stCondLst>
                                            <p:cond delay="499"/>
                                          </p:stCondLst>
                                        </p:cTn>
                                        <p:tgtEl>
                                          <p:spTgt spid="38"/>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42" presetClass="path" presetSubtype="0" accel="50000" decel="50000" fill="hold" nodeType="clickEffect">
                                  <p:stCondLst>
                                    <p:cond delay="0"/>
                                  </p:stCondLst>
                                  <p:childTnLst>
                                    <p:animMotion origin="layout" path="M 1.66667E-6 -3.7037E-7 L -0.44518 -0.13796 " pathEditMode="relative" rAng="0" ptsTypes="AA">
                                      <p:cBhvr>
                                        <p:cTn id="86" dur="2000" fill="hold"/>
                                        <p:tgtEl>
                                          <p:spTgt spid="39"/>
                                        </p:tgtEl>
                                        <p:attrNameLst>
                                          <p:attrName>ppt_x</p:attrName>
                                          <p:attrName>ppt_y</p:attrName>
                                        </p:attrNameLst>
                                      </p:cBhvr>
                                      <p:rCtr x="-22266" y="-6898"/>
                                    </p:animMotion>
                                  </p:childTnLst>
                                </p:cTn>
                              </p:par>
                              <p:par>
                                <p:cTn id="87" presetID="6" presetClass="emph" presetSubtype="0" fill="hold" nodeType="withEffect">
                                  <p:stCondLst>
                                    <p:cond delay="0"/>
                                  </p:stCondLst>
                                  <p:childTnLst>
                                    <p:animScale>
                                      <p:cBhvr>
                                        <p:cTn id="88" dur="2000" fill="hold"/>
                                        <p:tgtEl>
                                          <p:spTgt spid="39"/>
                                        </p:tgtEl>
                                      </p:cBhvr>
                                      <p:by x="150000" y="150000"/>
                                    </p:animScale>
                                  </p:childTnLst>
                                </p:cTn>
                              </p:par>
                            </p:childTnLst>
                          </p:cTn>
                        </p:par>
                      </p:childTnLst>
                    </p:cTn>
                  </p:par>
                  <p:par>
                    <p:cTn id="89" fill="hold">
                      <p:stCondLst>
                        <p:cond delay="indefinite"/>
                      </p:stCondLst>
                      <p:childTnLst>
                        <p:par>
                          <p:cTn id="90" fill="hold">
                            <p:stCondLst>
                              <p:cond delay="0"/>
                            </p:stCondLst>
                            <p:childTnLst>
                              <p:par>
                                <p:cTn id="91" presetID="14" presetClass="entr" presetSubtype="10" fill="hold" grpId="0" nodeType="clickEffect">
                                  <p:stCondLst>
                                    <p:cond delay="0"/>
                                  </p:stCondLst>
                                  <p:childTnLst>
                                    <p:set>
                                      <p:cBhvr>
                                        <p:cTn id="92" dur="1" fill="hold">
                                          <p:stCondLst>
                                            <p:cond delay="0"/>
                                          </p:stCondLst>
                                        </p:cTn>
                                        <p:tgtEl>
                                          <p:spTgt spid="40"/>
                                        </p:tgtEl>
                                        <p:attrNameLst>
                                          <p:attrName>style.visibility</p:attrName>
                                        </p:attrNameLst>
                                      </p:cBhvr>
                                      <p:to>
                                        <p:strVal val="visible"/>
                                      </p:to>
                                    </p:set>
                                    <p:animEffect transition="in" filter="randombar(horizontal)">
                                      <p:cBhvr>
                                        <p:cTn id="93"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4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11" name="Rectangle 10"/>
          <p:cNvSpPr/>
          <p:nvPr/>
        </p:nvSpPr>
        <p:spPr>
          <a:xfrm>
            <a:off x="10558350" y="2177930"/>
            <a:ext cx="1498667" cy="163535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p:cNvGrpSpPr/>
          <p:nvPr/>
        </p:nvGrpSpPr>
        <p:grpSpPr>
          <a:xfrm>
            <a:off x="10794697" y="2417424"/>
            <a:ext cx="1130475" cy="1156366"/>
            <a:chOff x="10896317" y="2488094"/>
            <a:chExt cx="847192" cy="829872"/>
          </a:xfrm>
        </p:grpSpPr>
        <p:pic>
          <p:nvPicPr>
            <p:cNvPr id="13" name="Picture 12"/>
            <p:cNvPicPr>
              <a:picLocks noChangeAspect="1"/>
            </p:cNvPicPr>
            <p:nvPr/>
          </p:nvPicPr>
          <p:blipFill>
            <a:blip r:embed="rId3" cstate="print">
              <a:extLst>
                <a:ext uri="{BEBA8EAE-BF5A-486C-A8C5-ECC9F3942E4B}">
                  <a14:imgProps xmlns:a14="http://schemas.microsoft.com/office/drawing/2010/main" xmlns="">
                    <a14:imgLayer r:embed="rId4">
                      <a14:imgEffect>
                        <a14:backgroundRemoval t="0" b="96019" l="10000" r="96000"/>
                      </a14:imgEffect>
                    </a14:imgLayer>
                  </a14:imgProps>
                </a:ext>
                <a:ext uri="{28A0092B-C50C-407E-A947-70E740481C1C}">
                  <a14:useLocalDpi xmlns:a14="http://schemas.microsoft.com/office/drawing/2010/main" xmlns="" val="0"/>
                </a:ext>
              </a:extLst>
            </a:blip>
            <a:stretch>
              <a:fillRect/>
            </a:stretch>
          </p:blipFill>
          <p:spPr>
            <a:xfrm>
              <a:off x="10896317" y="2488094"/>
              <a:ext cx="847192" cy="829872"/>
            </a:xfrm>
            <a:prstGeom prst="rect">
              <a:avLst/>
            </a:prstGeom>
          </p:spPr>
        </p:pic>
        <p:sp>
          <p:nvSpPr>
            <p:cNvPr id="14" name="Oval 13"/>
            <p:cNvSpPr/>
            <p:nvPr/>
          </p:nvSpPr>
          <p:spPr>
            <a:xfrm>
              <a:off x="11155680" y="3174273"/>
              <a:ext cx="169817" cy="143693"/>
            </a:xfrm>
            <a:prstGeom prst="ellipse">
              <a:avLst/>
            </a:prstGeom>
            <a:solidFill>
              <a:srgbClr val="C00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Picture 2"/>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4414344" y="2177930"/>
            <a:ext cx="1635354" cy="1635354"/>
          </a:xfrm>
          <a:prstGeom prst="rect">
            <a:avLst/>
          </a:prstGeom>
          <a:ln>
            <a:solidFill>
              <a:schemeClr val="tx1"/>
            </a:solidFill>
          </a:ln>
        </p:spPr>
      </p:pic>
      <p:pic>
        <p:nvPicPr>
          <p:cNvPr id="20" name="Picture 19"/>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318340" y="2177930"/>
            <a:ext cx="1635354" cy="1635354"/>
          </a:xfrm>
          <a:prstGeom prst="rect">
            <a:avLst/>
          </a:prstGeom>
          <a:ln>
            <a:solidFill>
              <a:schemeClr val="tx1"/>
            </a:solidFill>
          </a:ln>
        </p:spPr>
      </p:pic>
      <p:pic>
        <p:nvPicPr>
          <p:cNvPr id="21" name="Picture 20"/>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2366342" y="2177930"/>
            <a:ext cx="1635354" cy="1635354"/>
          </a:xfrm>
          <a:prstGeom prst="rect">
            <a:avLst/>
          </a:prstGeom>
          <a:ln>
            <a:solidFill>
              <a:schemeClr val="tx1"/>
            </a:solidFill>
          </a:ln>
        </p:spPr>
      </p:pic>
      <p:pic>
        <p:nvPicPr>
          <p:cNvPr id="22" name="Picture 21"/>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6462346" y="2177930"/>
            <a:ext cx="1635354" cy="1635354"/>
          </a:xfrm>
          <a:prstGeom prst="rect">
            <a:avLst/>
          </a:prstGeom>
          <a:ln>
            <a:solidFill>
              <a:schemeClr val="tx1"/>
            </a:solidFill>
          </a:ln>
        </p:spPr>
      </p:pic>
      <p:pic>
        <p:nvPicPr>
          <p:cNvPr id="23" name="Picture 22"/>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8510348" y="2177930"/>
            <a:ext cx="1635354" cy="1635354"/>
          </a:xfrm>
          <a:prstGeom prst="rect">
            <a:avLst/>
          </a:prstGeom>
          <a:ln>
            <a:solidFill>
              <a:schemeClr val="tx1"/>
            </a:solidFill>
          </a:ln>
        </p:spPr>
      </p:pic>
      <p:pic>
        <p:nvPicPr>
          <p:cNvPr id="24" name="Picture 23"/>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10421663" y="2177930"/>
            <a:ext cx="1635354" cy="1635354"/>
          </a:xfrm>
          <a:prstGeom prst="rect">
            <a:avLst/>
          </a:prstGeom>
          <a:ln>
            <a:solidFill>
              <a:schemeClr val="tx1"/>
            </a:solidFill>
          </a:ln>
        </p:spPr>
      </p:pic>
      <p:sp>
        <p:nvSpPr>
          <p:cNvPr id="25" name="Cloud 24"/>
          <p:cNvSpPr/>
          <p:nvPr/>
        </p:nvSpPr>
        <p:spPr>
          <a:xfrm>
            <a:off x="3334342" y="4040610"/>
            <a:ext cx="5215944" cy="2421228"/>
          </a:xfrm>
          <a:prstGeom prst="cloud">
            <a:avLst/>
          </a:prstGeom>
          <a:solidFill>
            <a:schemeClr val="accent2">
              <a:lumMod val="40000"/>
              <a:lumOff val="60000"/>
            </a:schemeClr>
          </a:solidFill>
          <a:ln w="57150">
            <a:solidFill>
              <a:schemeClr val="tx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smtClean="0">
                <a:solidFill>
                  <a:schemeClr val="tx1"/>
                </a:solidFill>
                <a:latin typeface="Comic Sans MS" panose="030F0702030302020204" pitchFamily="66" charset="0"/>
              </a:rPr>
              <a:t>architect</a:t>
            </a:r>
            <a:endParaRPr lang="en-US" sz="5400" b="1" dirty="0">
              <a:solidFill>
                <a:schemeClr val="tx1"/>
              </a:solidFill>
              <a:latin typeface="Comic Sans MS" panose="030F0702030302020204" pitchFamily="66" charset="0"/>
            </a:endParaRPr>
          </a:p>
        </p:txBody>
      </p:sp>
    </p:spTree>
    <p:extLst>
      <p:ext uri="{BB962C8B-B14F-4D97-AF65-F5344CB8AC3E}">
        <p14:creationId xmlns:p14="http://schemas.microsoft.com/office/powerpoint/2010/main" xmlns="" val="48946003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20"/>
                                        </p:tgtEl>
                                        <p:attrNameLst>
                                          <p:attrName>style.color</p:attrName>
                                        </p:attrNameLst>
                                      </p:cBhvr>
                                      <p:to>
                                        <a:srgbClr val="00B050"/>
                                      </p:to>
                                    </p:animClr>
                                    <p:animClr clrSpc="rgb" dir="cw">
                                      <p:cBhvr>
                                        <p:cTn id="7" dur="500" fill="hold"/>
                                        <p:tgtEl>
                                          <p:spTgt spid="20"/>
                                        </p:tgtEl>
                                        <p:attrNameLst>
                                          <p:attrName>fillcolor</p:attrName>
                                        </p:attrNameLst>
                                      </p:cBhvr>
                                      <p:to>
                                        <a:srgbClr val="00B050"/>
                                      </p:to>
                                    </p:animClr>
                                    <p:set>
                                      <p:cBhvr>
                                        <p:cTn id="8" dur="500" fill="hold"/>
                                        <p:tgtEl>
                                          <p:spTgt spid="20"/>
                                        </p:tgtEl>
                                        <p:attrNameLst>
                                          <p:attrName>fill.type</p:attrName>
                                        </p:attrNameLst>
                                      </p:cBhvr>
                                      <p:to>
                                        <p:strVal val="solid"/>
                                      </p:to>
                                    </p:set>
                                    <p:set>
                                      <p:cBhvr>
                                        <p:cTn id="9" dur="500" fill="hold"/>
                                        <p:tgtEl>
                                          <p:spTgt spid="20"/>
                                        </p:tgtEl>
                                        <p:attrNameLst>
                                          <p:attrName>fill.on</p:attrName>
                                        </p:attrNameLst>
                                      </p:cBhvr>
                                      <p:to>
                                        <p:strVal val="true"/>
                                      </p:to>
                                    </p:set>
                                  </p:childTnLst>
                                </p:cTn>
                              </p:par>
                            </p:childTnLst>
                          </p:cTn>
                        </p:par>
                      </p:childTnLst>
                    </p:cTn>
                  </p:par>
                  <p:par>
                    <p:cTn id="10" fill="hold">
                      <p:stCondLst>
                        <p:cond delay="indefinite"/>
                      </p:stCondLst>
                      <p:childTnLst>
                        <p:par>
                          <p:cTn id="11" fill="hold">
                            <p:stCondLst>
                              <p:cond delay="0"/>
                            </p:stCondLst>
                            <p:childTnLst>
                              <p:par>
                                <p:cTn id="12" presetID="19" presetClass="emph" presetSubtype="0" fill="hold" nodeType="clickEffect">
                                  <p:stCondLst>
                                    <p:cond delay="0"/>
                                  </p:stCondLst>
                                  <p:childTnLst>
                                    <p:animClr clrSpc="rgb" dir="cw">
                                      <p:cBhvr override="childStyle">
                                        <p:cTn id="13" dur="500" fill="hold"/>
                                        <p:tgtEl>
                                          <p:spTgt spid="21"/>
                                        </p:tgtEl>
                                        <p:attrNameLst>
                                          <p:attrName>style.color</p:attrName>
                                        </p:attrNameLst>
                                      </p:cBhvr>
                                      <p:to>
                                        <a:srgbClr val="FF0000"/>
                                      </p:to>
                                    </p:animClr>
                                    <p:animClr clrSpc="rgb" dir="cw">
                                      <p:cBhvr>
                                        <p:cTn id="14" dur="500" fill="hold"/>
                                        <p:tgtEl>
                                          <p:spTgt spid="21"/>
                                        </p:tgtEl>
                                        <p:attrNameLst>
                                          <p:attrName>fillcolor</p:attrName>
                                        </p:attrNameLst>
                                      </p:cBhvr>
                                      <p:to>
                                        <a:srgbClr val="FF0000"/>
                                      </p:to>
                                    </p:animClr>
                                    <p:set>
                                      <p:cBhvr>
                                        <p:cTn id="15" dur="500" fill="hold"/>
                                        <p:tgtEl>
                                          <p:spTgt spid="21"/>
                                        </p:tgtEl>
                                        <p:attrNameLst>
                                          <p:attrName>fill.type</p:attrName>
                                        </p:attrNameLst>
                                      </p:cBhvr>
                                      <p:to>
                                        <p:strVal val="solid"/>
                                      </p:to>
                                    </p:set>
                                    <p:set>
                                      <p:cBhvr>
                                        <p:cTn id="16" dur="500" fill="hold"/>
                                        <p:tgtEl>
                                          <p:spTgt spid="21"/>
                                        </p:tgtEl>
                                        <p:attrNameLst>
                                          <p:attrName>fill.on</p:attrName>
                                        </p:attrNameLst>
                                      </p:cBhvr>
                                      <p:to>
                                        <p:strVal val="true"/>
                                      </p:to>
                                    </p:set>
                                  </p:childTnLst>
                                </p:cTn>
                              </p:par>
                            </p:childTnLst>
                          </p:cTn>
                        </p:par>
                      </p:childTnLst>
                    </p:cTn>
                  </p:par>
                  <p:par>
                    <p:cTn id="17" fill="hold">
                      <p:stCondLst>
                        <p:cond delay="indefinite"/>
                      </p:stCondLst>
                      <p:childTnLst>
                        <p:par>
                          <p:cTn id="18" fill="hold">
                            <p:stCondLst>
                              <p:cond delay="0"/>
                            </p:stCondLst>
                            <p:childTnLst>
                              <p:par>
                                <p:cTn id="19" presetID="19" presetClass="emph" presetSubtype="0" fill="hold" nodeType="clickEffect">
                                  <p:stCondLst>
                                    <p:cond delay="0"/>
                                  </p:stCondLst>
                                  <p:childTnLst>
                                    <p:animClr clrSpc="rgb" dir="cw">
                                      <p:cBhvr override="childStyle">
                                        <p:cTn id="20" dur="500" fill="hold"/>
                                        <p:tgtEl>
                                          <p:spTgt spid="3"/>
                                        </p:tgtEl>
                                        <p:attrNameLst>
                                          <p:attrName>style.color</p:attrName>
                                        </p:attrNameLst>
                                      </p:cBhvr>
                                      <p:to>
                                        <a:srgbClr val="FF0000"/>
                                      </p:to>
                                    </p:animClr>
                                    <p:animClr clrSpc="rgb" dir="cw">
                                      <p:cBhvr>
                                        <p:cTn id="21" dur="500" fill="hold"/>
                                        <p:tgtEl>
                                          <p:spTgt spid="3"/>
                                        </p:tgtEl>
                                        <p:attrNameLst>
                                          <p:attrName>fillcolor</p:attrName>
                                        </p:attrNameLst>
                                      </p:cBhvr>
                                      <p:to>
                                        <a:srgbClr val="FF0000"/>
                                      </p:to>
                                    </p:animClr>
                                    <p:set>
                                      <p:cBhvr>
                                        <p:cTn id="22" dur="500" fill="hold"/>
                                        <p:tgtEl>
                                          <p:spTgt spid="3"/>
                                        </p:tgtEl>
                                        <p:attrNameLst>
                                          <p:attrName>fill.type</p:attrName>
                                        </p:attrNameLst>
                                      </p:cBhvr>
                                      <p:to>
                                        <p:strVal val="solid"/>
                                      </p:to>
                                    </p:set>
                                    <p:set>
                                      <p:cBhvr>
                                        <p:cTn id="23" dur="500" fill="hold"/>
                                        <p:tgtEl>
                                          <p:spTgt spid="3"/>
                                        </p:tgtEl>
                                        <p:attrNameLst>
                                          <p:attrName>fill.on</p:attrName>
                                        </p:attrNameLst>
                                      </p:cBhvr>
                                      <p:to>
                                        <p:strVal val="true"/>
                                      </p:to>
                                    </p:set>
                                  </p:childTnLst>
                                </p:cTn>
                              </p:par>
                            </p:childTnLst>
                          </p:cTn>
                        </p:par>
                      </p:childTnLst>
                    </p:cTn>
                  </p:par>
                  <p:par>
                    <p:cTn id="24" fill="hold">
                      <p:stCondLst>
                        <p:cond delay="indefinite"/>
                      </p:stCondLst>
                      <p:childTnLst>
                        <p:par>
                          <p:cTn id="25" fill="hold">
                            <p:stCondLst>
                              <p:cond delay="0"/>
                            </p:stCondLst>
                            <p:childTnLst>
                              <p:par>
                                <p:cTn id="26" presetID="19" presetClass="emph" presetSubtype="0" fill="hold" nodeType="clickEffect">
                                  <p:stCondLst>
                                    <p:cond delay="0"/>
                                  </p:stCondLst>
                                  <p:childTnLst>
                                    <p:animClr clrSpc="rgb" dir="cw">
                                      <p:cBhvr override="childStyle">
                                        <p:cTn id="27" dur="500" fill="hold"/>
                                        <p:tgtEl>
                                          <p:spTgt spid="22"/>
                                        </p:tgtEl>
                                        <p:attrNameLst>
                                          <p:attrName>style.color</p:attrName>
                                        </p:attrNameLst>
                                      </p:cBhvr>
                                      <p:to>
                                        <a:srgbClr val="00B050"/>
                                      </p:to>
                                    </p:animClr>
                                    <p:animClr clrSpc="rgb" dir="cw">
                                      <p:cBhvr>
                                        <p:cTn id="28" dur="500" fill="hold"/>
                                        <p:tgtEl>
                                          <p:spTgt spid="22"/>
                                        </p:tgtEl>
                                        <p:attrNameLst>
                                          <p:attrName>fillcolor</p:attrName>
                                        </p:attrNameLst>
                                      </p:cBhvr>
                                      <p:to>
                                        <a:srgbClr val="00B050"/>
                                      </p:to>
                                    </p:animClr>
                                    <p:set>
                                      <p:cBhvr>
                                        <p:cTn id="29" dur="500" fill="hold"/>
                                        <p:tgtEl>
                                          <p:spTgt spid="22"/>
                                        </p:tgtEl>
                                        <p:attrNameLst>
                                          <p:attrName>fill.type</p:attrName>
                                        </p:attrNameLst>
                                      </p:cBhvr>
                                      <p:to>
                                        <p:strVal val="solid"/>
                                      </p:to>
                                    </p:set>
                                    <p:set>
                                      <p:cBhvr>
                                        <p:cTn id="30" dur="500" fill="hold"/>
                                        <p:tgtEl>
                                          <p:spTgt spid="22"/>
                                        </p:tgtEl>
                                        <p:attrNameLst>
                                          <p:attrName>fill.on</p:attrName>
                                        </p:attrNameLst>
                                      </p:cBhvr>
                                      <p:to>
                                        <p:strVal val="true"/>
                                      </p:to>
                                    </p:set>
                                  </p:childTnLst>
                                </p:cTn>
                              </p:par>
                            </p:childTnLst>
                          </p:cTn>
                        </p:par>
                      </p:childTnLst>
                    </p:cTn>
                  </p:par>
                  <p:par>
                    <p:cTn id="31" fill="hold">
                      <p:stCondLst>
                        <p:cond delay="indefinite"/>
                      </p:stCondLst>
                      <p:childTnLst>
                        <p:par>
                          <p:cTn id="32" fill="hold">
                            <p:stCondLst>
                              <p:cond delay="0"/>
                            </p:stCondLst>
                            <p:childTnLst>
                              <p:par>
                                <p:cTn id="33" presetID="19" presetClass="emph" presetSubtype="0" fill="hold" nodeType="clickEffect">
                                  <p:stCondLst>
                                    <p:cond delay="0"/>
                                  </p:stCondLst>
                                  <p:childTnLst>
                                    <p:animClr clrSpc="rgb" dir="cw">
                                      <p:cBhvr override="childStyle">
                                        <p:cTn id="34" dur="500" fill="hold"/>
                                        <p:tgtEl>
                                          <p:spTgt spid="23"/>
                                        </p:tgtEl>
                                        <p:attrNameLst>
                                          <p:attrName>style.color</p:attrName>
                                        </p:attrNameLst>
                                      </p:cBhvr>
                                      <p:to>
                                        <a:srgbClr val="FF0000"/>
                                      </p:to>
                                    </p:animClr>
                                    <p:animClr clrSpc="rgb" dir="cw">
                                      <p:cBhvr>
                                        <p:cTn id="35" dur="500" fill="hold"/>
                                        <p:tgtEl>
                                          <p:spTgt spid="23"/>
                                        </p:tgtEl>
                                        <p:attrNameLst>
                                          <p:attrName>fillcolor</p:attrName>
                                        </p:attrNameLst>
                                      </p:cBhvr>
                                      <p:to>
                                        <a:srgbClr val="FF0000"/>
                                      </p:to>
                                    </p:animClr>
                                    <p:set>
                                      <p:cBhvr>
                                        <p:cTn id="36" dur="500" fill="hold"/>
                                        <p:tgtEl>
                                          <p:spTgt spid="23"/>
                                        </p:tgtEl>
                                        <p:attrNameLst>
                                          <p:attrName>fill.type</p:attrName>
                                        </p:attrNameLst>
                                      </p:cBhvr>
                                      <p:to>
                                        <p:strVal val="solid"/>
                                      </p:to>
                                    </p:set>
                                    <p:set>
                                      <p:cBhvr>
                                        <p:cTn id="37" dur="500" fill="hold"/>
                                        <p:tgtEl>
                                          <p:spTgt spid="23"/>
                                        </p:tgtEl>
                                        <p:attrNameLst>
                                          <p:attrName>fill.on</p:attrName>
                                        </p:attrNameLst>
                                      </p:cBhvr>
                                      <p:to>
                                        <p:strVal val="true"/>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15"/>
                                        </p:tgtEl>
                                      </p:cBhvr>
                                    </p:animEffect>
                                    <p:set>
                                      <p:cBhvr>
                                        <p:cTn id="42" dur="1" fill="hold">
                                          <p:stCondLst>
                                            <p:cond delay="499"/>
                                          </p:stCondLst>
                                        </p:cTn>
                                        <p:tgtEl>
                                          <p:spTgt spid="15"/>
                                        </p:tgtEl>
                                        <p:attrNameLst>
                                          <p:attrName>style.visibility</p:attrName>
                                        </p:attrNameLst>
                                      </p:cBhvr>
                                      <p:to>
                                        <p:strVal val="hidden"/>
                                      </p:to>
                                    </p:set>
                                  </p:childTnLst>
                                </p:cTn>
                              </p:par>
                              <p:par>
                                <p:cTn id="43" presetID="10" presetClass="exit" presetSubtype="0" fill="hold" grpId="0" nodeType="withEffect">
                                  <p:stCondLst>
                                    <p:cond delay="0"/>
                                  </p:stCondLst>
                                  <p:childTnLst>
                                    <p:animEffect transition="out" filter="fade">
                                      <p:cBhvr>
                                        <p:cTn id="44" dur="500"/>
                                        <p:tgtEl>
                                          <p:spTgt spid="11"/>
                                        </p:tgtEl>
                                      </p:cBhvr>
                                    </p:animEffect>
                                    <p:set>
                                      <p:cBhvr>
                                        <p:cTn id="45" dur="1" fill="hold">
                                          <p:stCondLst>
                                            <p:cond delay="499"/>
                                          </p:stCondLst>
                                        </p:cTn>
                                        <p:tgtEl>
                                          <p:spTgt spid="11"/>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21" presetClass="entr" presetSubtype="1" fill="hold" nodeType="click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wheel(1)">
                                      <p:cBhvr>
                                        <p:cTn id="50" dur="2000"/>
                                        <p:tgtEl>
                                          <p:spTgt spid="24"/>
                                        </p:tgtEl>
                                      </p:cBhvr>
                                    </p:animEffect>
                                  </p:childTnLst>
                                </p:cTn>
                              </p:par>
                              <p:par>
                                <p:cTn id="51" presetID="19" presetClass="emph" presetSubtype="0" fill="hold" nodeType="withEffect">
                                  <p:stCondLst>
                                    <p:cond delay="0"/>
                                  </p:stCondLst>
                                  <p:childTnLst>
                                    <p:animClr clrSpc="rgb" dir="cw">
                                      <p:cBhvr override="childStyle">
                                        <p:cTn id="52" dur="500" fill="hold"/>
                                        <p:tgtEl>
                                          <p:spTgt spid="24"/>
                                        </p:tgtEl>
                                        <p:attrNameLst>
                                          <p:attrName>style.color</p:attrName>
                                        </p:attrNameLst>
                                      </p:cBhvr>
                                      <p:to>
                                        <a:srgbClr val="FF0000"/>
                                      </p:to>
                                    </p:animClr>
                                    <p:animClr clrSpc="rgb" dir="cw">
                                      <p:cBhvr>
                                        <p:cTn id="53" dur="500" fill="hold"/>
                                        <p:tgtEl>
                                          <p:spTgt spid="24"/>
                                        </p:tgtEl>
                                        <p:attrNameLst>
                                          <p:attrName>fillcolor</p:attrName>
                                        </p:attrNameLst>
                                      </p:cBhvr>
                                      <p:to>
                                        <a:srgbClr val="FF0000"/>
                                      </p:to>
                                    </p:animClr>
                                    <p:set>
                                      <p:cBhvr>
                                        <p:cTn id="54" dur="500" fill="hold"/>
                                        <p:tgtEl>
                                          <p:spTgt spid="24"/>
                                        </p:tgtEl>
                                        <p:attrNameLst>
                                          <p:attrName>fill.type</p:attrName>
                                        </p:attrNameLst>
                                      </p:cBhvr>
                                      <p:to>
                                        <p:strVal val="solid"/>
                                      </p:to>
                                    </p:set>
                                    <p:set>
                                      <p:cBhvr>
                                        <p:cTn id="55" dur="500" fill="hold"/>
                                        <p:tgtEl>
                                          <p:spTgt spid="24"/>
                                        </p:tgtEl>
                                        <p:attrNameLst>
                                          <p:attrName>fill.on</p:attrName>
                                        </p:attrNameLst>
                                      </p:cBhvr>
                                      <p:to>
                                        <p:strVal val="true"/>
                                      </p:to>
                                    </p:set>
                                  </p:childTnLst>
                                </p:cTn>
                              </p:par>
                            </p:childTnLst>
                          </p:cTn>
                        </p:par>
                      </p:childTnLst>
                    </p:cTn>
                  </p:par>
                  <p:par>
                    <p:cTn id="56" fill="hold">
                      <p:stCondLst>
                        <p:cond delay="indefinite"/>
                      </p:stCondLst>
                      <p:childTnLst>
                        <p:par>
                          <p:cTn id="57" fill="hold">
                            <p:stCondLst>
                              <p:cond delay="0"/>
                            </p:stCondLst>
                            <p:childTnLst>
                              <p:par>
                                <p:cTn id="58" presetID="21" presetClass="exit" presetSubtype="1" fill="hold" nodeType="clickEffect">
                                  <p:stCondLst>
                                    <p:cond delay="0"/>
                                  </p:stCondLst>
                                  <p:childTnLst>
                                    <p:animEffect transition="out" filter="wheel(1)">
                                      <p:cBhvr>
                                        <p:cTn id="59" dur="1000"/>
                                        <p:tgtEl>
                                          <p:spTgt spid="20"/>
                                        </p:tgtEl>
                                      </p:cBhvr>
                                    </p:animEffect>
                                    <p:set>
                                      <p:cBhvr>
                                        <p:cTn id="60" dur="1" fill="hold">
                                          <p:stCondLst>
                                            <p:cond delay="999"/>
                                          </p:stCondLst>
                                        </p:cTn>
                                        <p:tgtEl>
                                          <p:spTgt spid="20"/>
                                        </p:tgtEl>
                                        <p:attrNameLst>
                                          <p:attrName>style.visibility</p:attrName>
                                        </p:attrNameLst>
                                      </p:cBhvr>
                                      <p:to>
                                        <p:strVal val="hidden"/>
                                      </p:to>
                                    </p:set>
                                  </p:childTnLst>
                                </p:cTn>
                              </p:par>
                              <p:par>
                                <p:cTn id="61" presetID="21" presetClass="exit" presetSubtype="1" fill="hold" nodeType="withEffect">
                                  <p:stCondLst>
                                    <p:cond delay="0"/>
                                  </p:stCondLst>
                                  <p:childTnLst>
                                    <p:animEffect transition="out" filter="wheel(1)">
                                      <p:cBhvr>
                                        <p:cTn id="62" dur="1000"/>
                                        <p:tgtEl>
                                          <p:spTgt spid="21"/>
                                        </p:tgtEl>
                                      </p:cBhvr>
                                    </p:animEffect>
                                    <p:set>
                                      <p:cBhvr>
                                        <p:cTn id="63" dur="1" fill="hold">
                                          <p:stCondLst>
                                            <p:cond delay="999"/>
                                          </p:stCondLst>
                                        </p:cTn>
                                        <p:tgtEl>
                                          <p:spTgt spid="21"/>
                                        </p:tgtEl>
                                        <p:attrNameLst>
                                          <p:attrName>style.visibility</p:attrName>
                                        </p:attrNameLst>
                                      </p:cBhvr>
                                      <p:to>
                                        <p:strVal val="hidden"/>
                                      </p:to>
                                    </p:set>
                                  </p:childTnLst>
                                </p:cTn>
                              </p:par>
                              <p:par>
                                <p:cTn id="64" presetID="21" presetClass="exit" presetSubtype="1" fill="hold" nodeType="withEffect">
                                  <p:stCondLst>
                                    <p:cond delay="0"/>
                                  </p:stCondLst>
                                  <p:childTnLst>
                                    <p:animEffect transition="out" filter="wheel(1)">
                                      <p:cBhvr>
                                        <p:cTn id="65" dur="1000"/>
                                        <p:tgtEl>
                                          <p:spTgt spid="3"/>
                                        </p:tgtEl>
                                      </p:cBhvr>
                                    </p:animEffect>
                                    <p:set>
                                      <p:cBhvr>
                                        <p:cTn id="66" dur="1" fill="hold">
                                          <p:stCondLst>
                                            <p:cond delay="999"/>
                                          </p:stCondLst>
                                        </p:cTn>
                                        <p:tgtEl>
                                          <p:spTgt spid="3"/>
                                        </p:tgtEl>
                                        <p:attrNameLst>
                                          <p:attrName>style.visibility</p:attrName>
                                        </p:attrNameLst>
                                      </p:cBhvr>
                                      <p:to>
                                        <p:strVal val="hidden"/>
                                      </p:to>
                                    </p:set>
                                  </p:childTnLst>
                                </p:cTn>
                              </p:par>
                              <p:par>
                                <p:cTn id="67" presetID="21" presetClass="exit" presetSubtype="1" fill="hold" nodeType="withEffect">
                                  <p:stCondLst>
                                    <p:cond delay="0"/>
                                  </p:stCondLst>
                                  <p:childTnLst>
                                    <p:animEffect transition="out" filter="wheel(1)">
                                      <p:cBhvr>
                                        <p:cTn id="68" dur="1000"/>
                                        <p:tgtEl>
                                          <p:spTgt spid="22"/>
                                        </p:tgtEl>
                                      </p:cBhvr>
                                    </p:animEffect>
                                    <p:set>
                                      <p:cBhvr>
                                        <p:cTn id="69" dur="1" fill="hold">
                                          <p:stCondLst>
                                            <p:cond delay="999"/>
                                          </p:stCondLst>
                                        </p:cTn>
                                        <p:tgtEl>
                                          <p:spTgt spid="22"/>
                                        </p:tgtEl>
                                        <p:attrNameLst>
                                          <p:attrName>style.visibility</p:attrName>
                                        </p:attrNameLst>
                                      </p:cBhvr>
                                      <p:to>
                                        <p:strVal val="hidden"/>
                                      </p:to>
                                    </p:set>
                                  </p:childTnLst>
                                </p:cTn>
                              </p:par>
                              <p:par>
                                <p:cTn id="70" presetID="21" presetClass="exit" presetSubtype="1" fill="hold" nodeType="withEffect">
                                  <p:stCondLst>
                                    <p:cond delay="0"/>
                                  </p:stCondLst>
                                  <p:childTnLst>
                                    <p:animEffect transition="out" filter="wheel(1)">
                                      <p:cBhvr>
                                        <p:cTn id="71" dur="1000"/>
                                        <p:tgtEl>
                                          <p:spTgt spid="23"/>
                                        </p:tgtEl>
                                      </p:cBhvr>
                                    </p:animEffect>
                                    <p:set>
                                      <p:cBhvr>
                                        <p:cTn id="72" dur="1" fill="hold">
                                          <p:stCondLst>
                                            <p:cond delay="999"/>
                                          </p:stCondLst>
                                        </p:cTn>
                                        <p:tgtEl>
                                          <p:spTgt spid="23"/>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42" presetClass="path" presetSubtype="0" accel="50000" decel="50000" fill="hold" nodeType="clickEffect">
                                  <p:stCondLst>
                                    <p:cond delay="0"/>
                                  </p:stCondLst>
                                  <p:childTnLst>
                                    <p:animMotion origin="layout" path="M 5E-6 4.44444E-6 L -0.42566 -0.08426 " pathEditMode="relative" rAng="0" ptsTypes="AA">
                                      <p:cBhvr>
                                        <p:cTn id="76" dur="2000" fill="hold"/>
                                        <p:tgtEl>
                                          <p:spTgt spid="24"/>
                                        </p:tgtEl>
                                        <p:attrNameLst>
                                          <p:attrName>ppt_x</p:attrName>
                                          <p:attrName>ppt_y</p:attrName>
                                        </p:attrNameLst>
                                      </p:cBhvr>
                                      <p:rCtr x="-21289" y="-4213"/>
                                    </p:animMotion>
                                  </p:childTnLst>
                                </p:cTn>
                              </p:par>
                              <p:par>
                                <p:cTn id="77" presetID="6" presetClass="emph" presetSubtype="0" fill="hold" nodeType="withEffect">
                                  <p:stCondLst>
                                    <p:cond delay="0"/>
                                  </p:stCondLst>
                                  <p:childTnLst>
                                    <p:animScale>
                                      <p:cBhvr>
                                        <p:cTn id="78" dur="2000" fill="hold"/>
                                        <p:tgtEl>
                                          <p:spTgt spid="24"/>
                                        </p:tgtEl>
                                      </p:cBhvr>
                                      <p:by x="150000" y="150000"/>
                                    </p:animScale>
                                  </p:childTnLst>
                                </p:cTn>
                              </p:par>
                            </p:childTnLst>
                          </p:cTn>
                        </p:par>
                      </p:childTnLst>
                    </p:cTn>
                  </p:par>
                  <p:par>
                    <p:cTn id="79" fill="hold">
                      <p:stCondLst>
                        <p:cond delay="indefinite"/>
                      </p:stCondLst>
                      <p:childTnLst>
                        <p:par>
                          <p:cTn id="80" fill="hold">
                            <p:stCondLst>
                              <p:cond delay="0"/>
                            </p:stCondLst>
                            <p:childTnLst>
                              <p:par>
                                <p:cTn id="81" presetID="26" presetClass="entr" presetSubtype="0" fill="hold" grpId="0" nodeType="clickEffect">
                                  <p:stCondLst>
                                    <p:cond delay="0"/>
                                  </p:stCondLst>
                                  <p:childTnLst>
                                    <p:set>
                                      <p:cBhvr>
                                        <p:cTn id="82" dur="1" fill="hold">
                                          <p:stCondLst>
                                            <p:cond delay="0"/>
                                          </p:stCondLst>
                                        </p:cTn>
                                        <p:tgtEl>
                                          <p:spTgt spid="25"/>
                                        </p:tgtEl>
                                        <p:attrNameLst>
                                          <p:attrName>style.visibility</p:attrName>
                                        </p:attrNameLst>
                                      </p:cBhvr>
                                      <p:to>
                                        <p:strVal val="visible"/>
                                      </p:to>
                                    </p:set>
                                    <p:animEffect transition="in" filter="wipe(down)">
                                      <p:cBhvr>
                                        <p:cTn id="83" dur="580">
                                          <p:stCondLst>
                                            <p:cond delay="0"/>
                                          </p:stCondLst>
                                        </p:cTn>
                                        <p:tgtEl>
                                          <p:spTgt spid="25"/>
                                        </p:tgtEl>
                                      </p:cBhvr>
                                    </p:animEffect>
                                    <p:anim calcmode="lin" valueType="num">
                                      <p:cBhvr>
                                        <p:cTn id="84"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85"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86"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87"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88"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89" dur="26">
                                          <p:stCondLst>
                                            <p:cond delay="650"/>
                                          </p:stCondLst>
                                        </p:cTn>
                                        <p:tgtEl>
                                          <p:spTgt spid="25"/>
                                        </p:tgtEl>
                                      </p:cBhvr>
                                      <p:to x="100000" y="60000"/>
                                    </p:animScale>
                                    <p:animScale>
                                      <p:cBhvr>
                                        <p:cTn id="90" dur="166" decel="50000">
                                          <p:stCondLst>
                                            <p:cond delay="676"/>
                                          </p:stCondLst>
                                        </p:cTn>
                                        <p:tgtEl>
                                          <p:spTgt spid="25"/>
                                        </p:tgtEl>
                                      </p:cBhvr>
                                      <p:to x="100000" y="100000"/>
                                    </p:animScale>
                                    <p:animScale>
                                      <p:cBhvr>
                                        <p:cTn id="91" dur="26">
                                          <p:stCondLst>
                                            <p:cond delay="1312"/>
                                          </p:stCondLst>
                                        </p:cTn>
                                        <p:tgtEl>
                                          <p:spTgt spid="25"/>
                                        </p:tgtEl>
                                      </p:cBhvr>
                                      <p:to x="100000" y="80000"/>
                                    </p:animScale>
                                    <p:animScale>
                                      <p:cBhvr>
                                        <p:cTn id="92" dur="166" decel="50000">
                                          <p:stCondLst>
                                            <p:cond delay="1338"/>
                                          </p:stCondLst>
                                        </p:cTn>
                                        <p:tgtEl>
                                          <p:spTgt spid="25"/>
                                        </p:tgtEl>
                                      </p:cBhvr>
                                      <p:to x="100000" y="100000"/>
                                    </p:animScale>
                                    <p:animScale>
                                      <p:cBhvr>
                                        <p:cTn id="93" dur="26">
                                          <p:stCondLst>
                                            <p:cond delay="1642"/>
                                          </p:stCondLst>
                                        </p:cTn>
                                        <p:tgtEl>
                                          <p:spTgt spid="25"/>
                                        </p:tgtEl>
                                      </p:cBhvr>
                                      <p:to x="100000" y="90000"/>
                                    </p:animScale>
                                    <p:animScale>
                                      <p:cBhvr>
                                        <p:cTn id="94" dur="166" decel="50000">
                                          <p:stCondLst>
                                            <p:cond delay="1668"/>
                                          </p:stCondLst>
                                        </p:cTn>
                                        <p:tgtEl>
                                          <p:spTgt spid="25"/>
                                        </p:tgtEl>
                                      </p:cBhvr>
                                      <p:to x="100000" y="100000"/>
                                    </p:animScale>
                                    <p:animScale>
                                      <p:cBhvr>
                                        <p:cTn id="95" dur="26">
                                          <p:stCondLst>
                                            <p:cond delay="1808"/>
                                          </p:stCondLst>
                                        </p:cTn>
                                        <p:tgtEl>
                                          <p:spTgt spid="25"/>
                                        </p:tgtEl>
                                      </p:cBhvr>
                                      <p:to x="100000" y="95000"/>
                                    </p:animScale>
                                    <p:animScale>
                                      <p:cBhvr>
                                        <p:cTn id="96" dur="166" decel="50000">
                                          <p:stCondLst>
                                            <p:cond delay="1834"/>
                                          </p:stCondLst>
                                        </p:cTn>
                                        <p:tgtEl>
                                          <p:spTgt spid="2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11" name="Rectangle 10"/>
          <p:cNvSpPr/>
          <p:nvPr/>
        </p:nvSpPr>
        <p:spPr>
          <a:xfrm>
            <a:off x="10119522" y="2464981"/>
            <a:ext cx="1325003" cy="136446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p:cNvGrpSpPr/>
          <p:nvPr/>
        </p:nvGrpSpPr>
        <p:grpSpPr>
          <a:xfrm>
            <a:off x="10294212" y="2622118"/>
            <a:ext cx="999477" cy="964816"/>
            <a:chOff x="10896317" y="2488094"/>
            <a:chExt cx="847192" cy="829872"/>
          </a:xfrm>
        </p:grpSpPr>
        <p:pic>
          <p:nvPicPr>
            <p:cNvPr id="13" name="Picture 12"/>
            <p:cNvPicPr>
              <a:picLocks noChangeAspect="1"/>
            </p:cNvPicPr>
            <p:nvPr/>
          </p:nvPicPr>
          <p:blipFill>
            <a:blip r:embed="rId3" cstate="print">
              <a:extLst>
                <a:ext uri="{BEBA8EAE-BF5A-486C-A8C5-ECC9F3942E4B}">
                  <a14:imgProps xmlns:a14="http://schemas.microsoft.com/office/drawing/2010/main" xmlns="">
                    <a14:imgLayer r:embed="rId4">
                      <a14:imgEffect>
                        <a14:backgroundRemoval t="0" b="96019" l="10000" r="96000"/>
                      </a14:imgEffect>
                    </a14:imgLayer>
                  </a14:imgProps>
                </a:ext>
                <a:ext uri="{28A0092B-C50C-407E-A947-70E740481C1C}">
                  <a14:useLocalDpi xmlns:a14="http://schemas.microsoft.com/office/drawing/2010/main" xmlns="" val="0"/>
                </a:ext>
              </a:extLst>
            </a:blip>
            <a:stretch>
              <a:fillRect/>
            </a:stretch>
          </p:blipFill>
          <p:spPr>
            <a:xfrm>
              <a:off x="10896317" y="2488094"/>
              <a:ext cx="847192" cy="829872"/>
            </a:xfrm>
            <a:prstGeom prst="rect">
              <a:avLst/>
            </a:prstGeom>
          </p:spPr>
        </p:pic>
        <p:sp>
          <p:nvSpPr>
            <p:cNvPr id="14" name="Oval 13"/>
            <p:cNvSpPr/>
            <p:nvPr/>
          </p:nvSpPr>
          <p:spPr>
            <a:xfrm>
              <a:off x="11155680" y="3174273"/>
              <a:ext cx="169817" cy="143693"/>
            </a:xfrm>
            <a:prstGeom prst="ellipse">
              <a:avLst/>
            </a:prstGeom>
            <a:solidFill>
              <a:srgbClr val="C00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 name="Picture 1"/>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4525737" y="2434649"/>
            <a:ext cx="1255367" cy="1391298"/>
          </a:xfrm>
          <a:prstGeom prst="rect">
            <a:avLst/>
          </a:prstGeom>
          <a:ln>
            <a:solidFill>
              <a:schemeClr val="tx1"/>
            </a:solidFill>
          </a:ln>
        </p:spPr>
      </p:pic>
      <p:pic>
        <p:nvPicPr>
          <p:cNvPr id="12" name="Picture 11"/>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1726293" y="2420501"/>
            <a:ext cx="1255367" cy="1391298"/>
          </a:xfrm>
          <a:prstGeom prst="rect">
            <a:avLst/>
          </a:prstGeom>
          <a:ln>
            <a:solidFill>
              <a:schemeClr val="tx1"/>
            </a:solidFill>
          </a:ln>
        </p:spPr>
      </p:pic>
      <p:pic>
        <p:nvPicPr>
          <p:cNvPr id="16" name="Picture 15"/>
          <p:cNvPicPr>
            <a:picLocks noChangeAspect="1"/>
          </p:cNvPicPr>
          <p:nvPr/>
        </p:nvPicPr>
        <p:blipFill rotWithShape="1">
          <a:blip r:embed="rId7" cstate="print">
            <a:extLst>
              <a:ext uri="{BEBA8EAE-BF5A-486C-A8C5-ECC9F3942E4B}">
                <a14:imgProps xmlns:a14="http://schemas.microsoft.com/office/drawing/2010/main" xmlns="">
                  <a14:imgLayer r:embed="rId8">
                    <a14:imgEffect>
                      <a14:backgroundRemoval t="0" b="89815" l="0" r="100000"/>
                    </a14:imgEffect>
                  </a14:imgLayer>
                </a14:imgProps>
              </a:ext>
              <a:ext uri="{28A0092B-C50C-407E-A947-70E740481C1C}">
                <a14:useLocalDpi xmlns:a14="http://schemas.microsoft.com/office/drawing/2010/main" xmlns="" val="0"/>
              </a:ext>
            </a:extLst>
          </a:blip>
          <a:srcRect r="4922" b="18454"/>
          <a:stretch/>
        </p:blipFill>
        <p:spPr>
          <a:xfrm>
            <a:off x="3126015" y="2434649"/>
            <a:ext cx="1255367" cy="1391298"/>
          </a:xfrm>
          <a:prstGeom prst="rect">
            <a:avLst/>
          </a:prstGeom>
          <a:ln>
            <a:solidFill>
              <a:schemeClr val="tx1"/>
            </a:solidFill>
          </a:ln>
        </p:spPr>
      </p:pic>
      <p:pic>
        <p:nvPicPr>
          <p:cNvPr id="17" name="Picture 16"/>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326571" y="2434649"/>
            <a:ext cx="1255367" cy="1376031"/>
          </a:xfrm>
          <a:prstGeom prst="rect">
            <a:avLst/>
          </a:prstGeom>
          <a:ln>
            <a:solidFill>
              <a:schemeClr val="tx1"/>
            </a:solidFill>
          </a:ln>
        </p:spPr>
      </p:pic>
      <p:pic>
        <p:nvPicPr>
          <p:cNvPr id="18" name="Picture 17"/>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5925459" y="2448797"/>
            <a:ext cx="1255367" cy="1376031"/>
          </a:xfrm>
          <a:prstGeom prst="rect">
            <a:avLst/>
          </a:prstGeom>
          <a:ln>
            <a:solidFill>
              <a:schemeClr val="tx1"/>
            </a:solidFill>
          </a:ln>
        </p:spPr>
      </p:pic>
      <p:pic>
        <p:nvPicPr>
          <p:cNvPr id="19" name="Picture 18"/>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7325181" y="2448797"/>
            <a:ext cx="1255367" cy="1391298"/>
          </a:xfrm>
          <a:prstGeom prst="rect">
            <a:avLst/>
          </a:prstGeom>
          <a:ln>
            <a:solidFill>
              <a:schemeClr val="tx1"/>
            </a:solidFill>
          </a:ln>
        </p:spPr>
      </p:pic>
      <p:pic>
        <p:nvPicPr>
          <p:cNvPr id="24" name="Picture 23"/>
          <p:cNvPicPr>
            <a:picLocks noChangeAspect="1"/>
          </p:cNvPicPr>
          <p:nvPr/>
        </p:nvPicPr>
        <p:blipFill rotWithShape="1">
          <a:blip r:embed="rId10" cstate="print">
            <a:extLst>
              <a:ext uri="{BEBA8EAE-BF5A-486C-A8C5-ECC9F3942E4B}">
                <a14:imgProps xmlns:a14="http://schemas.microsoft.com/office/drawing/2010/main" xmlns="">
                  <a14:imgLayer r:embed="rId11">
                    <a14:imgEffect>
                      <a14:backgroundRemoval t="0" b="89815" l="0" r="100000"/>
                    </a14:imgEffect>
                  </a14:imgLayer>
                </a14:imgProps>
              </a:ext>
              <a:ext uri="{28A0092B-C50C-407E-A947-70E740481C1C}">
                <a14:useLocalDpi xmlns:a14="http://schemas.microsoft.com/office/drawing/2010/main" xmlns="" val="0"/>
              </a:ext>
            </a:extLst>
          </a:blip>
          <a:srcRect r="4922" b="18454"/>
          <a:stretch/>
        </p:blipFill>
        <p:spPr>
          <a:xfrm>
            <a:off x="8724903" y="2464982"/>
            <a:ext cx="1255367" cy="1391298"/>
          </a:xfrm>
          <a:prstGeom prst="rect">
            <a:avLst/>
          </a:prstGeom>
          <a:ln>
            <a:solidFill>
              <a:schemeClr val="tx1"/>
            </a:solidFill>
          </a:ln>
        </p:spPr>
      </p:pic>
      <p:pic>
        <p:nvPicPr>
          <p:cNvPr id="25" name="Picture 24"/>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10172854" y="2464982"/>
            <a:ext cx="1255367" cy="1391298"/>
          </a:xfrm>
          <a:prstGeom prst="rect">
            <a:avLst/>
          </a:prstGeom>
          <a:ln>
            <a:solidFill>
              <a:schemeClr val="tx1"/>
            </a:solidFill>
          </a:ln>
        </p:spPr>
      </p:pic>
      <p:sp>
        <p:nvSpPr>
          <p:cNvPr id="26" name="Cloud 25"/>
          <p:cNvSpPr/>
          <p:nvPr/>
        </p:nvSpPr>
        <p:spPr>
          <a:xfrm>
            <a:off x="3173132" y="4093619"/>
            <a:ext cx="5215944" cy="2421228"/>
          </a:xfrm>
          <a:prstGeom prst="cloud">
            <a:avLst/>
          </a:prstGeom>
          <a:solidFill>
            <a:schemeClr val="accent2">
              <a:lumMod val="40000"/>
              <a:lumOff val="60000"/>
            </a:schemeClr>
          </a:solidFill>
          <a:ln w="57150">
            <a:solidFill>
              <a:schemeClr val="tx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smtClean="0">
                <a:solidFill>
                  <a:schemeClr val="tx1"/>
                </a:solidFill>
                <a:latin typeface="Comic Sans MS" panose="030F0702030302020204" pitchFamily="66" charset="0"/>
              </a:rPr>
              <a:t>pilot</a:t>
            </a:r>
            <a:endParaRPr lang="en-US" sz="7200" b="1" dirty="0">
              <a:solidFill>
                <a:schemeClr val="tx1"/>
              </a:solidFill>
              <a:latin typeface="Comic Sans MS" panose="030F0702030302020204" pitchFamily="66" charset="0"/>
            </a:endParaRPr>
          </a:p>
        </p:txBody>
      </p:sp>
    </p:spTree>
    <p:extLst>
      <p:ext uri="{BB962C8B-B14F-4D97-AF65-F5344CB8AC3E}">
        <p14:creationId xmlns:p14="http://schemas.microsoft.com/office/powerpoint/2010/main" xmlns="" val="1911138640"/>
      </p:ext>
    </p:extLst>
  </p:cSld>
  <p:clrMapOvr>
    <a:masterClrMapping/>
  </p:clrMapOvr>
  <mc:AlternateContent xmlns:mc="http://schemas.openxmlformats.org/markup-compatibility/2006">
    <mc:Choice xmlns:p14="http://schemas.microsoft.com/office/powerpoint/2010/main" xmlns="" Requires="p14">
      <p:transition spd="slow" p14:dur="12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17"/>
                                        </p:tgtEl>
                                        <p:attrNameLst>
                                          <p:attrName>style.color</p:attrName>
                                        </p:attrNameLst>
                                      </p:cBhvr>
                                      <p:to>
                                        <a:srgbClr val="FFFF00"/>
                                      </p:to>
                                    </p:animClr>
                                    <p:animClr clrSpc="rgb" dir="cw">
                                      <p:cBhvr>
                                        <p:cTn id="7" dur="500" fill="hold"/>
                                        <p:tgtEl>
                                          <p:spTgt spid="17"/>
                                        </p:tgtEl>
                                        <p:attrNameLst>
                                          <p:attrName>fillcolor</p:attrName>
                                        </p:attrNameLst>
                                      </p:cBhvr>
                                      <p:to>
                                        <a:srgbClr val="FFFF00"/>
                                      </p:to>
                                    </p:animClr>
                                    <p:set>
                                      <p:cBhvr>
                                        <p:cTn id="8" dur="500" fill="hold"/>
                                        <p:tgtEl>
                                          <p:spTgt spid="17"/>
                                        </p:tgtEl>
                                        <p:attrNameLst>
                                          <p:attrName>fill.type</p:attrName>
                                        </p:attrNameLst>
                                      </p:cBhvr>
                                      <p:to>
                                        <p:strVal val="solid"/>
                                      </p:to>
                                    </p:set>
                                    <p:set>
                                      <p:cBhvr>
                                        <p:cTn id="9" dur="500" fill="hold"/>
                                        <p:tgtEl>
                                          <p:spTgt spid="17"/>
                                        </p:tgtEl>
                                        <p:attrNameLst>
                                          <p:attrName>fill.on</p:attrName>
                                        </p:attrNameLst>
                                      </p:cBhvr>
                                      <p:to>
                                        <p:strVal val="true"/>
                                      </p:to>
                                    </p:set>
                                  </p:childTnLst>
                                </p:cTn>
                              </p:par>
                            </p:childTnLst>
                          </p:cTn>
                        </p:par>
                      </p:childTnLst>
                    </p:cTn>
                  </p:par>
                  <p:par>
                    <p:cTn id="10" fill="hold">
                      <p:stCondLst>
                        <p:cond delay="indefinite"/>
                      </p:stCondLst>
                      <p:childTnLst>
                        <p:par>
                          <p:cTn id="11" fill="hold">
                            <p:stCondLst>
                              <p:cond delay="0"/>
                            </p:stCondLst>
                            <p:childTnLst>
                              <p:par>
                                <p:cTn id="12" presetID="19" presetClass="emph" presetSubtype="0" fill="hold" nodeType="clickEffect">
                                  <p:stCondLst>
                                    <p:cond delay="0"/>
                                  </p:stCondLst>
                                  <p:childTnLst>
                                    <p:animClr clrSpc="rgb" dir="cw">
                                      <p:cBhvr override="childStyle">
                                        <p:cTn id="13" dur="500" fill="hold"/>
                                        <p:tgtEl>
                                          <p:spTgt spid="12"/>
                                        </p:tgtEl>
                                        <p:attrNameLst>
                                          <p:attrName>style.color</p:attrName>
                                        </p:attrNameLst>
                                      </p:cBhvr>
                                      <p:to>
                                        <a:srgbClr val="66CCFF"/>
                                      </p:to>
                                    </p:animClr>
                                    <p:animClr clrSpc="rgb" dir="cw">
                                      <p:cBhvr>
                                        <p:cTn id="14" dur="500" fill="hold"/>
                                        <p:tgtEl>
                                          <p:spTgt spid="12"/>
                                        </p:tgtEl>
                                        <p:attrNameLst>
                                          <p:attrName>fillcolor</p:attrName>
                                        </p:attrNameLst>
                                      </p:cBhvr>
                                      <p:to>
                                        <a:srgbClr val="66CCFF"/>
                                      </p:to>
                                    </p:animClr>
                                    <p:set>
                                      <p:cBhvr>
                                        <p:cTn id="15" dur="500" fill="hold"/>
                                        <p:tgtEl>
                                          <p:spTgt spid="12"/>
                                        </p:tgtEl>
                                        <p:attrNameLst>
                                          <p:attrName>fill.type</p:attrName>
                                        </p:attrNameLst>
                                      </p:cBhvr>
                                      <p:to>
                                        <p:strVal val="solid"/>
                                      </p:to>
                                    </p:set>
                                    <p:set>
                                      <p:cBhvr>
                                        <p:cTn id="16" dur="500" fill="hold"/>
                                        <p:tgtEl>
                                          <p:spTgt spid="12"/>
                                        </p:tgtEl>
                                        <p:attrNameLst>
                                          <p:attrName>fill.on</p:attrName>
                                        </p:attrNameLst>
                                      </p:cBhvr>
                                      <p:to>
                                        <p:strVal val="true"/>
                                      </p:to>
                                    </p:set>
                                  </p:childTnLst>
                                </p:cTn>
                              </p:par>
                            </p:childTnLst>
                          </p:cTn>
                        </p:par>
                      </p:childTnLst>
                    </p:cTn>
                  </p:par>
                  <p:par>
                    <p:cTn id="17" fill="hold">
                      <p:stCondLst>
                        <p:cond delay="indefinite"/>
                      </p:stCondLst>
                      <p:childTnLst>
                        <p:par>
                          <p:cTn id="18" fill="hold">
                            <p:stCondLst>
                              <p:cond delay="0"/>
                            </p:stCondLst>
                            <p:childTnLst>
                              <p:par>
                                <p:cTn id="19" presetID="19" presetClass="emph" presetSubtype="0" fill="hold" nodeType="clickEffect">
                                  <p:stCondLst>
                                    <p:cond delay="0"/>
                                  </p:stCondLst>
                                  <p:childTnLst>
                                    <p:animClr clrSpc="rgb" dir="cw">
                                      <p:cBhvr override="childStyle">
                                        <p:cTn id="20" dur="500" fill="hold"/>
                                        <p:tgtEl>
                                          <p:spTgt spid="16"/>
                                        </p:tgtEl>
                                        <p:attrNameLst>
                                          <p:attrName>style.color</p:attrName>
                                        </p:attrNameLst>
                                      </p:cBhvr>
                                      <p:to>
                                        <a:srgbClr val="FF6600"/>
                                      </p:to>
                                    </p:animClr>
                                    <p:animClr clrSpc="rgb" dir="cw">
                                      <p:cBhvr>
                                        <p:cTn id="21" dur="500" fill="hold"/>
                                        <p:tgtEl>
                                          <p:spTgt spid="16"/>
                                        </p:tgtEl>
                                        <p:attrNameLst>
                                          <p:attrName>fillcolor</p:attrName>
                                        </p:attrNameLst>
                                      </p:cBhvr>
                                      <p:to>
                                        <a:srgbClr val="FF6600"/>
                                      </p:to>
                                    </p:animClr>
                                    <p:set>
                                      <p:cBhvr>
                                        <p:cTn id="22" dur="500" fill="hold"/>
                                        <p:tgtEl>
                                          <p:spTgt spid="16"/>
                                        </p:tgtEl>
                                        <p:attrNameLst>
                                          <p:attrName>fill.type</p:attrName>
                                        </p:attrNameLst>
                                      </p:cBhvr>
                                      <p:to>
                                        <p:strVal val="solid"/>
                                      </p:to>
                                    </p:set>
                                    <p:set>
                                      <p:cBhvr>
                                        <p:cTn id="23" dur="500" fill="hold"/>
                                        <p:tgtEl>
                                          <p:spTgt spid="16"/>
                                        </p:tgtEl>
                                        <p:attrNameLst>
                                          <p:attrName>fill.on</p:attrName>
                                        </p:attrNameLst>
                                      </p:cBhvr>
                                      <p:to>
                                        <p:strVal val="true"/>
                                      </p:to>
                                    </p:set>
                                  </p:childTnLst>
                                </p:cTn>
                              </p:par>
                            </p:childTnLst>
                          </p:cTn>
                        </p:par>
                      </p:childTnLst>
                    </p:cTn>
                  </p:par>
                  <p:par>
                    <p:cTn id="24" fill="hold">
                      <p:stCondLst>
                        <p:cond delay="indefinite"/>
                      </p:stCondLst>
                      <p:childTnLst>
                        <p:par>
                          <p:cTn id="25" fill="hold">
                            <p:stCondLst>
                              <p:cond delay="0"/>
                            </p:stCondLst>
                            <p:childTnLst>
                              <p:par>
                                <p:cTn id="26" presetID="19" presetClass="emph" presetSubtype="0" fill="hold" nodeType="clickEffect">
                                  <p:stCondLst>
                                    <p:cond delay="0"/>
                                  </p:stCondLst>
                                  <p:childTnLst>
                                    <p:animClr clrSpc="rgb" dir="cw">
                                      <p:cBhvr override="childStyle">
                                        <p:cTn id="27" dur="500" fill="hold"/>
                                        <p:tgtEl>
                                          <p:spTgt spid="2"/>
                                        </p:tgtEl>
                                        <p:attrNameLst>
                                          <p:attrName>style.color</p:attrName>
                                        </p:attrNameLst>
                                      </p:cBhvr>
                                      <p:to>
                                        <a:srgbClr val="92D050"/>
                                      </p:to>
                                    </p:animClr>
                                    <p:animClr clrSpc="rgb" dir="cw">
                                      <p:cBhvr>
                                        <p:cTn id="28" dur="500" fill="hold"/>
                                        <p:tgtEl>
                                          <p:spTgt spid="2"/>
                                        </p:tgtEl>
                                        <p:attrNameLst>
                                          <p:attrName>fillcolor</p:attrName>
                                        </p:attrNameLst>
                                      </p:cBhvr>
                                      <p:to>
                                        <a:srgbClr val="92D050"/>
                                      </p:to>
                                    </p:animClr>
                                    <p:set>
                                      <p:cBhvr>
                                        <p:cTn id="29" dur="500" fill="hold"/>
                                        <p:tgtEl>
                                          <p:spTgt spid="2"/>
                                        </p:tgtEl>
                                        <p:attrNameLst>
                                          <p:attrName>fill.type</p:attrName>
                                        </p:attrNameLst>
                                      </p:cBhvr>
                                      <p:to>
                                        <p:strVal val="solid"/>
                                      </p:to>
                                    </p:set>
                                    <p:set>
                                      <p:cBhvr>
                                        <p:cTn id="30" dur="500" fill="hold"/>
                                        <p:tgtEl>
                                          <p:spTgt spid="2"/>
                                        </p:tgtEl>
                                        <p:attrNameLst>
                                          <p:attrName>fill.on</p:attrName>
                                        </p:attrNameLst>
                                      </p:cBhvr>
                                      <p:to>
                                        <p:strVal val="true"/>
                                      </p:to>
                                    </p:set>
                                  </p:childTnLst>
                                </p:cTn>
                              </p:par>
                            </p:childTnLst>
                          </p:cTn>
                        </p:par>
                      </p:childTnLst>
                    </p:cTn>
                  </p:par>
                  <p:par>
                    <p:cTn id="31" fill="hold">
                      <p:stCondLst>
                        <p:cond delay="indefinite"/>
                      </p:stCondLst>
                      <p:childTnLst>
                        <p:par>
                          <p:cTn id="32" fill="hold">
                            <p:stCondLst>
                              <p:cond delay="0"/>
                            </p:stCondLst>
                            <p:childTnLst>
                              <p:par>
                                <p:cTn id="33" presetID="19" presetClass="emph" presetSubtype="0" fill="hold" nodeType="clickEffect">
                                  <p:stCondLst>
                                    <p:cond delay="0"/>
                                  </p:stCondLst>
                                  <p:childTnLst>
                                    <p:animClr clrSpc="rgb" dir="cw">
                                      <p:cBhvr override="childStyle">
                                        <p:cTn id="34" dur="500" fill="hold"/>
                                        <p:tgtEl>
                                          <p:spTgt spid="18"/>
                                        </p:tgtEl>
                                        <p:attrNameLst>
                                          <p:attrName>style.color</p:attrName>
                                        </p:attrNameLst>
                                      </p:cBhvr>
                                      <p:to>
                                        <a:srgbClr val="FFFF00"/>
                                      </p:to>
                                    </p:animClr>
                                    <p:animClr clrSpc="rgb" dir="cw">
                                      <p:cBhvr>
                                        <p:cTn id="35" dur="500" fill="hold"/>
                                        <p:tgtEl>
                                          <p:spTgt spid="18"/>
                                        </p:tgtEl>
                                        <p:attrNameLst>
                                          <p:attrName>fillcolor</p:attrName>
                                        </p:attrNameLst>
                                      </p:cBhvr>
                                      <p:to>
                                        <a:srgbClr val="FFFF00"/>
                                      </p:to>
                                    </p:animClr>
                                    <p:set>
                                      <p:cBhvr>
                                        <p:cTn id="36" dur="500" fill="hold"/>
                                        <p:tgtEl>
                                          <p:spTgt spid="18"/>
                                        </p:tgtEl>
                                        <p:attrNameLst>
                                          <p:attrName>fill.type</p:attrName>
                                        </p:attrNameLst>
                                      </p:cBhvr>
                                      <p:to>
                                        <p:strVal val="solid"/>
                                      </p:to>
                                    </p:set>
                                    <p:set>
                                      <p:cBhvr>
                                        <p:cTn id="37" dur="500" fill="hold"/>
                                        <p:tgtEl>
                                          <p:spTgt spid="18"/>
                                        </p:tgtEl>
                                        <p:attrNameLst>
                                          <p:attrName>fill.on</p:attrName>
                                        </p:attrNameLst>
                                      </p:cBhvr>
                                      <p:to>
                                        <p:strVal val="true"/>
                                      </p:to>
                                    </p:set>
                                  </p:childTnLst>
                                </p:cTn>
                              </p:par>
                            </p:childTnLst>
                          </p:cTn>
                        </p:par>
                      </p:childTnLst>
                    </p:cTn>
                  </p:par>
                  <p:par>
                    <p:cTn id="38" fill="hold">
                      <p:stCondLst>
                        <p:cond delay="indefinite"/>
                      </p:stCondLst>
                      <p:childTnLst>
                        <p:par>
                          <p:cTn id="39" fill="hold">
                            <p:stCondLst>
                              <p:cond delay="0"/>
                            </p:stCondLst>
                            <p:childTnLst>
                              <p:par>
                                <p:cTn id="40" presetID="19" presetClass="emph" presetSubtype="0" fill="hold" nodeType="clickEffect">
                                  <p:stCondLst>
                                    <p:cond delay="0"/>
                                  </p:stCondLst>
                                  <p:childTnLst>
                                    <p:animClr clrSpc="rgb" dir="cw">
                                      <p:cBhvr override="childStyle">
                                        <p:cTn id="41" dur="500" fill="hold"/>
                                        <p:tgtEl>
                                          <p:spTgt spid="19"/>
                                        </p:tgtEl>
                                        <p:attrNameLst>
                                          <p:attrName>style.color</p:attrName>
                                        </p:attrNameLst>
                                      </p:cBhvr>
                                      <p:to>
                                        <a:srgbClr val="66CCFF"/>
                                      </p:to>
                                    </p:animClr>
                                    <p:animClr clrSpc="rgb" dir="cw">
                                      <p:cBhvr>
                                        <p:cTn id="42" dur="500" fill="hold"/>
                                        <p:tgtEl>
                                          <p:spTgt spid="19"/>
                                        </p:tgtEl>
                                        <p:attrNameLst>
                                          <p:attrName>fillcolor</p:attrName>
                                        </p:attrNameLst>
                                      </p:cBhvr>
                                      <p:to>
                                        <a:srgbClr val="66CCFF"/>
                                      </p:to>
                                    </p:animClr>
                                    <p:set>
                                      <p:cBhvr>
                                        <p:cTn id="43" dur="500" fill="hold"/>
                                        <p:tgtEl>
                                          <p:spTgt spid="19"/>
                                        </p:tgtEl>
                                        <p:attrNameLst>
                                          <p:attrName>fill.type</p:attrName>
                                        </p:attrNameLst>
                                      </p:cBhvr>
                                      <p:to>
                                        <p:strVal val="solid"/>
                                      </p:to>
                                    </p:set>
                                    <p:set>
                                      <p:cBhvr>
                                        <p:cTn id="44" dur="500" fill="hold"/>
                                        <p:tgtEl>
                                          <p:spTgt spid="19"/>
                                        </p:tgtEl>
                                        <p:attrNameLst>
                                          <p:attrName>fill.on</p:attrName>
                                        </p:attrNameLst>
                                      </p:cBhvr>
                                      <p:to>
                                        <p:strVal val="true"/>
                                      </p:to>
                                    </p:set>
                                  </p:childTnLst>
                                </p:cTn>
                              </p:par>
                            </p:childTnLst>
                          </p:cTn>
                        </p:par>
                      </p:childTnLst>
                    </p:cTn>
                  </p:par>
                  <p:par>
                    <p:cTn id="45" fill="hold">
                      <p:stCondLst>
                        <p:cond delay="indefinite"/>
                      </p:stCondLst>
                      <p:childTnLst>
                        <p:par>
                          <p:cTn id="46" fill="hold">
                            <p:stCondLst>
                              <p:cond delay="0"/>
                            </p:stCondLst>
                            <p:childTnLst>
                              <p:par>
                                <p:cTn id="47" presetID="19" presetClass="emph" presetSubtype="0" fill="hold" nodeType="clickEffect">
                                  <p:stCondLst>
                                    <p:cond delay="0"/>
                                  </p:stCondLst>
                                  <p:childTnLst>
                                    <p:animClr clrSpc="rgb" dir="cw">
                                      <p:cBhvr override="childStyle">
                                        <p:cTn id="48" dur="500" fill="hold"/>
                                        <p:tgtEl>
                                          <p:spTgt spid="24"/>
                                        </p:tgtEl>
                                        <p:attrNameLst>
                                          <p:attrName>style.color</p:attrName>
                                        </p:attrNameLst>
                                      </p:cBhvr>
                                      <p:to>
                                        <a:srgbClr val="FF6600"/>
                                      </p:to>
                                    </p:animClr>
                                    <p:animClr clrSpc="rgb" dir="cw">
                                      <p:cBhvr>
                                        <p:cTn id="49" dur="500" fill="hold"/>
                                        <p:tgtEl>
                                          <p:spTgt spid="24"/>
                                        </p:tgtEl>
                                        <p:attrNameLst>
                                          <p:attrName>fillcolor</p:attrName>
                                        </p:attrNameLst>
                                      </p:cBhvr>
                                      <p:to>
                                        <a:srgbClr val="FF6600"/>
                                      </p:to>
                                    </p:animClr>
                                    <p:set>
                                      <p:cBhvr>
                                        <p:cTn id="50" dur="500" fill="hold"/>
                                        <p:tgtEl>
                                          <p:spTgt spid="24"/>
                                        </p:tgtEl>
                                        <p:attrNameLst>
                                          <p:attrName>fill.type</p:attrName>
                                        </p:attrNameLst>
                                      </p:cBhvr>
                                      <p:to>
                                        <p:strVal val="solid"/>
                                      </p:to>
                                    </p:set>
                                    <p:set>
                                      <p:cBhvr>
                                        <p:cTn id="51" dur="500" fill="hold"/>
                                        <p:tgtEl>
                                          <p:spTgt spid="24"/>
                                        </p:tgtEl>
                                        <p:attrNameLst>
                                          <p:attrName>fill.on</p:attrName>
                                        </p:attrNameLst>
                                      </p:cBhvr>
                                      <p:to>
                                        <p:strVal val="true"/>
                                      </p:to>
                                    </p:set>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nodeType="clickEffect">
                                  <p:stCondLst>
                                    <p:cond delay="0"/>
                                  </p:stCondLst>
                                  <p:childTnLst>
                                    <p:animEffect transition="out" filter="fade">
                                      <p:cBhvr>
                                        <p:cTn id="55" dur="500"/>
                                        <p:tgtEl>
                                          <p:spTgt spid="15"/>
                                        </p:tgtEl>
                                      </p:cBhvr>
                                    </p:animEffect>
                                    <p:set>
                                      <p:cBhvr>
                                        <p:cTn id="56" dur="1" fill="hold">
                                          <p:stCondLst>
                                            <p:cond delay="499"/>
                                          </p:stCondLst>
                                        </p:cTn>
                                        <p:tgtEl>
                                          <p:spTgt spid="15"/>
                                        </p:tgtEl>
                                        <p:attrNameLst>
                                          <p:attrName>style.visibility</p:attrName>
                                        </p:attrNameLst>
                                      </p:cBhvr>
                                      <p:to>
                                        <p:strVal val="hidden"/>
                                      </p:to>
                                    </p:set>
                                  </p:childTnLst>
                                </p:cTn>
                              </p:par>
                              <p:par>
                                <p:cTn id="57" presetID="10" presetClass="exit" presetSubtype="0" fill="hold" grpId="0" nodeType="withEffect">
                                  <p:stCondLst>
                                    <p:cond delay="0"/>
                                  </p:stCondLst>
                                  <p:childTnLst>
                                    <p:animEffect transition="out" filter="fade">
                                      <p:cBhvr>
                                        <p:cTn id="58" dur="500"/>
                                        <p:tgtEl>
                                          <p:spTgt spid="11"/>
                                        </p:tgtEl>
                                      </p:cBhvr>
                                    </p:animEffect>
                                    <p:set>
                                      <p:cBhvr>
                                        <p:cTn id="59" dur="1" fill="hold">
                                          <p:stCondLst>
                                            <p:cond delay="499"/>
                                          </p:stCondLst>
                                        </p:cTn>
                                        <p:tgtEl>
                                          <p:spTgt spid="11"/>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14" presetClass="entr" presetSubtype="10" fill="hold" nodeType="clickEffect">
                                  <p:stCondLst>
                                    <p:cond delay="0"/>
                                  </p:stCondLst>
                                  <p:childTnLst>
                                    <p:set>
                                      <p:cBhvr>
                                        <p:cTn id="63" dur="1" fill="hold">
                                          <p:stCondLst>
                                            <p:cond delay="0"/>
                                          </p:stCondLst>
                                        </p:cTn>
                                        <p:tgtEl>
                                          <p:spTgt spid="25"/>
                                        </p:tgtEl>
                                        <p:attrNameLst>
                                          <p:attrName>style.visibility</p:attrName>
                                        </p:attrNameLst>
                                      </p:cBhvr>
                                      <p:to>
                                        <p:strVal val="visible"/>
                                      </p:to>
                                    </p:set>
                                    <p:animEffect transition="in" filter="randombar(horizontal)">
                                      <p:cBhvr>
                                        <p:cTn id="64" dur="500"/>
                                        <p:tgtEl>
                                          <p:spTgt spid="25"/>
                                        </p:tgtEl>
                                      </p:cBhvr>
                                    </p:animEffect>
                                  </p:childTnLst>
                                </p:cTn>
                              </p:par>
                              <p:par>
                                <p:cTn id="65" presetID="19" presetClass="emph" presetSubtype="0" fill="hold" nodeType="withEffect">
                                  <p:stCondLst>
                                    <p:cond delay="0"/>
                                  </p:stCondLst>
                                  <p:childTnLst>
                                    <p:animClr clrSpc="rgb" dir="cw">
                                      <p:cBhvr override="childStyle">
                                        <p:cTn id="66" dur="500" fill="hold"/>
                                        <p:tgtEl>
                                          <p:spTgt spid="25"/>
                                        </p:tgtEl>
                                        <p:attrNameLst>
                                          <p:attrName>style.color</p:attrName>
                                        </p:attrNameLst>
                                      </p:cBhvr>
                                      <p:to>
                                        <a:srgbClr val="92D050"/>
                                      </p:to>
                                    </p:animClr>
                                    <p:animClr clrSpc="rgb" dir="cw">
                                      <p:cBhvr>
                                        <p:cTn id="67" dur="500" fill="hold"/>
                                        <p:tgtEl>
                                          <p:spTgt spid="25"/>
                                        </p:tgtEl>
                                        <p:attrNameLst>
                                          <p:attrName>fillcolor</p:attrName>
                                        </p:attrNameLst>
                                      </p:cBhvr>
                                      <p:to>
                                        <a:srgbClr val="92D050"/>
                                      </p:to>
                                    </p:animClr>
                                    <p:set>
                                      <p:cBhvr>
                                        <p:cTn id="68" dur="500" fill="hold"/>
                                        <p:tgtEl>
                                          <p:spTgt spid="25"/>
                                        </p:tgtEl>
                                        <p:attrNameLst>
                                          <p:attrName>fill.type</p:attrName>
                                        </p:attrNameLst>
                                      </p:cBhvr>
                                      <p:to>
                                        <p:strVal val="solid"/>
                                      </p:to>
                                    </p:set>
                                    <p:set>
                                      <p:cBhvr>
                                        <p:cTn id="69" dur="500" fill="hold"/>
                                        <p:tgtEl>
                                          <p:spTgt spid="25"/>
                                        </p:tgtEl>
                                        <p:attrNameLst>
                                          <p:attrName>fill.on</p:attrName>
                                        </p:attrNameLst>
                                      </p:cBhvr>
                                      <p:to>
                                        <p:strVal val="true"/>
                                      </p:to>
                                    </p:set>
                                  </p:childTnLst>
                                </p:cTn>
                              </p:par>
                            </p:childTnLst>
                          </p:cTn>
                        </p:par>
                      </p:childTnLst>
                    </p:cTn>
                  </p:par>
                  <p:par>
                    <p:cTn id="70" fill="hold">
                      <p:stCondLst>
                        <p:cond delay="indefinite"/>
                      </p:stCondLst>
                      <p:childTnLst>
                        <p:par>
                          <p:cTn id="71" fill="hold">
                            <p:stCondLst>
                              <p:cond delay="0"/>
                            </p:stCondLst>
                            <p:childTnLst>
                              <p:par>
                                <p:cTn id="72" presetID="42" presetClass="exit" presetSubtype="0" fill="hold" nodeType="clickEffect">
                                  <p:stCondLst>
                                    <p:cond delay="0"/>
                                  </p:stCondLst>
                                  <p:childTnLst>
                                    <p:animEffect transition="out" filter="fade">
                                      <p:cBhvr>
                                        <p:cTn id="73" dur="1000"/>
                                        <p:tgtEl>
                                          <p:spTgt spid="17"/>
                                        </p:tgtEl>
                                      </p:cBhvr>
                                    </p:animEffect>
                                    <p:anim calcmode="lin" valueType="num">
                                      <p:cBhvr>
                                        <p:cTn id="74" dur="1000"/>
                                        <p:tgtEl>
                                          <p:spTgt spid="17"/>
                                        </p:tgtEl>
                                        <p:attrNameLst>
                                          <p:attrName>ppt_x</p:attrName>
                                        </p:attrNameLst>
                                      </p:cBhvr>
                                      <p:tavLst>
                                        <p:tav tm="0">
                                          <p:val>
                                            <p:strVal val="ppt_x"/>
                                          </p:val>
                                        </p:tav>
                                        <p:tav tm="100000">
                                          <p:val>
                                            <p:strVal val="ppt_x"/>
                                          </p:val>
                                        </p:tav>
                                      </p:tavLst>
                                    </p:anim>
                                    <p:anim calcmode="lin" valueType="num">
                                      <p:cBhvr>
                                        <p:cTn id="75" dur="1000"/>
                                        <p:tgtEl>
                                          <p:spTgt spid="17"/>
                                        </p:tgtEl>
                                        <p:attrNameLst>
                                          <p:attrName>ppt_y</p:attrName>
                                        </p:attrNameLst>
                                      </p:cBhvr>
                                      <p:tavLst>
                                        <p:tav tm="0">
                                          <p:val>
                                            <p:strVal val="ppt_y"/>
                                          </p:val>
                                        </p:tav>
                                        <p:tav tm="100000">
                                          <p:val>
                                            <p:strVal val="ppt_y+.1"/>
                                          </p:val>
                                        </p:tav>
                                      </p:tavLst>
                                    </p:anim>
                                    <p:set>
                                      <p:cBhvr>
                                        <p:cTn id="76" dur="1" fill="hold">
                                          <p:stCondLst>
                                            <p:cond delay="999"/>
                                          </p:stCondLst>
                                        </p:cTn>
                                        <p:tgtEl>
                                          <p:spTgt spid="17"/>
                                        </p:tgtEl>
                                        <p:attrNameLst>
                                          <p:attrName>style.visibility</p:attrName>
                                        </p:attrNameLst>
                                      </p:cBhvr>
                                      <p:to>
                                        <p:strVal val="hidden"/>
                                      </p:to>
                                    </p:set>
                                  </p:childTnLst>
                                </p:cTn>
                              </p:par>
                              <p:par>
                                <p:cTn id="77" presetID="42" presetClass="exit" presetSubtype="0" fill="hold" nodeType="withEffect">
                                  <p:stCondLst>
                                    <p:cond delay="0"/>
                                  </p:stCondLst>
                                  <p:childTnLst>
                                    <p:animEffect transition="out" filter="fade">
                                      <p:cBhvr>
                                        <p:cTn id="78" dur="1000"/>
                                        <p:tgtEl>
                                          <p:spTgt spid="12"/>
                                        </p:tgtEl>
                                      </p:cBhvr>
                                    </p:animEffect>
                                    <p:anim calcmode="lin" valueType="num">
                                      <p:cBhvr>
                                        <p:cTn id="79" dur="1000"/>
                                        <p:tgtEl>
                                          <p:spTgt spid="12"/>
                                        </p:tgtEl>
                                        <p:attrNameLst>
                                          <p:attrName>ppt_x</p:attrName>
                                        </p:attrNameLst>
                                      </p:cBhvr>
                                      <p:tavLst>
                                        <p:tav tm="0">
                                          <p:val>
                                            <p:strVal val="ppt_x"/>
                                          </p:val>
                                        </p:tav>
                                        <p:tav tm="100000">
                                          <p:val>
                                            <p:strVal val="ppt_x"/>
                                          </p:val>
                                        </p:tav>
                                      </p:tavLst>
                                    </p:anim>
                                    <p:anim calcmode="lin" valueType="num">
                                      <p:cBhvr>
                                        <p:cTn id="80" dur="1000"/>
                                        <p:tgtEl>
                                          <p:spTgt spid="12"/>
                                        </p:tgtEl>
                                        <p:attrNameLst>
                                          <p:attrName>ppt_y</p:attrName>
                                        </p:attrNameLst>
                                      </p:cBhvr>
                                      <p:tavLst>
                                        <p:tav tm="0">
                                          <p:val>
                                            <p:strVal val="ppt_y"/>
                                          </p:val>
                                        </p:tav>
                                        <p:tav tm="100000">
                                          <p:val>
                                            <p:strVal val="ppt_y+.1"/>
                                          </p:val>
                                        </p:tav>
                                      </p:tavLst>
                                    </p:anim>
                                    <p:set>
                                      <p:cBhvr>
                                        <p:cTn id="81" dur="1" fill="hold">
                                          <p:stCondLst>
                                            <p:cond delay="999"/>
                                          </p:stCondLst>
                                        </p:cTn>
                                        <p:tgtEl>
                                          <p:spTgt spid="12"/>
                                        </p:tgtEl>
                                        <p:attrNameLst>
                                          <p:attrName>style.visibility</p:attrName>
                                        </p:attrNameLst>
                                      </p:cBhvr>
                                      <p:to>
                                        <p:strVal val="hidden"/>
                                      </p:to>
                                    </p:set>
                                  </p:childTnLst>
                                </p:cTn>
                              </p:par>
                              <p:par>
                                <p:cTn id="82" presetID="42" presetClass="exit" presetSubtype="0" fill="hold" nodeType="withEffect">
                                  <p:stCondLst>
                                    <p:cond delay="0"/>
                                  </p:stCondLst>
                                  <p:childTnLst>
                                    <p:animEffect transition="out" filter="fade">
                                      <p:cBhvr>
                                        <p:cTn id="83" dur="1000"/>
                                        <p:tgtEl>
                                          <p:spTgt spid="16"/>
                                        </p:tgtEl>
                                      </p:cBhvr>
                                    </p:animEffect>
                                    <p:anim calcmode="lin" valueType="num">
                                      <p:cBhvr>
                                        <p:cTn id="84" dur="1000"/>
                                        <p:tgtEl>
                                          <p:spTgt spid="16"/>
                                        </p:tgtEl>
                                        <p:attrNameLst>
                                          <p:attrName>ppt_x</p:attrName>
                                        </p:attrNameLst>
                                      </p:cBhvr>
                                      <p:tavLst>
                                        <p:tav tm="0">
                                          <p:val>
                                            <p:strVal val="ppt_x"/>
                                          </p:val>
                                        </p:tav>
                                        <p:tav tm="100000">
                                          <p:val>
                                            <p:strVal val="ppt_x"/>
                                          </p:val>
                                        </p:tav>
                                      </p:tavLst>
                                    </p:anim>
                                    <p:anim calcmode="lin" valueType="num">
                                      <p:cBhvr>
                                        <p:cTn id="85" dur="1000"/>
                                        <p:tgtEl>
                                          <p:spTgt spid="16"/>
                                        </p:tgtEl>
                                        <p:attrNameLst>
                                          <p:attrName>ppt_y</p:attrName>
                                        </p:attrNameLst>
                                      </p:cBhvr>
                                      <p:tavLst>
                                        <p:tav tm="0">
                                          <p:val>
                                            <p:strVal val="ppt_y"/>
                                          </p:val>
                                        </p:tav>
                                        <p:tav tm="100000">
                                          <p:val>
                                            <p:strVal val="ppt_y+.1"/>
                                          </p:val>
                                        </p:tav>
                                      </p:tavLst>
                                    </p:anim>
                                    <p:set>
                                      <p:cBhvr>
                                        <p:cTn id="86" dur="1" fill="hold">
                                          <p:stCondLst>
                                            <p:cond delay="999"/>
                                          </p:stCondLst>
                                        </p:cTn>
                                        <p:tgtEl>
                                          <p:spTgt spid="16"/>
                                        </p:tgtEl>
                                        <p:attrNameLst>
                                          <p:attrName>style.visibility</p:attrName>
                                        </p:attrNameLst>
                                      </p:cBhvr>
                                      <p:to>
                                        <p:strVal val="hidden"/>
                                      </p:to>
                                    </p:set>
                                  </p:childTnLst>
                                </p:cTn>
                              </p:par>
                              <p:par>
                                <p:cTn id="87" presetID="42" presetClass="exit" presetSubtype="0" fill="hold" nodeType="withEffect">
                                  <p:stCondLst>
                                    <p:cond delay="0"/>
                                  </p:stCondLst>
                                  <p:childTnLst>
                                    <p:animEffect transition="out" filter="fade">
                                      <p:cBhvr>
                                        <p:cTn id="88" dur="1000"/>
                                        <p:tgtEl>
                                          <p:spTgt spid="2"/>
                                        </p:tgtEl>
                                      </p:cBhvr>
                                    </p:animEffect>
                                    <p:anim calcmode="lin" valueType="num">
                                      <p:cBhvr>
                                        <p:cTn id="89" dur="1000"/>
                                        <p:tgtEl>
                                          <p:spTgt spid="2"/>
                                        </p:tgtEl>
                                        <p:attrNameLst>
                                          <p:attrName>ppt_x</p:attrName>
                                        </p:attrNameLst>
                                      </p:cBhvr>
                                      <p:tavLst>
                                        <p:tav tm="0">
                                          <p:val>
                                            <p:strVal val="ppt_x"/>
                                          </p:val>
                                        </p:tav>
                                        <p:tav tm="100000">
                                          <p:val>
                                            <p:strVal val="ppt_x"/>
                                          </p:val>
                                        </p:tav>
                                      </p:tavLst>
                                    </p:anim>
                                    <p:anim calcmode="lin" valueType="num">
                                      <p:cBhvr>
                                        <p:cTn id="90" dur="1000"/>
                                        <p:tgtEl>
                                          <p:spTgt spid="2"/>
                                        </p:tgtEl>
                                        <p:attrNameLst>
                                          <p:attrName>ppt_y</p:attrName>
                                        </p:attrNameLst>
                                      </p:cBhvr>
                                      <p:tavLst>
                                        <p:tav tm="0">
                                          <p:val>
                                            <p:strVal val="ppt_y"/>
                                          </p:val>
                                        </p:tav>
                                        <p:tav tm="100000">
                                          <p:val>
                                            <p:strVal val="ppt_y+.1"/>
                                          </p:val>
                                        </p:tav>
                                      </p:tavLst>
                                    </p:anim>
                                    <p:set>
                                      <p:cBhvr>
                                        <p:cTn id="91" dur="1" fill="hold">
                                          <p:stCondLst>
                                            <p:cond delay="999"/>
                                          </p:stCondLst>
                                        </p:cTn>
                                        <p:tgtEl>
                                          <p:spTgt spid="2"/>
                                        </p:tgtEl>
                                        <p:attrNameLst>
                                          <p:attrName>style.visibility</p:attrName>
                                        </p:attrNameLst>
                                      </p:cBhvr>
                                      <p:to>
                                        <p:strVal val="hidden"/>
                                      </p:to>
                                    </p:set>
                                  </p:childTnLst>
                                </p:cTn>
                              </p:par>
                              <p:par>
                                <p:cTn id="92" presetID="42" presetClass="exit" presetSubtype="0" fill="hold" nodeType="withEffect">
                                  <p:stCondLst>
                                    <p:cond delay="0"/>
                                  </p:stCondLst>
                                  <p:childTnLst>
                                    <p:animEffect transition="out" filter="fade">
                                      <p:cBhvr>
                                        <p:cTn id="93" dur="1000"/>
                                        <p:tgtEl>
                                          <p:spTgt spid="18"/>
                                        </p:tgtEl>
                                      </p:cBhvr>
                                    </p:animEffect>
                                    <p:anim calcmode="lin" valueType="num">
                                      <p:cBhvr>
                                        <p:cTn id="94" dur="1000"/>
                                        <p:tgtEl>
                                          <p:spTgt spid="18"/>
                                        </p:tgtEl>
                                        <p:attrNameLst>
                                          <p:attrName>ppt_x</p:attrName>
                                        </p:attrNameLst>
                                      </p:cBhvr>
                                      <p:tavLst>
                                        <p:tav tm="0">
                                          <p:val>
                                            <p:strVal val="ppt_x"/>
                                          </p:val>
                                        </p:tav>
                                        <p:tav tm="100000">
                                          <p:val>
                                            <p:strVal val="ppt_x"/>
                                          </p:val>
                                        </p:tav>
                                      </p:tavLst>
                                    </p:anim>
                                    <p:anim calcmode="lin" valueType="num">
                                      <p:cBhvr>
                                        <p:cTn id="95" dur="1000"/>
                                        <p:tgtEl>
                                          <p:spTgt spid="18"/>
                                        </p:tgtEl>
                                        <p:attrNameLst>
                                          <p:attrName>ppt_y</p:attrName>
                                        </p:attrNameLst>
                                      </p:cBhvr>
                                      <p:tavLst>
                                        <p:tav tm="0">
                                          <p:val>
                                            <p:strVal val="ppt_y"/>
                                          </p:val>
                                        </p:tav>
                                        <p:tav tm="100000">
                                          <p:val>
                                            <p:strVal val="ppt_y+.1"/>
                                          </p:val>
                                        </p:tav>
                                      </p:tavLst>
                                    </p:anim>
                                    <p:set>
                                      <p:cBhvr>
                                        <p:cTn id="96" dur="1" fill="hold">
                                          <p:stCondLst>
                                            <p:cond delay="999"/>
                                          </p:stCondLst>
                                        </p:cTn>
                                        <p:tgtEl>
                                          <p:spTgt spid="18"/>
                                        </p:tgtEl>
                                        <p:attrNameLst>
                                          <p:attrName>style.visibility</p:attrName>
                                        </p:attrNameLst>
                                      </p:cBhvr>
                                      <p:to>
                                        <p:strVal val="hidden"/>
                                      </p:to>
                                    </p:set>
                                  </p:childTnLst>
                                </p:cTn>
                              </p:par>
                              <p:par>
                                <p:cTn id="97" presetID="42" presetClass="exit" presetSubtype="0" fill="hold" nodeType="withEffect">
                                  <p:stCondLst>
                                    <p:cond delay="0"/>
                                  </p:stCondLst>
                                  <p:childTnLst>
                                    <p:animEffect transition="out" filter="fade">
                                      <p:cBhvr>
                                        <p:cTn id="98" dur="1000"/>
                                        <p:tgtEl>
                                          <p:spTgt spid="19"/>
                                        </p:tgtEl>
                                      </p:cBhvr>
                                    </p:animEffect>
                                    <p:anim calcmode="lin" valueType="num">
                                      <p:cBhvr>
                                        <p:cTn id="99" dur="1000"/>
                                        <p:tgtEl>
                                          <p:spTgt spid="19"/>
                                        </p:tgtEl>
                                        <p:attrNameLst>
                                          <p:attrName>ppt_x</p:attrName>
                                        </p:attrNameLst>
                                      </p:cBhvr>
                                      <p:tavLst>
                                        <p:tav tm="0">
                                          <p:val>
                                            <p:strVal val="ppt_x"/>
                                          </p:val>
                                        </p:tav>
                                        <p:tav tm="100000">
                                          <p:val>
                                            <p:strVal val="ppt_x"/>
                                          </p:val>
                                        </p:tav>
                                      </p:tavLst>
                                    </p:anim>
                                    <p:anim calcmode="lin" valueType="num">
                                      <p:cBhvr>
                                        <p:cTn id="100" dur="1000"/>
                                        <p:tgtEl>
                                          <p:spTgt spid="19"/>
                                        </p:tgtEl>
                                        <p:attrNameLst>
                                          <p:attrName>ppt_y</p:attrName>
                                        </p:attrNameLst>
                                      </p:cBhvr>
                                      <p:tavLst>
                                        <p:tav tm="0">
                                          <p:val>
                                            <p:strVal val="ppt_y"/>
                                          </p:val>
                                        </p:tav>
                                        <p:tav tm="100000">
                                          <p:val>
                                            <p:strVal val="ppt_y+.1"/>
                                          </p:val>
                                        </p:tav>
                                      </p:tavLst>
                                    </p:anim>
                                    <p:set>
                                      <p:cBhvr>
                                        <p:cTn id="101" dur="1" fill="hold">
                                          <p:stCondLst>
                                            <p:cond delay="999"/>
                                          </p:stCondLst>
                                        </p:cTn>
                                        <p:tgtEl>
                                          <p:spTgt spid="19"/>
                                        </p:tgtEl>
                                        <p:attrNameLst>
                                          <p:attrName>style.visibility</p:attrName>
                                        </p:attrNameLst>
                                      </p:cBhvr>
                                      <p:to>
                                        <p:strVal val="hidden"/>
                                      </p:to>
                                    </p:set>
                                  </p:childTnLst>
                                </p:cTn>
                              </p:par>
                              <p:par>
                                <p:cTn id="102" presetID="42" presetClass="exit" presetSubtype="0" fill="hold" nodeType="withEffect">
                                  <p:stCondLst>
                                    <p:cond delay="0"/>
                                  </p:stCondLst>
                                  <p:childTnLst>
                                    <p:animEffect transition="out" filter="fade">
                                      <p:cBhvr>
                                        <p:cTn id="103" dur="1000"/>
                                        <p:tgtEl>
                                          <p:spTgt spid="24"/>
                                        </p:tgtEl>
                                      </p:cBhvr>
                                    </p:animEffect>
                                    <p:anim calcmode="lin" valueType="num">
                                      <p:cBhvr>
                                        <p:cTn id="104" dur="1000"/>
                                        <p:tgtEl>
                                          <p:spTgt spid="24"/>
                                        </p:tgtEl>
                                        <p:attrNameLst>
                                          <p:attrName>ppt_x</p:attrName>
                                        </p:attrNameLst>
                                      </p:cBhvr>
                                      <p:tavLst>
                                        <p:tav tm="0">
                                          <p:val>
                                            <p:strVal val="ppt_x"/>
                                          </p:val>
                                        </p:tav>
                                        <p:tav tm="100000">
                                          <p:val>
                                            <p:strVal val="ppt_x"/>
                                          </p:val>
                                        </p:tav>
                                      </p:tavLst>
                                    </p:anim>
                                    <p:anim calcmode="lin" valueType="num">
                                      <p:cBhvr>
                                        <p:cTn id="105" dur="1000"/>
                                        <p:tgtEl>
                                          <p:spTgt spid="24"/>
                                        </p:tgtEl>
                                        <p:attrNameLst>
                                          <p:attrName>ppt_y</p:attrName>
                                        </p:attrNameLst>
                                      </p:cBhvr>
                                      <p:tavLst>
                                        <p:tav tm="0">
                                          <p:val>
                                            <p:strVal val="ppt_y"/>
                                          </p:val>
                                        </p:tav>
                                        <p:tav tm="100000">
                                          <p:val>
                                            <p:strVal val="ppt_y+.1"/>
                                          </p:val>
                                        </p:tav>
                                      </p:tavLst>
                                    </p:anim>
                                    <p:set>
                                      <p:cBhvr>
                                        <p:cTn id="106" dur="1" fill="hold">
                                          <p:stCondLst>
                                            <p:cond delay="999"/>
                                          </p:stCondLst>
                                        </p:cTn>
                                        <p:tgtEl>
                                          <p:spTgt spid="24"/>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42" presetClass="path" presetSubtype="0" accel="50000" decel="50000" fill="hold" nodeType="clickEffect">
                                  <p:stCondLst>
                                    <p:cond delay="0"/>
                                  </p:stCondLst>
                                  <p:childTnLst>
                                    <p:animMotion origin="layout" path="M 2.70833E-6 3.7037E-7 L -0.41159 -0.07847 " pathEditMode="relative" rAng="0" ptsTypes="AA">
                                      <p:cBhvr>
                                        <p:cTn id="110" dur="2000" fill="hold"/>
                                        <p:tgtEl>
                                          <p:spTgt spid="25"/>
                                        </p:tgtEl>
                                        <p:attrNameLst>
                                          <p:attrName>ppt_x</p:attrName>
                                          <p:attrName>ppt_y</p:attrName>
                                        </p:attrNameLst>
                                      </p:cBhvr>
                                      <p:rCtr x="-20586" y="-3935"/>
                                    </p:animMotion>
                                  </p:childTnLst>
                                </p:cTn>
                              </p:par>
                              <p:par>
                                <p:cTn id="111" presetID="6" presetClass="emph" presetSubtype="0" fill="hold" nodeType="withEffect">
                                  <p:stCondLst>
                                    <p:cond delay="0"/>
                                  </p:stCondLst>
                                  <p:childTnLst>
                                    <p:animScale>
                                      <p:cBhvr>
                                        <p:cTn id="112" dur="1500" fill="hold"/>
                                        <p:tgtEl>
                                          <p:spTgt spid="25"/>
                                        </p:tgtEl>
                                      </p:cBhvr>
                                      <p:by x="150000" y="150000"/>
                                    </p:animScale>
                                  </p:childTnLst>
                                </p:cTn>
                              </p:par>
                            </p:childTnLst>
                          </p:cTn>
                        </p:par>
                      </p:childTnLst>
                    </p:cTn>
                  </p:par>
                  <p:par>
                    <p:cTn id="113" fill="hold">
                      <p:stCondLst>
                        <p:cond delay="indefinite"/>
                      </p:stCondLst>
                      <p:childTnLst>
                        <p:par>
                          <p:cTn id="114" fill="hold">
                            <p:stCondLst>
                              <p:cond delay="0"/>
                            </p:stCondLst>
                            <p:childTnLst>
                              <p:par>
                                <p:cTn id="115" presetID="53" presetClass="entr" presetSubtype="16" fill="hold" grpId="0" nodeType="clickEffect">
                                  <p:stCondLst>
                                    <p:cond delay="0"/>
                                  </p:stCondLst>
                                  <p:childTnLst>
                                    <p:set>
                                      <p:cBhvr>
                                        <p:cTn id="116" dur="1" fill="hold">
                                          <p:stCondLst>
                                            <p:cond delay="0"/>
                                          </p:stCondLst>
                                        </p:cTn>
                                        <p:tgtEl>
                                          <p:spTgt spid="26"/>
                                        </p:tgtEl>
                                        <p:attrNameLst>
                                          <p:attrName>style.visibility</p:attrName>
                                        </p:attrNameLst>
                                      </p:cBhvr>
                                      <p:to>
                                        <p:strVal val="visible"/>
                                      </p:to>
                                    </p:set>
                                    <p:anim calcmode="lin" valueType="num">
                                      <p:cBhvr>
                                        <p:cTn id="117" dur="500" fill="hold"/>
                                        <p:tgtEl>
                                          <p:spTgt spid="26"/>
                                        </p:tgtEl>
                                        <p:attrNameLst>
                                          <p:attrName>ppt_w</p:attrName>
                                        </p:attrNameLst>
                                      </p:cBhvr>
                                      <p:tavLst>
                                        <p:tav tm="0">
                                          <p:val>
                                            <p:fltVal val="0"/>
                                          </p:val>
                                        </p:tav>
                                        <p:tav tm="100000">
                                          <p:val>
                                            <p:strVal val="#ppt_w"/>
                                          </p:val>
                                        </p:tav>
                                      </p:tavLst>
                                    </p:anim>
                                    <p:anim calcmode="lin" valueType="num">
                                      <p:cBhvr>
                                        <p:cTn id="118" dur="500" fill="hold"/>
                                        <p:tgtEl>
                                          <p:spTgt spid="26"/>
                                        </p:tgtEl>
                                        <p:attrNameLst>
                                          <p:attrName>ppt_h</p:attrName>
                                        </p:attrNameLst>
                                      </p:cBhvr>
                                      <p:tavLst>
                                        <p:tav tm="0">
                                          <p:val>
                                            <p:fltVal val="0"/>
                                          </p:val>
                                        </p:tav>
                                        <p:tav tm="100000">
                                          <p:val>
                                            <p:strVal val="#ppt_h"/>
                                          </p:val>
                                        </p:tav>
                                      </p:tavLst>
                                    </p:anim>
                                    <p:animEffect transition="in" filter="fade">
                                      <p:cBhvr>
                                        <p:cTn id="11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 xmlns:a14="http://schemas.microsoft.com/office/drawing/2010/main"/>
              </a:ext>
            </a:extLst>
          </a:blip>
          <a:stretch>
            <a:fillRect/>
          </a:stretch>
        </p:blipFill>
        <p:spPr>
          <a:xfrm>
            <a:off x="-37324" y="0"/>
            <a:ext cx="12229324" cy="6858000"/>
          </a:xfrm>
          <a:prstGeom prst="rect">
            <a:avLst/>
          </a:prstGeom>
          <a:solidFill>
            <a:srgbClr val="7030A0"/>
          </a:solidFill>
        </p:spPr>
      </p:pic>
      <p:sp>
        <p:nvSpPr>
          <p:cNvPr id="2" name="TextBox 1"/>
          <p:cNvSpPr txBox="1"/>
          <p:nvPr/>
        </p:nvSpPr>
        <p:spPr>
          <a:xfrm>
            <a:off x="5428636" y="1989441"/>
            <a:ext cx="6169807" cy="3046988"/>
          </a:xfrm>
          <a:prstGeom prst="rect">
            <a:avLst/>
          </a:prstGeom>
          <a:noFill/>
        </p:spPr>
        <p:txBody>
          <a:bodyPr wrap="square" rtlCol="0">
            <a:spAutoFit/>
          </a:bodyPr>
          <a:lstStyle/>
          <a:p>
            <a:pPr algn="ctr"/>
            <a:r>
              <a:rPr lang="en-US" sz="4800" b="1" dirty="0">
                <a:solidFill>
                  <a:srgbClr val="FF0000"/>
                </a:solidFill>
              </a:rPr>
              <a:t>Unit </a:t>
            </a:r>
            <a:r>
              <a:rPr lang="en-US" sz="4800" b="1" dirty="0" smtClean="0">
                <a:solidFill>
                  <a:srgbClr val="FF0000"/>
                </a:solidFill>
              </a:rPr>
              <a:t>15: What would you like to be?</a:t>
            </a:r>
            <a:endParaRPr lang="en-US" sz="4800" b="1" dirty="0">
              <a:solidFill>
                <a:srgbClr val="FF0000"/>
              </a:solidFill>
            </a:endParaRPr>
          </a:p>
          <a:p>
            <a:pPr algn="ctr"/>
            <a:r>
              <a:rPr lang="en-US" sz="4800" b="1" dirty="0">
                <a:solidFill>
                  <a:srgbClr val="00B050"/>
                </a:solidFill>
              </a:rPr>
              <a:t>Lesson </a:t>
            </a:r>
            <a:r>
              <a:rPr lang="en-US" sz="4800" b="1" dirty="0" smtClean="0">
                <a:solidFill>
                  <a:srgbClr val="00B050"/>
                </a:solidFill>
              </a:rPr>
              <a:t>1</a:t>
            </a:r>
            <a:endParaRPr lang="en-US" sz="4800" b="1" dirty="0">
              <a:solidFill>
                <a:srgbClr val="00B050"/>
              </a:solidFill>
            </a:endParaRPr>
          </a:p>
          <a:p>
            <a:pPr algn="ctr"/>
            <a:r>
              <a:rPr lang="en-US" sz="4800" b="1" dirty="0">
                <a:solidFill>
                  <a:srgbClr val="0070C0"/>
                </a:solidFill>
              </a:rPr>
              <a:t>Page </a:t>
            </a:r>
            <a:r>
              <a:rPr lang="en-US" sz="4800" b="1" dirty="0" smtClean="0">
                <a:solidFill>
                  <a:srgbClr val="0070C0"/>
                </a:solidFill>
              </a:rPr>
              <a:t>30,31</a:t>
            </a:r>
            <a:endParaRPr lang="en-US" sz="4800" b="1" dirty="0">
              <a:solidFill>
                <a:srgbClr val="0070C0"/>
              </a:solidFill>
            </a:endParaRPr>
          </a:p>
        </p:txBody>
      </p:sp>
      <p:pic>
        <p:nvPicPr>
          <p:cNvPr id="5" name="Picture 4"/>
          <p:cNvPicPr>
            <a:picLocks noChangeAspect="1"/>
          </p:cNvPicPr>
          <p:nvPr/>
        </p:nvPicPr>
        <p:blipFill>
          <a:blip r:embed="rId3"/>
          <a:stretch>
            <a:fillRect/>
          </a:stretch>
        </p:blipFill>
        <p:spPr>
          <a:xfrm>
            <a:off x="334353" y="297645"/>
            <a:ext cx="4674972" cy="6161212"/>
          </a:xfrm>
          <a:prstGeom prst="rect">
            <a:avLst/>
          </a:prstGeom>
        </p:spPr>
      </p:pic>
    </p:spTree>
    <p:extLst>
      <p:ext uri="{BB962C8B-B14F-4D97-AF65-F5344CB8AC3E}">
        <p14:creationId xmlns="" xmlns:p14="http://schemas.microsoft.com/office/powerpoint/2010/main" val="4083332048"/>
      </p:ext>
    </p:extLst>
  </p:cSld>
  <p:clrMapOvr>
    <a:masterClrMapping/>
  </p:clrMapOvr>
  <p:transition spd="med">
    <p:split orient="vert"/>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667970" y="223282"/>
            <a:ext cx="5131935" cy="3028609"/>
          </a:xfrm>
          <a:prstGeom prst="roundRect">
            <a:avLst>
              <a:gd name="adj" fmla="val 16667"/>
            </a:avLst>
          </a:prstGeom>
          <a:ln w="38100">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Picture 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434999" y="223282"/>
            <a:ext cx="5131935" cy="3028609"/>
          </a:xfrm>
          <a:prstGeom prst="roundRect">
            <a:avLst>
              <a:gd name="adj" fmla="val 16667"/>
            </a:avLst>
          </a:prstGeom>
          <a:ln w="38100">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3"/>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67970" y="3632243"/>
            <a:ext cx="5131935" cy="3028609"/>
          </a:xfrm>
          <a:prstGeom prst="roundRect">
            <a:avLst>
              <a:gd name="adj" fmla="val 16667"/>
            </a:avLst>
          </a:prstGeom>
          <a:ln w="38100">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6434999" y="3632243"/>
            <a:ext cx="5131935" cy="3028609"/>
          </a:xfrm>
          <a:prstGeom prst="roundRect">
            <a:avLst>
              <a:gd name="adj" fmla="val 16667"/>
            </a:avLst>
          </a:prstGeom>
          <a:ln w="38100">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Oval 5"/>
          <p:cNvSpPr/>
          <p:nvPr/>
        </p:nvSpPr>
        <p:spPr>
          <a:xfrm>
            <a:off x="445905" y="144906"/>
            <a:ext cx="783772" cy="627017"/>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chemeClr val="bg1"/>
                </a:solidFill>
              </a:rPr>
              <a:t>a</a:t>
            </a:r>
            <a:endParaRPr lang="en-US" sz="3600" b="1" dirty="0">
              <a:solidFill>
                <a:schemeClr val="bg1"/>
              </a:solidFill>
            </a:endParaRPr>
          </a:p>
        </p:txBody>
      </p:sp>
      <p:sp>
        <p:nvSpPr>
          <p:cNvPr id="7" name="Oval 6"/>
          <p:cNvSpPr/>
          <p:nvPr/>
        </p:nvSpPr>
        <p:spPr>
          <a:xfrm>
            <a:off x="6241459" y="144905"/>
            <a:ext cx="783772" cy="627017"/>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rPr>
              <a:t>b</a:t>
            </a:r>
          </a:p>
        </p:txBody>
      </p:sp>
      <p:sp>
        <p:nvSpPr>
          <p:cNvPr id="8" name="Oval 7"/>
          <p:cNvSpPr/>
          <p:nvPr/>
        </p:nvSpPr>
        <p:spPr>
          <a:xfrm>
            <a:off x="445905" y="3463198"/>
            <a:ext cx="783772" cy="627017"/>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rPr>
              <a:t>c</a:t>
            </a:r>
          </a:p>
        </p:txBody>
      </p:sp>
      <p:sp>
        <p:nvSpPr>
          <p:cNvPr id="9" name="Oval 8"/>
          <p:cNvSpPr/>
          <p:nvPr/>
        </p:nvSpPr>
        <p:spPr>
          <a:xfrm>
            <a:off x="6241459" y="3463197"/>
            <a:ext cx="783772" cy="627017"/>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chemeClr val="bg1"/>
                </a:solidFill>
              </a:rPr>
              <a:t>d</a:t>
            </a:r>
            <a:endParaRPr lang="en-US" sz="3600" b="1" dirty="0">
              <a:solidFill>
                <a:schemeClr val="bg1"/>
              </a:solidFill>
            </a:endParaRPr>
          </a:p>
        </p:txBody>
      </p:sp>
      <p:sp>
        <p:nvSpPr>
          <p:cNvPr id="10" name="TextBox 9"/>
          <p:cNvSpPr txBox="1"/>
          <p:nvPr/>
        </p:nvSpPr>
        <p:spPr>
          <a:xfrm>
            <a:off x="7341326" y="496389"/>
            <a:ext cx="1240971" cy="646331"/>
          </a:xfrm>
          <a:prstGeom prst="rect">
            <a:avLst/>
          </a:prstGeom>
          <a:noFill/>
        </p:spPr>
        <p:txBody>
          <a:bodyPr wrap="square" rtlCol="0">
            <a:spAutoFit/>
          </a:bodyPr>
          <a:lstStyle/>
          <a:p>
            <a:r>
              <a:rPr lang="en-US" sz="3600" b="1" dirty="0" smtClean="0">
                <a:solidFill>
                  <a:srgbClr val="C00000"/>
                </a:solidFill>
                <a:latin typeface="Comic Sans MS" panose="030F0702030302020204" pitchFamily="66" charset="0"/>
              </a:rPr>
              <a:t>Mai</a:t>
            </a:r>
            <a:endParaRPr lang="en-US" sz="3600" b="1" dirty="0">
              <a:solidFill>
                <a:srgbClr val="C00000"/>
              </a:solidFill>
              <a:latin typeface="Comic Sans MS" panose="030F0702030302020204" pitchFamily="66" charset="0"/>
            </a:endParaRPr>
          </a:p>
        </p:txBody>
      </p:sp>
      <p:sp>
        <p:nvSpPr>
          <p:cNvPr id="11" name="TextBox 10"/>
          <p:cNvSpPr txBox="1"/>
          <p:nvPr/>
        </p:nvSpPr>
        <p:spPr>
          <a:xfrm>
            <a:off x="10040983" y="448756"/>
            <a:ext cx="1240971" cy="646331"/>
          </a:xfrm>
          <a:prstGeom prst="rect">
            <a:avLst/>
          </a:prstGeom>
          <a:noFill/>
        </p:spPr>
        <p:txBody>
          <a:bodyPr wrap="square" rtlCol="0">
            <a:spAutoFit/>
          </a:bodyPr>
          <a:lstStyle/>
          <a:p>
            <a:r>
              <a:rPr lang="en-US" sz="3600" b="1" dirty="0" smtClean="0">
                <a:solidFill>
                  <a:srgbClr val="C00000"/>
                </a:solidFill>
                <a:latin typeface="Comic Sans MS" panose="030F0702030302020204" pitchFamily="66" charset="0"/>
              </a:rPr>
              <a:t>Tony</a:t>
            </a:r>
            <a:endParaRPr lang="en-US" sz="3600" b="1" dirty="0">
              <a:solidFill>
                <a:srgbClr val="C00000"/>
              </a:solidFill>
              <a:latin typeface="Comic Sans MS" panose="030F0702030302020204" pitchFamily="66" charset="0"/>
            </a:endParaRPr>
          </a:p>
        </p:txBody>
      </p:sp>
      <p:sp>
        <p:nvSpPr>
          <p:cNvPr id="12" name="Rounded Rectangle 11"/>
          <p:cNvSpPr/>
          <p:nvPr/>
        </p:nvSpPr>
        <p:spPr>
          <a:xfrm>
            <a:off x="6633345" y="2332496"/>
            <a:ext cx="1306286" cy="627017"/>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latin typeface="Comic Sans MS" panose="030F0702030302020204" pitchFamily="66" charset="0"/>
              </a:rPr>
              <a:t>gym</a:t>
            </a:r>
            <a:endParaRPr lang="en-US" sz="3600" b="1" dirty="0">
              <a:latin typeface="Comic Sans MS" panose="030F0702030302020204" pitchFamily="66" charset="0"/>
            </a:endParaRPr>
          </a:p>
        </p:txBody>
      </p:sp>
    </p:spTree>
    <p:extLst>
      <p:ext uri="{BB962C8B-B14F-4D97-AF65-F5344CB8AC3E}">
        <p14:creationId xmlns:p14="http://schemas.microsoft.com/office/powerpoint/2010/main" xmlns="" val="183392663"/>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4" descr="U15-L1-1-1-42424be85546b2c0b4a98c26f4e9cfff.jpg"/>
          <p:cNvPicPr>
            <a:picLocks noChangeAspect="1"/>
          </p:cNvPicPr>
          <p:nvPr/>
        </p:nvPicPr>
        <p:blipFill>
          <a:blip r:embed="rId2"/>
          <a:stretch>
            <a:fillRect/>
          </a:stretch>
        </p:blipFill>
        <p:spPr>
          <a:xfrm>
            <a:off x="945860" y="970598"/>
            <a:ext cx="4775050" cy="2817259"/>
          </a:xfrm>
          <a:prstGeom prst="rect">
            <a:avLst/>
          </a:prstGeom>
          <a:noFill/>
          <a:ln w="9525">
            <a:noFill/>
          </a:ln>
        </p:spPr>
      </p:pic>
      <p:pic>
        <p:nvPicPr>
          <p:cNvPr id="8195" name="Picture 5" descr="U15-L1-1-2-e70a94ad799fe3b5766ec1a55b40ef3c.jpg"/>
          <p:cNvPicPr>
            <a:picLocks noChangeAspect="1"/>
          </p:cNvPicPr>
          <p:nvPr/>
        </p:nvPicPr>
        <p:blipFill>
          <a:blip r:embed="rId3"/>
          <a:stretch>
            <a:fillRect/>
          </a:stretch>
        </p:blipFill>
        <p:spPr>
          <a:xfrm>
            <a:off x="6368740" y="901958"/>
            <a:ext cx="4807562" cy="2836527"/>
          </a:xfrm>
          <a:prstGeom prst="rect">
            <a:avLst/>
          </a:prstGeom>
          <a:noFill/>
          <a:ln w="9525">
            <a:noFill/>
          </a:ln>
        </p:spPr>
      </p:pic>
      <p:pic>
        <p:nvPicPr>
          <p:cNvPr id="8196" name="Picture 6" descr="U15-L1-1-3-94835904627210950a8e7c53f1233470.jpg"/>
          <p:cNvPicPr>
            <a:picLocks noChangeAspect="1"/>
          </p:cNvPicPr>
          <p:nvPr/>
        </p:nvPicPr>
        <p:blipFill>
          <a:blip r:embed="rId4"/>
          <a:stretch>
            <a:fillRect/>
          </a:stretch>
        </p:blipFill>
        <p:spPr>
          <a:xfrm>
            <a:off x="945859" y="3988358"/>
            <a:ext cx="4758191" cy="2807625"/>
          </a:xfrm>
          <a:prstGeom prst="rect">
            <a:avLst/>
          </a:prstGeom>
          <a:noFill/>
          <a:ln w="9525">
            <a:noFill/>
          </a:ln>
        </p:spPr>
      </p:pic>
      <p:pic>
        <p:nvPicPr>
          <p:cNvPr id="8197" name="Picture 7" descr="U15-L1-1-4-3bbe6c75e36096cc219468772d4f4dec.jpg"/>
          <p:cNvPicPr>
            <a:picLocks noChangeAspect="1"/>
          </p:cNvPicPr>
          <p:nvPr/>
        </p:nvPicPr>
        <p:blipFill>
          <a:blip r:embed="rId5"/>
          <a:stretch>
            <a:fillRect/>
          </a:stretch>
        </p:blipFill>
        <p:spPr>
          <a:xfrm>
            <a:off x="6368740" y="3974509"/>
            <a:ext cx="4808164" cy="2837129"/>
          </a:xfrm>
          <a:prstGeom prst="rect">
            <a:avLst/>
          </a:prstGeom>
          <a:noFill/>
          <a:ln w="9525">
            <a:noFill/>
          </a:ln>
        </p:spPr>
      </p:pic>
      <p:sp>
        <p:nvSpPr>
          <p:cNvPr id="2" name="Oval 1"/>
          <p:cNvSpPr/>
          <p:nvPr/>
        </p:nvSpPr>
        <p:spPr>
          <a:xfrm>
            <a:off x="8851542" y="1099018"/>
            <a:ext cx="1003658" cy="1426468"/>
          </a:xfrm>
          <a:prstGeom prst="ellipse">
            <a:avLst/>
          </a:prstGeom>
          <a:noFill/>
          <a:ln w="603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86694" tIns="43347" rIns="86694" bIns="43347" anchor="ctr"/>
          <a:lstStyle/>
          <a:p>
            <a:pPr algn="ctr" defTabSz="866943" eaLnBrk="0" fontAlgn="base" hangingPunct="0">
              <a:spcBef>
                <a:spcPct val="0"/>
              </a:spcBef>
              <a:spcAft>
                <a:spcPct val="0"/>
              </a:spcAft>
              <a:defRPr/>
            </a:pPr>
            <a:endParaRPr lang="en-US" sz="1700" dirty="0"/>
          </a:p>
        </p:txBody>
      </p:sp>
      <p:sp>
        <p:nvSpPr>
          <p:cNvPr id="8" name="Oval 7"/>
          <p:cNvSpPr/>
          <p:nvPr/>
        </p:nvSpPr>
        <p:spPr>
          <a:xfrm>
            <a:off x="7843928" y="1460169"/>
            <a:ext cx="901304" cy="1370998"/>
          </a:xfrm>
          <a:prstGeom prst="ellipse">
            <a:avLst/>
          </a:prstGeom>
          <a:noFill/>
          <a:ln w="603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86694" tIns="43347" rIns="86694" bIns="43347" anchor="ctr"/>
          <a:lstStyle/>
          <a:p>
            <a:pPr algn="ctr" defTabSz="866943" eaLnBrk="0" fontAlgn="base" hangingPunct="0">
              <a:spcBef>
                <a:spcPct val="0"/>
              </a:spcBef>
              <a:spcAft>
                <a:spcPct val="0"/>
              </a:spcAft>
              <a:defRPr/>
            </a:pPr>
            <a:endParaRPr lang="en-US" sz="1700" dirty="0"/>
          </a:p>
        </p:txBody>
      </p:sp>
      <p:sp>
        <p:nvSpPr>
          <p:cNvPr id="3" name="Rectangular Callout 2"/>
          <p:cNvSpPr/>
          <p:nvPr/>
        </p:nvSpPr>
        <p:spPr>
          <a:xfrm>
            <a:off x="6466879" y="1572334"/>
            <a:ext cx="1357678" cy="531661"/>
          </a:xfrm>
          <a:prstGeom prst="wedgeRectCallout">
            <a:avLst>
              <a:gd name="adj1" fmla="val 50058"/>
              <a:gd name="adj2" fmla="val 85499"/>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86694" tIns="43347" rIns="86694" bIns="43347" anchor="ctr"/>
          <a:lstStyle/>
          <a:p>
            <a:pPr algn="ctr" defTabSz="866943" eaLnBrk="0" fontAlgn="base" hangingPunct="0">
              <a:spcBef>
                <a:spcPct val="0"/>
              </a:spcBef>
              <a:spcAft>
                <a:spcPct val="0"/>
              </a:spcAft>
              <a:defRPr/>
            </a:pPr>
            <a:r>
              <a:rPr lang="en-US" sz="3400" b="1" dirty="0">
                <a:latin typeface="Times New Roman" panose="02020603050405020304" pitchFamily="18" charset="0"/>
                <a:cs typeface="Times New Roman" panose="02020603050405020304" pitchFamily="18" charset="0"/>
              </a:rPr>
              <a:t>Mai</a:t>
            </a:r>
          </a:p>
        </p:txBody>
      </p:sp>
      <p:sp>
        <p:nvSpPr>
          <p:cNvPr id="10" name="Rectangular Callout 9"/>
          <p:cNvSpPr/>
          <p:nvPr/>
        </p:nvSpPr>
        <p:spPr>
          <a:xfrm>
            <a:off x="9827439" y="987229"/>
            <a:ext cx="1357678" cy="497943"/>
          </a:xfrm>
          <a:prstGeom prst="wedgeRectCallout">
            <a:avLst>
              <a:gd name="adj1" fmla="val -42410"/>
              <a:gd name="adj2" fmla="val 75667"/>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86694" tIns="43347" rIns="86694" bIns="43347" anchor="ctr"/>
          <a:lstStyle/>
          <a:p>
            <a:pPr algn="ctr" defTabSz="866943" eaLnBrk="0" fontAlgn="base" hangingPunct="0">
              <a:spcBef>
                <a:spcPct val="0"/>
              </a:spcBef>
              <a:spcAft>
                <a:spcPct val="0"/>
              </a:spcAft>
              <a:defRPr/>
            </a:pPr>
            <a:r>
              <a:rPr lang="en-US" sz="3400" b="1" dirty="0">
                <a:latin typeface="Times New Roman" panose="02020603050405020304" pitchFamily="18" charset="0"/>
                <a:cs typeface="Times New Roman" panose="02020603050405020304" pitchFamily="18" charset="0"/>
              </a:rPr>
              <a:t>Tony</a:t>
            </a:r>
          </a:p>
        </p:txBody>
      </p:sp>
      <p:sp>
        <p:nvSpPr>
          <p:cNvPr id="4" name="Oval 3"/>
          <p:cNvSpPr/>
          <p:nvPr/>
        </p:nvSpPr>
        <p:spPr>
          <a:xfrm>
            <a:off x="770656" y="765880"/>
            <a:ext cx="540663" cy="6562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86694" tIns="43347" rIns="86694" bIns="43347" anchor="ctr"/>
          <a:lstStyle/>
          <a:p>
            <a:pPr algn="ctr" defTabSz="866943" eaLnBrk="0" fontAlgn="base" hangingPunct="0">
              <a:spcBef>
                <a:spcPct val="0"/>
              </a:spcBef>
              <a:spcAft>
                <a:spcPct val="0"/>
              </a:spcAft>
              <a:defRPr/>
            </a:pPr>
            <a:r>
              <a:rPr lang="en-US" sz="3400" b="1" dirty="0"/>
              <a:t>a</a:t>
            </a:r>
          </a:p>
        </p:txBody>
      </p:sp>
      <p:sp>
        <p:nvSpPr>
          <p:cNvPr id="12" name="Oval 11"/>
          <p:cNvSpPr/>
          <p:nvPr/>
        </p:nvSpPr>
        <p:spPr>
          <a:xfrm>
            <a:off x="6229660" y="715907"/>
            <a:ext cx="541867" cy="65689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86694" tIns="43347" rIns="86694" bIns="43347" anchor="ctr"/>
          <a:lstStyle/>
          <a:p>
            <a:pPr algn="ctr" defTabSz="866943" eaLnBrk="0" fontAlgn="base" hangingPunct="0">
              <a:spcBef>
                <a:spcPct val="0"/>
              </a:spcBef>
              <a:spcAft>
                <a:spcPct val="0"/>
              </a:spcAft>
              <a:defRPr/>
            </a:pPr>
            <a:r>
              <a:rPr lang="en-US" sz="3400" b="1" dirty="0"/>
              <a:t>b</a:t>
            </a:r>
          </a:p>
        </p:txBody>
      </p:sp>
      <p:sp>
        <p:nvSpPr>
          <p:cNvPr id="13" name="Oval 12"/>
          <p:cNvSpPr/>
          <p:nvPr/>
        </p:nvSpPr>
        <p:spPr>
          <a:xfrm>
            <a:off x="770655" y="3838434"/>
            <a:ext cx="502130" cy="6556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86694" tIns="43347" rIns="86694" bIns="43347" anchor="ctr"/>
          <a:lstStyle/>
          <a:p>
            <a:pPr algn="ctr" defTabSz="866943" eaLnBrk="0" fontAlgn="base" hangingPunct="0">
              <a:spcBef>
                <a:spcPct val="0"/>
              </a:spcBef>
              <a:spcAft>
                <a:spcPct val="0"/>
              </a:spcAft>
              <a:defRPr/>
            </a:pPr>
            <a:r>
              <a:rPr lang="en-US" sz="3400" b="1" dirty="0"/>
              <a:t>c</a:t>
            </a:r>
          </a:p>
        </p:txBody>
      </p:sp>
      <p:sp>
        <p:nvSpPr>
          <p:cNvPr id="14" name="Oval 13"/>
          <p:cNvSpPr/>
          <p:nvPr/>
        </p:nvSpPr>
        <p:spPr>
          <a:xfrm>
            <a:off x="6229661" y="3787856"/>
            <a:ext cx="540663" cy="6562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86694" tIns="43347" rIns="86694" bIns="43347" anchor="ctr"/>
          <a:lstStyle/>
          <a:p>
            <a:pPr algn="ctr" defTabSz="866943" eaLnBrk="0" fontAlgn="base" hangingPunct="0">
              <a:spcBef>
                <a:spcPct val="0"/>
              </a:spcBef>
              <a:spcAft>
                <a:spcPct val="0"/>
              </a:spcAft>
              <a:defRPr/>
            </a:pPr>
            <a:r>
              <a:rPr lang="en-US" sz="3400" b="1" dirty="0"/>
              <a:t>d</a:t>
            </a:r>
          </a:p>
        </p:txBody>
      </p:sp>
      <p:pic>
        <p:nvPicPr>
          <p:cNvPr id="8206" name="Picture 15"/>
          <p:cNvPicPr>
            <a:picLocks noChangeAspect="1"/>
          </p:cNvPicPr>
          <p:nvPr/>
        </p:nvPicPr>
        <p:blipFill>
          <a:blip r:embed="rId6"/>
          <a:stretch>
            <a:fillRect/>
          </a:stretch>
        </p:blipFill>
        <p:spPr>
          <a:xfrm>
            <a:off x="233003" y="87908"/>
            <a:ext cx="5578818" cy="639438"/>
          </a:xfrm>
          <a:prstGeom prst="rect">
            <a:avLst/>
          </a:prstGeom>
          <a:noFill/>
          <a:ln w="9525">
            <a:noFill/>
          </a:ln>
          <a:effectLst>
            <a:prstShdw prst="shdw13" dist="53882" dir="13499999">
              <a:schemeClr val="bg2">
                <a:alpha val="50000"/>
              </a:schemeClr>
            </a:prstShdw>
          </a:effectLst>
        </p:spPr>
      </p:pic>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p14:dur="500">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195"/>
                                        </p:tgtEl>
                                        <p:attrNameLst>
                                          <p:attrName>style.visibility</p:attrName>
                                        </p:attrNameLst>
                                      </p:cBhvr>
                                      <p:to>
                                        <p:strVal val="visible"/>
                                      </p:to>
                                    </p:set>
                                    <p:animEffect transition="in" filter="dissolve">
                                      <p:cBhvr>
                                        <p:cTn id="7" dur="500"/>
                                        <p:tgtEl>
                                          <p:spTgt spid="8195"/>
                                        </p:tgtEl>
                                      </p:cBhvr>
                                    </p:animEffect>
                                  </p:childTnLst>
                                </p:cTn>
                              </p:par>
                              <p:par>
                                <p:cTn id="8" presetID="9" presetClass="entr" presetSubtype="0" fill="hold" nodeType="withEffect">
                                  <p:stCondLst>
                                    <p:cond delay="0"/>
                                  </p:stCondLst>
                                  <p:childTnLst>
                                    <p:set>
                                      <p:cBhvr>
                                        <p:cTn id="9" dur="1" fill="hold">
                                          <p:stCondLst>
                                            <p:cond delay="0"/>
                                          </p:stCondLst>
                                        </p:cTn>
                                        <p:tgtEl>
                                          <p:spTgt spid="8196"/>
                                        </p:tgtEl>
                                        <p:attrNameLst>
                                          <p:attrName>style.visibility</p:attrName>
                                        </p:attrNameLst>
                                      </p:cBhvr>
                                      <p:to>
                                        <p:strVal val="visible"/>
                                      </p:to>
                                    </p:set>
                                    <p:animEffect transition="in" filter="dissolve">
                                      <p:cBhvr>
                                        <p:cTn id="10" dur="500"/>
                                        <p:tgtEl>
                                          <p:spTgt spid="8196"/>
                                        </p:tgtEl>
                                      </p:cBhvr>
                                    </p:animEffect>
                                  </p:childTnLst>
                                </p:cTn>
                              </p:par>
                              <p:par>
                                <p:cTn id="11" presetID="9" presetClass="entr" presetSubtype="0" fill="hold" nodeType="withEffect">
                                  <p:stCondLst>
                                    <p:cond delay="0"/>
                                  </p:stCondLst>
                                  <p:childTnLst>
                                    <p:set>
                                      <p:cBhvr>
                                        <p:cTn id="12" dur="1" fill="hold">
                                          <p:stCondLst>
                                            <p:cond delay="0"/>
                                          </p:stCondLst>
                                        </p:cTn>
                                        <p:tgtEl>
                                          <p:spTgt spid="8197"/>
                                        </p:tgtEl>
                                        <p:attrNameLst>
                                          <p:attrName>style.visibility</p:attrName>
                                        </p:attrNameLst>
                                      </p:cBhvr>
                                      <p:to>
                                        <p:strVal val="visible"/>
                                      </p:to>
                                    </p:set>
                                    <p:animEffect transition="in" filter="dissolve">
                                      <p:cBhvr>
                                        <p:cTn id="13" dur="500"/>
                                        <p:tgtEl>
                                          <p:spTgt spid="8197"/>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dissolve">
                                      <p:cBhvr>
                                        <p:cTn id="16" dur="500"/>
                                        <p:tgtEl>
                                          <p:spTgt spid="4"/>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dissolve">
                                      <p:cBhvr>
                                        <p:cTn id="19" dur="500"/>
                                        <p:tgtEl>
                                          <p:spTgt spid="12"/>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dissolve">
                                      <p:cBhvr>
                                        <p:cTn id="22" dur="500"/>
                                        <p:tgtEl>
                                          <p:spTgt spid="13"/>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dissolve">
                                      <p:cBhvr>
                                        <p:cTn id="25" dur="500"/>
                                        <p:tgtEl>
                                          <p:spTgt spid="14"/>
                                        </p:tgtEl>
                                      </p:cBhvr>
                                    </p:animEffect>
                                  </p:childTnLst>
                                </p:cTn>
                              </p:par>
                              <p:par>
                                <p:cTn id="26" presetID="9" presetClass="entr" presetSubtype="0" fill="hold" nodeType="withEffect">
                                  <p:stCondLst>
                                    <p:cond delay="0"/>
                                  </p:stCondLst>
                                  <p:childTnLst>
                                    <p:set>
                                      <p:cBhvr>
                                        <p:cTn id="27" dur="1" fill="hold">
                                          <p:stCondLst>
                                            <p:cond delay="0"/>
                                          </p:stCondLst>
                                        </p:cTn>
                                        <p:tgtEl>
                                          <p:spTgt spid="8194"/>
                                        </p:tgtEl>
                                        <p:attrNameLst>
                                          <p:attrName>style.visibility</p:attrName>
                                        </p:attrNameLst>
                                      </p:cBhvr>
                                      <p:to>
                                        <p:strVal val="visible"/>
                                      </p:to>
                                    </p:set>
                                    <p:animEffect transition="in" filter="dissolve">
                                      <p:cBhvr>
                                        <p:cTn id="28" dur="500"/>
                                        <p:tgtEl>
                                          <p:spTgt spid="8194"/>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p:cTn id="33" dur="500" fill="hold"/>
                                        <p:tgtEl>
                                          <p:spTgt spid="8"/>
                                        </p:tgtEl>
                                        <p:attrNameLst>
                                          <p:attrName>ppt_w</p:attrName>
                                        </p:attrNameLst>
                                      </p:cBhvr>
                                      <p:tavLst>
                                        <p:tav tm="0">
                                          <p:val>
                                            <p:fltVal val="0"/>
                                          </p:val>
                                        </p:tav>
                                        <p:tav tm="100000">
                                          <p:val>
                                            <p:strVal val="#ppt_w"/>
                                          </p:val>
                                        </p:tav>
                                      </p:tavLst>
                                    </p:anim>
                                    <p:anim calcmode="lin" valueType="num">
                                      <p:cBhvr>
                                        <p:cTn id="34" dur="500" fill="hold"/>
                                        <p:tgtEl>
                                          <p:spTgt spid="8"/>
                                        </p:tgtEl>
                                        <p:attrNameLst>
                                          <p:attrName>ppt_h</p:attrName>
                                        </p:attrNameLst>
                                      </p:cBhvr>
                                      <p:tavLst>
                                        <p:tav tm="0">
                                          <p:val>
                                            <p:fltVal val="0"/>
                                          </p:val>
                                        </p:tav>
                                        <p:tav tm="100000">
                                          <p:val>
                                            <p:strVal val="#ppt_h"/>
                                          </p:val>
                                        </p:tav>
                                      </p:tavLst>
                                    </p:anim>
                                    <p:animEffect transition="in" filter="fade">
                                      <p:cBhvr>
                                        <p:cTn id="35" dur="5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fade">
                                      <p:cBhvr>
                                        <p:cTn id="40" dur="500"/>
                                        <p:tgtEl>
                                          <p:spTgt spid="3"/>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
                                        </p:tgtEl>
                                        <p:attrNameLst>
                                          <p:attrName>style.visibility</p:attrName>
                                        </p:attrNameLst>
                                      </p:cBhvr>
                                      <p:to>
                                        <p:strVal val="visible"/>
                                      </p:to>
                                    </p:set>
                                    <p:animEffect transition="in" filter="fade">
                                      <p:cBhvr>
                                        <p:cTn id="45" dur="500"/>
                                        <p:tgtEl>
                                          <p:spTgt spid="2"/>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fade">
                                      <p:cBhvr>
                                        <p:cTn id="5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8" grpId="0" bldLvl="0" animBg="1"/>
      <p:bldP spid="3" grpId="0" bldLvl="0" animBg="1"/>
      <p:bldP spid="10" grpId="0" bldLvl="0" animBg="1"/>
      <p:bldP spid="4" grpId="0" animBg="1"/>
      <p:bldP spid="4" grpId="1" animBg="1"/>
      <p:bldP spid="12" grpId="0" animBg="1"/>
      <p:bldP spid="12" grpId="1" animBg="1"/>
      <p:bldP spid="13" grpId="0" animBg="1"/>
      <p:bldP spid="13" grpId="1" animBg="1"/>
      <p:bldP spid="14" grpId="0" animBg="1"/>
      <p:bldP spid="14"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lowchart: Alternate Process 4"/>
          <p:cNvSpPr/>
          <p:nvPr/>
        </p:nvSpPr>
        <p:spPr>
          <a:xfrm>
            <a:off x="130048" y="124034"/>
            <a:ext cx="11904209" cy="6620770"/>
          </a:xfrm>
          <a:prstGeom prst="flowChartAlternateProcess">
            <a:avLst/>
          </a:prstGeom>
          <a:noFill/>
          <a:ln w="28575" cmpd="sng">
            <a:solidFill>
              <a:schemeClr val="tx1"/>
            </a:solidFill>
            <a:prstDash val="solid"/>
          </a:ln>
          <a:extLst>
            <a:ext uri="{909E8E84-426E-40DD-AFC4-6F175D3DCCD1}">
              <a14:hiddenFill xmlns=""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86694" tIns="43347" rIns="86694" bIns="43347" rtlCol="0" anchor="ctr"/>
          <a:lstStyle/>
          <a:p>
            <a:pPr algn="ctr"/>
            <a:endParaRPr lang="en-US"/>
          </a:p>
        </p:txBody>
      </p:sp>
      <p:pic>
        <p:nvPicPr>
          <p:cNvPr id="113" name="Picture 112"/>
          <p:cNvPicPr/>
          <p:nvPr/>
        </p:nvPicPr>
        <p:blipFill>
          <a:blip r:embed="rId2" r:link="rId3"/>
          <a:stretch>
            <a:fillRect/>
          </a:stretch>
        </p:blipFill>
        <p:spPr>
          <a:xfrm>
            <a:off x="8545237" y="3837229"/>
            <a:ext cx="0" cy="0"/>
          </a:xfrm>
          <a:prstGeom prst="rect">
            <a:avLst/>
          </a:prstGeom>
          <a:noFill/>
          <a:ln w="9525">
            <a:noFill/>
          </a:ln>
        </p:spPr>
      </p:pic>
      <p:pic>
        <p:nvPicPr>
          <p:cNvPr id="115" name="Picture 114"/>
          <p:cNvPicPr/>
          <p:nvPr/>
        </p:nvPicPr>
        <p:blipFill>
          <a:blip r:embed="rId4" r:link="rId3"/>
          <a:stretch>
            <a:fillRect/>
          </a:stretch>
        </p:blipFill>
        <p:spPr>
          <a:xfrm>
            <a:off x="8545237" y="3837229"/>
            <a:ext cx="0" cy="0"/>
          </a:xfrm>
          <a:prstGeom prst="rect">
            <a:avLst/>
          </a:prstGeom>
          <a:noFill/>
          <a:ln w="9525">
            <a:noFill/>
          </a:ln>
        </p:spPr>
      </p:pic>
      <p:pic>
        <p:nvPicPr>
          <p:cNvPr id="118" name="Picture 117"/>
          <p:cNvPicPr/>
          <p:nvPr/>
        </p:nvPicPr>
        <p:blipFill>
          <a:blip r:embed="rId5" r:link="rId3"/>
          <a:stretch>
            <a:fillRect/>
          </a:stretch>
        </p:blipFill>
        <p:spPr>
          <a:xfrm>
            <a:off x="8545237" y="3837229"/>
            <a:ext cx="0" cy="0"/>
          </a:xfrm>
          <a:prstGeom prst="rect">
            <a:avLst/>
          </a:prstGeom>
          <a:noFill/>
          <a:ln w="9525">
            <a:noFill/>
          </a:ln>
        </p:spPr>
      </p:pic>
      <p:sp>
        <p:nvSpPr>
          <p:cNvPr id="2" name="Text Box 1"/>
          <p:cNvSpPr txBox="1"/>
          <p:nvPr/>
        </p:nvSpPr>
        <p:spPr>
          <a:xfrm>
            <a:off x="1356601" y="1411017"/>
            <a:ext cx="4681125" cy="3928592"/>
          </a:xfrm>
          <a:prstGeom prst="rect">
            <a:avLst/>
          </a:prstGeom>
          <a:noFill/>
        </p:spPr>
        <p:txBody>
          <a:bodyPr wrap="square" lIns="86694" tIns="43347" rIns="86694" bIns="43347" rtlCol="0">
            <a:spAutoFit/>
          </a:bodyPr>
          <a:lstStyle/>
          <a:p>
            <a:pPr>
              <a:lnSpc>
                <a:spcPct val="130000"/>
              </a:lnSpc>
            </a:pPr>
            <a:r>
              <a:rPr lang="en-US" sz="4800" b="1" dirty="0" smtClean="0">
                <a:latin typeface="Times New Roman" pitchFamily="18" charset="0"/>
                <a:cs typeface="Times New Roman" pitchFamily="18" charset="0"/>
              </a:rPr>
              <a:t>1. future</a:t>
            </a:r>
          </a:p>
          <a:p>
            <a:pPr>
              <a:lnSpc>
                <a:spcPct val="130000"/>
              </a:lnSpc>
            </a:pPr>
            <a:r>
              <a:rPr lang="en-US" sz="4800" b="1" dirty="0" smtClean="0">
                <a:latin typeface="Times New Roman" pitchFamily="18" charset="0"/>
                <a:cs typeface="Times New Roman" pitchFamily="18" charset="0"/>
              </a:rPr>
              <a:t>2. fly a plane</a:t>
            </a:r>
          </a:p>
          <a:p>
            <a:pPr>
              <a:lnSpc>
                <a:spcPct val="130000"/>
              </a:lnSpc>
            </a:pPr>
            <a:r>
              <a:rPr lang="en-US" sz="4800" b="1" dirty="0" smtClean="0">
                <a:latin typeface="Times New Roman" pitchFamily="18" charset="0"/>
                <a:cs typeface="Times New Roman" pitchFamily="18" charset="0"/>
              </a:rPr>
              <a:t>3. problem</a:t>
            </a:r>
          </a:p>
          <a:p>
            <a:pPr>
              <a:lnSpc>
                <a:spcPct val="130000"/>
              </a:lnSpc>
            </a:pPr>
            <a:r>
              <a:rPr lang="en-US" sz="4800" b="1" dirty="0" smtClean="0">
                <a:latin typeface="Times New Roman" pitchFamily="18" charset="0"/>
                <a:cs typeface="Times New Roman" pitchFamily="18" charset="0"/>
              </a:rPr>
              <a:t>4. height</a:t>
            </a:r>
            <a:endParaRPr lang="en-US" sz="4800" b="1" dirty="0">
              <a:latin typeface="Times New Roman" pitchFamily="18" charset="0"/>
              <a:cs typeface="Times New Roman" pitchFamily="18" charset="0"/>
            </a:endParaRPr>
          </a:p>
        </p:txBody>
      </p:sp>
      <p:sp>
        <p:nvSpPr>
          <p:cNvPr id="3" name="Text Box 2"/>
          <p:cNvSpPr txBox="1"/>
          <p:nvPr/>
        </p:nvSpPr>
        <p:spPr>
          <a:xfrm>
            <a:off x="6543212" y="1412349"/>
            <a:ext cx="4490268" cy="3928592"/>
          </a:xfrm>
          <a:prstGeom prst="rect">
            <a:avLst/>
          </a:prstGeom>
          <a:noFill/>
        </p:spPr>
        <p:txBody>
          <a:bodyPr wrap="square" lIns="86694" tIns="43347" rIns="86694" bIns="43347" rtlCol="0">
            <a:spAutoFit/>
          </a:bodyPr>
          <a:lstStyle/>
          <a:p>
            <a:pPr>
              <a:lnSpc>
                <a:spcPct val="130000"/>
              </a:lnSpc>
            </a:pPr>
            <a:r>
              <a:rPr lang="en-US" sz="4800" dirty="0" err="1" smtClean="0">
                <a:solidFill>
                  <a:srgbClr val="0070C0"/>
                </a:solidFill>
                <a:latin typeface="Times New Roman" pitchFamily="18" charset="0"/>
                <a:cs typeface="Times New Roman" pitchFamily="18" charset="0"/>
              </a:rPr>
              <a:t>tương</a:t>
            </a:r>
            <a:r>
              <a:rPr lang="en-US" sz="4800" dirty="0" smtClean="0">
                <a:solidFill>
                  <a:srgbClr val="0070C0"/>
                </a:solidFill>
                <a:latin typeface="Times New Roman" pitchFamily="18" charset="0"/>
                <a:cs typeface="Times New Roman" pitchFamily="18" charset="0"/>
              </a:rPr>
              <a:t> </a:t>
            </a:r>
            <a:r>
              <a:rPr lang="en-US" sz="4800" dirty="0" err="1" smtClean="0">
                <a:solidFill>
                  <a:srgbClr val="0070C0"/>
                </a:solidFill>
                <a:latin typeface="Times New Roman" pitchFamily="18" charset="0"/>
                <a:cs typeface="Times New Roman" pitchFamily="18" charset="0"/>
              </a:rPr>
              <a:t>lai</a:t>
            </a:r>
            <a:endParaRPr lang="en-US" sz="4800" dirty="0" smtClean="0">
              <a:solidFill>
                <a:srgbClr val="0070C0"/>
              </a:solidFill>
              <a:latin typeface="Times New Roman" pitchFamily="18" charset="0"/>
              <a:cs typeface="Times New Roman" pitchFamily="18" charset="0"/>
            </a:endParaRPr>
          </a:p>
          <a:p>
            <a:pPr>
              <a:lnSpc>
                <a:spcPct val="130000"/>
              </a:lnSpc>
            </a:pPr>
            <a:r>
              <a:rPr lang="en-US" sz="4800" dirty="0" err="1" smtClean="0">
                <a:solidFill>
                  <a:srgbClr val="0070C0"/>
                </a:solidFill>
                <a:latin typeface="Times New Roman" pitchFamily="18" charset="0"/>
                <a:cs typeface="Times New Roman" pitchFamily="18" charset="0"/>
              </a:rPr>
              <a:t>lái</a:t>
            </a:r>
            <a:r>
              <a:rPr lang="en-US" sz="4800" dirty="0" smtClean="0">
                <a:solidFill>
                  <a:srgbClr val="0070C0"/>
                </a:solidFill>
                <a:latin typeface="Times New Roman" pitchFamily="18" charset="0"/>
                <a:cs typeface="Times New Roman" pitchFamily="18" charset="0"/>
              </a:rPr>
              <a:t> </a:t>
            </a:r>
            <a:r>
              <a:rPr lang="en-US" sz="4800" dirty="0" err="1">
                <a:solidFill>
                  <a:srgbClr val="0070C0"/>
                </a:solidFill>
                <a:latin typeface="Times New Roman" pitchFamily="18" charset="0"/>
                <a:cs typeface="Times New Roman" pitchFamily="18" charset="0"/>
              </a:rPr>
              <a:t>máy</a:t>
            </a:r>
            <a:r>
              <a:rPr lang="en-US" sz="4800" dirty="0">
                <a:solidFill>
                  <a:srgbClr val="0070C0"/>
                </a:solidFill>
                <a:latin typeface="Times New Roman" pitchFamily="18" charset="0"/>
                <a:cs typeface="Times New Roman" pitchFamily="18" charset="0"/>
              </a:rPr>
              <a:t> bay</a:t>
            </a:r>
          </a:p>
          <a:p>
            <a:pPr>
              <a:lnSpc>
                <a:spcPct val="130000"/>
              </a:lnSpc>
            </a:pPr>
            <a:r>
              <a:rPr lang="en-US" sz="4800" dirty="0" err="1" smtClean="0">
                <a:solidFill>
                  <a:srgbClr val="0070C0"/>
                </a:solidFill>
                <a:latin typeface="Times New Roman" pitchFamily="18" charset="0"/>
                <a:cs typeface="Times New Roman" pitchFamily="18" charset="0"/>
              </a:rPr>
              <a:t>vấn</a:t>
            </a:r>
            <a:r>
              <a:rPr lang="en-US" sz="4800" dirty="0" smtClean="0">
                <a:solidFill>
                  <a:srgbClr val="0070C0"/>
                </a:solidFill>
                <a:latin typeface="Times New Roman" pitchFamily="18" charset="0"/>
                <a:cs typeface="Times New Roman" pitchFamily="18" charset="0"/>
              </a:rPr>
              <a:t> </a:t>
            </a:r>
            <a:r>
              <a:rPr lang="en-US" sz="4800" dirty="0" err="1" smtClean="0">
                <a:solidFill>
                  <a:srgbClr val="0070C0"/>
                </a:solidFill>
                <a:latin typeface="Times New Roman" pitchFamily="18" charset="0"/>
                <a:cs typeface="Times New Roman" pitchFamily="18" charset="0"/>
              </a:rPr>
              <a:t>đê</a:t>
            </a:r>
            <a:r>
              <a:rPr lang="en-US" sz="4800" dirty="0" smtClean="0">
                <a:solidFill>
                  <a:srgbClr val="0070C0"/>
                </a:solidFill>
                <a:latin typeface="Times New Roman" pitchFamily="18" charset="0"/>
                <a:cs typeface="Times New Roman" pitchFamily="18" charset="0"/>
              </a:rPr>
              <a:t>̀</a:t>
            </a:r>
          </a:p>
          <a:p>
            <a:pPr>
              <a:lnSpc>
                <a:spcPct val="130000"/>
              </a:lnSpc>
            </a:pPr>
            <a:r>
              <a:rPr lang="en-US" sz="4800" dirty="0" err="1" smtClean="0">
                <a:solidFill>
                  <a:srgbClr val="0070C0"/>
                </a:solidFill>
                <a:latin typeface="Times New Roman" pitchFamily="18" charset="0"/>
                <a:cs typeface="Times New Roman" pitchFamily="18" charset="0"/>
              </a:rPr>
              <a:t>độ</a:t>
            </a:r>
            <a:r>
              <a:rPr lang="en-US" sz="4800" dirty="0" smtClean="0">
                <a:solidFill>
                  <a:srgbClr val="0070C0"/>
                </a:solidFill>
                <a:latin typeface="Times New Roman" pitchFamily="18" charset="0"/>
                <a:cs typeface="Times New Roman" pitchFamily="18" charset="0"/>
              </a:rPr>
              <a:t> </a:t>
            </a:r>
            <a:r>
              <a:rPr lang="en-US" sz="4800" dirty="0" err="1" smtClean="0">
                <a:solidFill>
                  <a:srgbClr val="0070C0"/>
                </a:solidFill>
                <a:latin typeface="Times New Roman" pitchFamily="18" charset="0"/>
                <a:cs typeface="Times New Roman" pitchFamily="18" charset="0"/>
              </a:rPr>
              <a:t>cao</a:t>
            </a:r>
            <a:endParaRPr lang="en-US" sz="4800" dirty="0">
              <a:solidFill>
                <a:srgbClr val="0070C0"/>
              </a:solidFill>
              <a:latin typeface="Times New Roman" pitchFamily="18" charset="0"/>
              <a:cs typeface="Times New Roman" pitchFamily="18" charset="0"/>
            </a:endParaRP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p14:dur="500">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wipe(left)">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wipe(left)">
                                      <p:cBhvr>
                                        <p:cTn id="22" dur="5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
                                            <p:txEl>
                                              <p:pRg st="2" end="2"/>
                                            </p:txEl>
                                          </p:spTgt>
                                        </p:tgtEl>
                                        <p:attrNameLst>
                                          <p:attrName>style.visibility</p:attrName>
                                        </p:attrNameLst>
                                      </p:cBhvr>
                                      <p:to>
                                        <p:strVal val="visible"/>
                                      </p:to>
                                    </p:set>
                                    <p:animEffect transition="in" filter="wipe(left)">
                                      <p:cBhvr>
                                        <p:cTn id="27" dur="500"/>
                                        <p:tgtEl>
                                          <p:spTgt spid="2">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wipe(left)">
                                      <p:cBhvr>
                                        <p:cTn id="32" dur="500"/>
                                        <p:tgtEl>
                                          <p:spTgt spid="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
                                            <p:txEl>
                                              <p:pRg st="3" end="3"/>
                                            </p:txEl>
                                          </p:spTgt>
                                        </p:tgtEl>
                                        <p:attrNameLst>
                                          <p:attrName>style.visibility</p:attrName>
                                        </p:attrNameLst>
                                      </p:cBhvr>
                                      <p:to>
                                        <p:strVal val="visible"/>
                                      </p:to>
                                    </p:set>
                                    <p:animEffect transition="in" filter="wipe(left)">
                                      <p:cBhvr>
                                        <p:cTn id="37" dur="500"/>
                                        <p:tgtEl>
                                          <p:spTgt spid="2">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3">
                                            <p:txEl>
                                              <p:pRg st="3" end="3"/>
                                            </p:txEl>
                                          </p:spTgt>
                                        </p:tgtEl>
                                        <p:attrNameLst>
                                          <p:attrName>style.visibility</p:attrName>
                                        </p:attrNameLst>
                                      </p:cBhvr>
                                      <p:to>
                                        <p:strVal val="visible"/>
                                      </p:to>
                                    </p:set>
                                    <p:animEffect transition="in" filter="wipe(left)">
                                      <p:cBhvr>
                                        <p:cTn id="4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3" descr="U15-L1-1-1-42424be85546b2c0b4a98c26f4e9cfff"/>
          <p:cNvPicPr>
            <a:picLocks noChangeAspect="1"/>
          </p:cNvPicPr>
          <p:nvPr/>
        </p:nvPicPr>
        <p:blipFill>
          <a:blip r:embed="rId11"/>
          <a:stretch>
            <a:fillRect/>
          </a:stretch>
        </p:blipFill>
        <p:spPr>
          <a:xfrm>
            <a:off x="134264" y="83092"/>
            <a:ext cx="6451224" cy="3435021"/>
          </a:xfrm>
          <a:prstGeom prst="rect">
            <a:avLst/>
          </a:prstGeom>
          <a:solidFill>
            <a:srgbClr val="FFFF00"/>
          </a:solidFill>
          <a:ln w="9525">
            <a:noFill/>
          </a:ln>
        </p:spPr>
      </p:pic>
      <p:pic>
        <p:nvPicPr>
          <p:cNvPr id="9219" name="Picture 4" descr="U15-L1-1-2-e70a94ad799fe3b5766ec1a55b40ef3c"/>
          <p:cNvPicPr>
            <a:picLocks noChangeAspect="1"/>
          </p:cNvPicPr>
          <p:nvPr/>
        </p:nvPicPr>
        <p:blipFill>
          <a:blip r:embed="rId12"/>
          <a:stretch>
            <a:fillRect/>
          </a:stretch>
        </p:blipFill>
        <p:spPr>
          <a:xfrm>
            <a:off x="7375409" y="220372"/>
            <a:ext cx="4755783" cy="3831208"/>
          </a:xfrm>
          <a:prstGeom prst="rect">
            <a:avLst/>
          </a:prstGeom>
          <a:noFill/>
          <a:ln w="9525">
            <a:noFill/>
          </a:ln>
        </p:spPr>
      </p:pic>
      <p:pic>
        <p:nvPicPr>
          <p:cNvPr id="9220" name="Picture 5" descr="U15-L1-1-3-94835904627210950a8e7c53f1233470"/>
          <p:cNvPicPr>
            <a:picLocks noChangeAspect="1"/>
          </p:cNvPicPr>
          <p:nvPr/>
        </p:nvPicPr>
        <p:blipFill>
          <a:blip r:embed="rId13"/>
          <a:stretch>
            <a:fillRect/>
          </a:stretch>
        </p:blipFill>
        <p:spPr>
          <a:xfrm>
            <a:off x="134262" y="3371800"/>
            <a:ext cx="5979801" cy="3327244"/>
          </a:xfrm>
          <a:prstGeom prst="rect">
            <a:avLst/>
          </a:prstGeom>
          <a:noFill/>
          <a:ln w="9525">
            <a:noFill/>
          </a:ln>
        </p:spPr>
      </p:pic>
      <p:pic>
        <p:nvPicPr>
          <p:cNvPr id="9221" name="Picture 6" descr="U15-L1-1-4-3bbe6c75e36096cc219468772d4f4dec"/>
          <p:cNvPicPr>
            <a:picLocks noChangeAspect="1"/>
          </p:cNvPicPr>
          <p:nvPr/>
        </p:nvPicPr>
        <p:blipFill>
          <a:blip r:embed="rId14"/>
          <a:stretch>
            <a:fillRect/>
          </a:stretch>
        </p:blipFill>
        <p:spPr>
          <a:xfrm>
            <a:off x="6368741" y="3595182"/>
            <a:ext cx="5495733" cy="3103862"/>
          </a:xfrm>
          <a:prstGeom prst="rect">
            <a:avLst/>
          </a:prstGeom>
          <a:noFill/>
          <a:ln w="9525">
            <a:noFill/>
          </a:ln>
        </p:spPr>
      </p:pic>
      <p:sp>
        <p:nvSpPr>
          <p:cNvPr id="8198" name="AutoShape 13"/>
          <p:cNvSpPr/>
          <p:nvPr/>
        </p:nvSpPr>
        <p:spPr>
          <a:xfrm>
            <a:off x="821832" y="1"/>
            <a:ext cx="5700438" cy="900150"/>
          </a:xfrm>
          <a:prstGeom prst="wedgeRoundRectCallout">
            <a:avLst>
              <a:gd name="adj1" fmla="val -7023"/>
              <a:gd name="adj2" fmla="val 79408"/>
              <a:gd name="adj3" fmla="val 16667"/>
            </a:avLst>
          </a:prstGeom>
          <a:solidFill>
            <a:schemeClr val="bg1"/>
          </a:solidFill>
          <a:ln w="9525" cap="flat" cmpd="sng">
            <a:solidFill>
              <a:schemeClr val="tx1"/>
            </a:solidFill>
            <a:prstDash val="solid"/>
            <a:miter/>
            <a:headEnd type="none" w="med" len="med"/>
            <a:tailEnd type="none" w="med" len="med"/>
          </a:ln>
          <a:scene3d>
            <a:camera prst="orthographicFront"/>
            <a:lightRig rig="threePt" dir="t"/>
          </a:scene3d>
          <a:sp3d extrusionH="76200" contourW="12700">
            <a:bevelT/>
            <a:extrusionClr>
              <a:schemeClr val="accent2">
                <a:lumMod val="40000"/>
                <a:lumOff val="60000"/>
              </a:schemeClr>
            </a:extrusionClr>
            <a:contourClr>
              <a:schemeClr val="accent2">
                <a:lumMod val="40000"/>
                <a:lumOff val="60000"/>
              </a:schemeClr>
            </a:contourClr>
          </a:sp3d>
        </p:spPr>
        <p:txBody>
          <a:bodyPr lIns="86694" tIns="0" rIns="0" bIns="0" anchor="t" anchorCtr="0"/>
          <a:lstStyle/>
          <a:p>
            <a:pPr eaLnBrk="1" hangingPunct="1">
              <a:spcBef>
                <a:spcPct val="50000"/>
              </a:spcBef>
            </a:pPr>
            <a:r>
              <a:rPr lang="en-US" altLang="en-US" sz="2700" b="1" dirty="0">
                <a:solidFill>
                  <a:srgbClr val="C00000"/>
                </a:solidFill>
                <a:latin typeface="Times New Roman" pitchFamily="18" charset="0"/>
                <a:cs typeface="Times New Roman" pitchFamily="18" charset="0"/>
              </a:rPr>
              <a:t>What would you like to be in the future, Tony?</a:t>
            </a:r>
          </a:p>
          <a:p>
            <a:pPr algn="ctr" eaLnBrk="1" hangingPunct="1"/>
            <a:endParaRPr lang="en-US" altLang="en-US" sz="3000" dirty="0">
              <a:solidFill>
                <a:srgbClr val="C00000"/>
              </a:solidFill>
              <a:latin typeface="HoloLens MDL2 Assets" panose="050A0102010101010101" charset="0"/>
              <a:ea typeface="Times New Roman" panose="02020603050405020304" pitchFamily="18" charset="0"/>
              <a:cs typeface="HoloLens MDL2 Assets" panose="050A0102010101010101" charset="0"/>
            </a:endParaRPr>
          </a:p>
        </p:txBody>
      </p:sp>
      <p:sp>
        <p:nvSpPr>
          <p:cNvPr id="8199" name="AutoShape 15"/>
          <p:cNvSpPr/>
          <p:nvPr/>
        </p:nvSpPr>
        <p:spPr>
          <a:xfrm>
            <a:off x="2783389" y="2819067"/>
            <a:ext cx="3587760" cy="478675"/>
          </a:xfrm>
          <a:prstGeom prst="wedgeRoundRectCallout">
            <a:avLst>
              <a:gd name="adj1" fmla="val 5177"/>
              <a:gd name="adj2" fmla="val -140314"/>
              <a:gd name="adj3" fmla="val 16667"/>
            </a:avLst>
          </a:prstGeom>
          <a:solidFill>
            <a:schemeClr val="bg1"/>
          </a:solidFill>
          <a:ln w="9525" cap="flat" cmpd="sng">
            <a:solidFill>
              <a:schemeClr val="tx1"/>
            </a:solidFill>
            <a:prstDash val="solid"/>
            <a:miter/>
            <a:headEnd type="none" w="med" len="med"/>
            <a:tailEnd type="none" w="med" len="med"/>
          </a:ln>
        </p:spPr>
        <p:txBody>
          <a:bodyPr lIns="86694" tIns="0" rIns="86694" bIns="0"/>
          <a:lstStyle/>
          <a:p>
            <a:pPr algn="l" eaLnBrk="1" hangingPunct="1"/>
            <a:r>
              <a:rPr lang="en-US" altLang="en-US" sz="3000" b="1" dirty="0">
                <a:latin typeface="Times New Roman" pitchFamily="18" charset="0"/>
                <a:cs typeface="Times New Roman" pitchFamily="18" charset="0"/>
              </a:rPr>
              <a:t>I’d like to be a pilot.</a:t>
            </a:r>
            <a:endParaRPr lang="en-US" altLang="en-US" sz="3000" b="1" dirty="0">
              <a:latin typeface="Times New Roman" pitchFamily="18" charset="0"/>
              <a:ea typeface="Times New Roman" panose="02020603050405020304" pitchFamily="18" charset="0"/>
              <a:cs typeface="Times New Roman" pitchFamily="18" charset="0"/>
            </a:endParaRPr>
          </a:p>
        </p:txBody>
      </p:sp>
      <p:sp>
        <p:nvSpPr>
          <p:cNvPr id="8200" name="AutoShape 17"/>
          <p:cNvSpPr/>
          <p:nvPr/>
        </p:nvSpPr>
        <p:spPr>
          <a:xfrm>
            <a:off x="7801677" y="15052"/>
            <a:ext cx="4306636" cy="1245158"/>
          </a:xfrm>
          <a:custGeom>
            <a:avLst/>
            <a:gdLst>
              <a:gd name="connsiteX0" fmla="*/ 0 w 7066"/>
              <a:gd name="connsiteY0" fmla="*/ 227 h 1888"/>
              <a:gd name="connsiteX1" fmla="*/ 227 w 7066"/>
              <a:gd name="connsiteY1" fmla="*/ 0 h 1888"/>
              <a:gd name="connsiteX2" fmla="*/ 1178 w 7066"/>
              <a:gd name="connsiteY2" fmla="*/ 0 h 1888"/>
              <a:gd name="connsiteX3" fmla="*/ 1178 w 7066"/>
              <a:gd name="connsiteY3" fmla="*/ 0 h 1888"/>
              <a:gd name="connsiteX4" fmla="*/ 2944 w 7066"/>
              <a:gd name="connsiteY4" fmla="*/ 0 h 1888"/>
              <a:gd name="connsiteX5" fmla="*/ 6839 w 7066"/>
              <a:gd name="connsiteY5" fmla="*/ 0 h 1888"/>
              <a:gd name="connsiteX6" fmla="*/ 7066 w 7066"/>
              <a:gd name="connsiteY6" fmla="*/ 227 h 1888"/>
              <a:gd name="connsiteX7" fmla="*/ 7066 w 7066"/>
              <a:gd name="connsiteY7" fmla="*/ 796 h 1888"/>
              <a:gd name="connsiteX8" fmla="*/ 7066 w 7066"/>
              <a:gd name="connsiteY8" fmla="*/ 796 h 1888"/>
              <a:gd name="connsiteX9" fmla="*/ 7066 w 7066"/>
              <a:gd name="connsiteY9" fmla="*/ 1137 h 1888"/>
              <a:gd name="connsiteX10" fmla="*/ 7066 w 7066"/>
              <a:gd name="connsiteY10" fmla="*/ 1137 h 1888"/>
              <a:gd name="connsiteX11" fmla="*/ 6839 w 7066"/>
              <a:gd name="connsiteY11" fmla="*/ 1364 h 1888"/>
              <a:gd name="connsiteX12" fmla="*/ 2944 w 7066"/>
              <a:gd name="connsiteY12" fmla="*/ 1364 h 1888"/>
              <a:gd name="connsiteX13" fmla="*/ 2492 w 7066"/>
              <a:gd name="connsiteY13" fmla="*/ 1888 h 1888"/>
              <a:gd name="connsiteX14" fmla="*/ 2396 w 7066"/>
              <a:gd name="connsiteY14" fmla="*/ 1363 h 1888"/>
              <a:gd name="connsiteX15" fmla="*/ 227 w 7066"/>
              <a:gd name="connsiteY15" fmla="*/ 1364 h 1888"/>
              <a:gd name="connsiteX16" fmla="*/ 0 w 7066"/>
              <a:gd name="connsiteY16" fmla="*/ 1137 h 1888"/>
              <a:gd name="connsiteX17" fmla="*/ 0 w 7066"/>
              <a:gd name="connsiteY17" fmla="*/ 1137 h 1888"/>
              <a:gd name="connsiteX18" fmla="*/ 0 w 7066"/>
              <a:gd name="connsiteY18" fmla="*/ 796 h 1888"/>
              <a:gd name="connsiteX19" fmla="*/ 0 w 7066"/>
              <a:gd name="connsiteY19" fmla="*/ 796 h 1888"/>
              <a:gd name="connsiteX20" fmla="*/ 0 w 7066"/>
              <a:gd name="connsiteY20" fmla="*/ 227 h 1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066" h="1888">
                <a:moveTo>
                  <a:pt x="0" y="227"/>
                </a:moveTo>
                <a:cubicBezTo>
                  <a:pt x="0" y="102"/>
                  <a:pt x="102" y="0"/>
                  <a:pt x="227" y="0"/>
                </a:cubicBezTo>
                <a:lnTo>
                  <a:pt x="1178" y="0"/>
                </a:lnTo>
                <a:lnTo>
                  <a:pt x="1178" y="0"/>
                </a:lnTo>
                <a:lnTo>
                  <a:pt x="2944" y="0"/>
                </a:lnTo>
                <a:lnTo>
                  <a:pt x="6839" y="0"/>
                </a:lnTo>
                <a:cubicBezTo>
                  <a:pt x="6964" y="0"/>
                  <a:pt x="7066" y="102"/>
                  <a:pt x="7066" y="227"/>
                </a:cubicBezTo>
                <a:lnTo>
                  <a:pt x="7066" y="796"/>
                </a:lnTo>
                <a:lnTo>
                  <a:pt x="7066" y="796"/>
                </a:lnTo>
                <a:lnTo>
                  <a:pt x="7066" y="1137"/>
                </a:lnTo>
                <a:lnTo>
                  <a:pt x="7066" y="1137"/>
                </a:lnTo>
                <a:cubicBezTo>
                  <a:pt x="7066" y="1262"/>
                  <a:pt x="6964" y="1364"/>
                  <a:pt x="6839" y="1364"/>
                </a:cubicBezTo>
                <a:lnTo>
                  <a:pt x="2944" y="1364"/>
                </a:lnTo>
                <a:lnTo>
                  <a:pt x="2492" y="1888"/>
                </a:lnTo>
                <a:lnTo>
                  <a:pt x="2396" y="1363"/>
                </a:lnTo>
                <a:lnTo>
                  <a:pt x="227" y="1364"/>
                </a:lnTo>
                <a:cubicBezTo>
                  <a:pt x="102" y="1364"/>
                  <a:pt x="0" y="1262"/>
                  <a:pt x="0" y="1137"/>
                </a:cubicBezTo>
                <a:lnTo>
                  <a:pt x="0" y="1137"/>
                </a:lnTo>
                <a:lnTo>
                  <a:pt x="0" y="796"/>
                </a:lnTo>
                <a:lnTo>
                  <a:pt x="0" y="796"/>
                </a:lnTo>
                <a:lnTo>
                  <a:pt x="0" y="227"/>
                </a:lnTo>
                <a:close/>
              </a:path>
            </a:pathLst>
          </a:custGeom>
          <a:solidFill>
            <a:schemeClr val="bg1"/>
          </a:solidFill>
          <a:ln w="9525" cap="flat" cmpd="sng">
            <a:solidFill>
              <a:schemeClr val="tx1"/>
            </a:solidFill>
            <a:prstDash val="solid"/>
            <a:miter/>
            <a:headEnd type="none" w="med" len="med"/>
            <a:tailEnd type="none" w="med" len="med"/>
          </a:ln>
        </p:spPr>
        <p:txBody>
          <a:bodyPr lIns="86694" tIns="0" rIns="0" bIns="0">
            <a:noAutofit/>
          </a:bodyPr>
          <a:lstStyle/>
          <a:p>
            <a:pPr algn="l" eaLnBrk="1" hangingPunct="1">
              <a:lnSpc>
                <a:spcPct val="90000"/>
              </a:lnSpc>
            </a:pPr>
            <a:r>
              <a:rPr lang="en-US" altLang="en-US" sz="2700" b="1" dirty="0">
                <a:solidFill>
                  <a:srgbClr val="C00000"/>
                </a:solidFill>
                <a:latin typeface="Times New Roman" pitchFamily="18" charset="0"/>
                <a:cs typeface="Times New Roman" pitchFamily="18" charset="0"/>
              </a:rPr>
              <a:t>Is that why you work out so much in the gym?</a:t>
            </a:r>
            <a:endParaRPr lang="en-US" altLang="en-US" sz="2700" b="1" dirty="0">
              <a:solidFill>
                <a:srgbClr val="C00000"/>
              </a:solidFill>
              <a:latin typeface="Times New Roman" pitchFamily="18" charset="0"/>
              <a:ea typeface="Times New Roman" panose="02020603050405020304" pitchFamily="18" charset="0"/>
              <a:cs typeface="Times New Roman" pitchFamily="18" charset="0"/>
            </a:endParaRPr>
          </a:p>
        </p:txBody>
      </p:sp>
      <p:sp>
        <p:nvSpPr>
          <p:cNvPr id="8202" name="AutoShape 19"/>
          <p:cNvSpPr/>
          <p:nvPr/>
        </p:nvSpPr>
        <p:spPr>
          <a:xfrm>
            <a:off x="596657" y="3375413"/>
            <a:ext cx="5932836" cy="1384244"/>
          </a:xfrm>
          <a:custGeom>
            <a:avLst/>
            <a:gdLst>
              <a:gd name="connsiteX0" fmla="*/ 0 w 9100"/>
              <a:gd name="connsiteY0" fmla="*/ 149 h 2299"/>
              <a:gd name="connsiteX1" fmla="*/ 149 w 9100"/>
              <a:gd name="connsiteY1" fmla="*/ 0 h 2299"/>
              <a:gd name="connsiteX2" fmla="*/ 1517 w 9100"/>
              <a:gd name="connsiteY2" fmla="*/ 0 h 2299"/>
              <a:gd name="connsiteX3" fmla="*/ 1517 w 9100"/>
              <a:gd name="connsiteY3" fmla="*/ 0 h 2299"/>
              <a:gd name="connsiteX4" fmla="*/ 3792 w 9100"/>
              <a:gd name="connsiteY4" fmla="*/ 0 h 2299"/>
              <a:gd name="connsiteX5" fmla="*/ 8951 w 9100"/>
              <a:gd name="connsiteY5" fmla="*/ 0 h 2299"/>
              <a:gd name="connsiteX6" fmla="*/ 9100 w 9100"/>
              <a:gd name="connsiteY6" fmla="*/ 149 h 2299"/>
              <a:gd name="connsiteX7" fmla="*/ 9100 w 9100"/>
              <a:gd name="connsiteY7" fmla="*/ 523 h 2299"/>
              <a:gd name="connsiteX8" fmla="*/ 9100 w 9100"/>
              <a:gd name="connsiteY8" fmla="*/ 523 h 2299"/>
              <a:gd name="connsiteX9" fmla="*/ 9100 w 9100"/>
              <a:gd name="connsiteY9" fmla="*/ 748 h 2299"/>
              <a:gd name="connsiteX10" fmla="*/ 9100 w 9100"/>
              <a:gd name="connsiteY10" fmla="*/ 748 h 2299"/>
              <a:gd name="connsiteX11" fmla="*/ 8951 w 9100"/>
              <a:gd name="connsiteY11" fmla="*/ 897 h 2299"/>
              <a:gd name="connsiteX12" fmla="*/ 888 w 9100"/>
              <a:gd name="connsiteY12" fmla="*/ 885 h 2299"/>
              <a:gd name="connsiteX13" fmla="*/ 638 w 9100"/>
              <a:gd name="connsiteY13" fmla="*/ 2299 h 2299"/>
              <a:gd name="connsiteX14" fmla="*/ 566 w 9100"/>
              <a:gd name="connsiteY14" fmla="*/ 867 h 2299"/>
              <a:gd name="connsiteX15" fmla="*/ 149 w 9100"/>
              <a:gd name="connsiteY15" fmla="*/ 897 h 2299"/>
              <a:gd name="connsiteX16" fmla="*/ 0 w 9100"/>
              <a:gd name="connsiteY16" fmla="*/ 748 h 2299"/>
              <a:gd name="connsiteX17" fmla="*/ 0 w 9100"/>
              <a:gd name="connsiteY17" fmla="*/ 748 h 2299"/>
              <a:gd name="connsiteX18" fmla="*/ 0 w 9100"/>
              <a:gd name="connsiteY18" fmla="*/ 523 h 2299"/>
              <a:gd name="connsiteX19" fmla="*/ 0 w 9100"/>
              <a:gd name="connsiteY19" fmla="*/ 523 h 2299"/>
              <a:gd name="connsiteX20" fmla="*/ 0 w 9100"/>
              <a:gd name="connsiteY20" fmla="*/ 149 h 2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100" h="2299">
                <a:moveTo>
                  <a:pt x="0" y="149"/>
                </a:moveTo>
                <a:cubicBezTo>
                  <a:pt x="0" y="67"/>
                  <a:pt x="67" y="0"/>
                  <a:pt x="149" y="0"/>
                </a:cubicBezTo>
                <a:lnTo>
                  <a:pt x="1517" y="0"/>
                </a:lnTo>
                <a:lnTo>
                  <a:pt x="1517" y="0"/>
                </a:lnTo>
                <a:lnTo>
                  <a:pt x="3792" y="0"/>
                </a:lnTo>
                <a:lnTo>
                  <a:pt x="8951" y="0"/>
                </a:lnTo>
                <a:cubicBezTo>
                  <a:pt x="9033" y="0"/>
                  <a:pt x="9100" y="67"/>
                  <a:pt x="9100" y="149"/>
                </a:cubicBezTo>
                <a:lnTo>
                  <a:pt x="9100" y="523"/>
                </a:lnTo>
                <a:lnTo>
                  <a:pt x="9100" y="523"/>
                </a:lnTo>
                <a:lnTo>
                  <a:pt x="9100" y="748"/>
                </a:lnTo>
                <a:lnTo>
                  <a:pt x="9100" y="748"/>
                </a:lnTo>
                <a:cubicBezTo>
                  <a:pt x="9100" y="830"/>
                  <a:pt x="9033" y="897"/>
                  <a:pt x="8951" y="897"/>
                </a:cubicBezTo>
                <a:lnTo>
                  <a:pt x="888" y="885"/>
                </a:lnTo>
                <a:lnTo>
                  <a:pt x="638" y="2299"/>
                </a:lnTo>
                <a:lnTo>
                  <a:pt x="566" y="867"/>
                </a:lnTo>
                <a:lnTo>
                  <a:pt x="149" y="897"/>
                </a:lnTo>
                <a:cubicBezTo>
                  <a:pt x="67" y="897"/>
                  <a:pt x="0" y="830"/>
                  <a:pt x="0" y="748"/>
                </a:cubicBezTo>
                <a:lnTo>
                  <a:pt x="0" y="748"/>
                </a:lnTo>
                <a:lnTo>
                  <a:pt x="0" y="523"/>
                </a:lnTo>
                <a:lnTo>
                  <a:pt x="0" y="523"/>
                </a:lnTo>
                <a:lnTo>
                  <a:pt x="0" y="149"/>
                </a:lnTo>
                <a:close/>
              </a:path>
            </a:pathLst>
          </a:custGeom>
          <a:solidFill>
            <a:schemeClr val="bg1"/>
          </a:solidFill>
          <a:ln w="9525" cap="flat" cmpd="sng">
            <a:solidFill>
              <a:schemeClr val="tx1"/>
            </a:solidFill>
            <a:prstDash val="solid"/>
            <a:miter/>
            <a:headEnd type="none" w="med" len="med"/>
            <a:tailEnd type="none" w="med" len="med"/>
          </a:ln>
        </p:spPr>
        <p:txBody>
          <a:bodyPr lIns="86694" tIns="43347" rIns="86694" bIns="43347"/>
          <a:lstStyle/>
          <a:p>
            <a:pPr algn="l" eaLnBrk="1" hangingPunct="1"/>
            <a:r>
              <a:rPr lang="en-US" altLang="en-US" sz="2700" b="1" dirty="0">
                <a:solidFill>
                  <a:srgbClr val="C00000"/>
                </a:solidFill>
                <a:latin typeface="Times New Roman" pitchFamily="18" charset="0"/>
                <a:cs typeface="Times New Roman" pitchFamily="18" charset="0"/>
              </a:rPr>
              <a:t>So would you like to fly a plane?</a:t>
            </a:r>
            <a:endParaRPr lang="en-US" altLang="en-US" sz="2700" b="1" dirty="0">
              <a:solidFill>
                <a:srgbClr val="C00000"/>
              </a:solidFill>
              <a:latin typeface="Times New Roman" pitchFamily="18" charset="0"/>
              <a:ea typeface="Times New Roman" panose="02020603050405020304" pitchFamily="18" charset="0"/>
              <a:cs typeface="Times New Roman" pitchFamily="18" charset="0"/>
            </a:endParaRPr>
          </a:p>
        </p:txBody>
      </p:sp>
      <p:sp>
        <p:nvSpPr>
          <p:cNvPr id="8203" name="AutoShape 20"/>
          <p:cNvSpPr/>
          <p:nvPr/>
        </p:nvSpPr>
        <p:spPr>
          <a:xfrm>
            <a:off x="2154221" y="5748920"/>
            <a:ext cx="4201274" cy="983241"/>
          </a:xfrm>
          <a:prstGeom prst="wedgeRoundRectCallout">
            <a:avLst>
              <a:gd name="adj1" fmla="val -45275"/>
              <a:gd name="adj2" fmla="val -73193"/>
              <a:gd name="adj3" fmla="val 16667"/>
            </a:avLst>
          </a:prstGeom>
          <a:solidFill>
            <a:schemeClr val="bg1"/>
          </a:solidFill>
          <a:ln w="9525" cap="flat" cmpd="sng">
            <a:solidFill>
              <a:schemeClr val="tx1"/>
            </a:solidFill>
            <a:prstDash val="solid"/>
            <a:miter/>
            <a:headEnd type="none" w="med" len="med"/>
            <a:tailEnd type="none" w="med" len="med"/>
          </a:ln>
        </p:spPr>
        <p:txBody>
          <a:bodyPr lIns="86694" tIns="0" rIns="86694" bIns="0"/>
          <a:lstStyle/>
          <a:p>
            <a:pPr algn="l" eaLnBrk="1" hangingPunct="1"/>
            <a:r>
              <a:rPr lang="en-US" altLang="en-US" sz="3000" b="1" dirty="0">
                <a:latin typeface="Times New Roman" pitchFamily="18" charset="0"/>
                <a:cs typeface="Times New Roman" pitchFamily="18" charset="0"/>
              </a:rPr>
              <a:t>Yes, of course! There’s only one problem.</a:t>
            </a:r>
            <a:endParaRPr lang="en-US" altLang="en-US" sz="3000" b="1" dirty="0">
              <a:latin typeface="Times New Roman" pitchFamily="18" charset="0"/>
              <a:ea typeface="Times New Roman" panose="02020603050405020304" pitchFamily="18" charset="0"/>
              <a:cs typeface="Times New Roman" pitchFamily="18" charset="0"/>
            </a:endParaRPr>
          </a:p>
        </p:txBody>
      </p:sp>
      <p:sp>
        <p:nvSpPr>
          <p:cNvPr id="8204" name="AutoShape 21"/>
          <p:cNvSpPr/>
          <p:nvPr/>
        </p:nvSpPr>
        <p:spPr>
          <a:xfrm>
            <a:off x="7221278" y="3664425"/>
            <a:ext cx="2920660" cy="918213"/>
          </a:xfrm>
          <a:custGeom>
            <a:avLst/>
            <a:gdLst>
              <a:gd name="connsiteX0" fmla="*/ 0 w 3921"/>
              <a:gd name="connsiteY0" fmla="*/ 143 h 1525"/>
              <a:gd name="connsiteX1" fmla="*/ 143 w 3921"/>
              <a:gd name="connsiteY1" fmla="*/ 0 h 1525"/>
              <a:gd name="connsiteX2" fmla="*/ 654 w 3921"/>
              <a:gd name="connsiteY2" fmla="*/ 0 h 1525"/>
              <a:gd name="connsiteX3" fmla="*/ 653 w 3921"/>
              <a:gd name="connsiteY3" fmla="*/ 0 h 1525"/>
              <a:gd name="connsiteX4" fmla="*/ 1634 w 3921"/>
              <a:gd name="connsiteY4" fmla="*/ 0 h 1525"/>
              <a:gd name="connsiteX5" fmla="*/ 3778 w 3921"/>
              <a:gd name="connsiteY5" fmla="*/ 0 h 1525"/>
              <a:gd name="connsiteX6" fmla="*/ 3921 w 3921"/>
              <a:gd name="connsiteY6" fmla="*/ 143 h 1525"/>
              <a:gd name="connsiteX7" fmla="*/ 3921 w 3921"/>
              <a:gd name="connsiteY7" fmla="*/ 502 h 1525"/>
              <a:gd name="connsiteX8" fmla="*/ 3921 w 3921"/>
              <a:gd name="connsiteY8" fmla="*/ 502 h 1525"/>
              <a:gd name="connsiteX9" fmla="*/ 3921 w 3921"/>
              <a:gd name="connsiteY9" fmla="*/ 718 h 1525"/>
              <a:gd name="connsiteX10" fmla="*/ 3921 w 3921"/>
              <a:gd name="connsiteY10" fmla="*/ 718 h 1525"/>
              <a:gd name="connsiteX11" fmla="*/ 3778 w 3921"/>
              <a:gd name="connsiteY11" fmla="*/ 861 h 1525"/>
              <a:gd name="connsiteX12" fmla="*/ 1237 w 3921"/>
              <a:gd name="connsiteY12" fmla="*/ 794 h 1525"/>
              <a:gd name="connsiteX13" fmla="*/ 1385 w 3921"/>
              <a:gd name="connsiteY13" fmla="*/ 1525 h 1525"/>
              <a:gd name="connsiteX14" fmla="*/ 654 w 3921"/>
              <a:gd name="connsiteY14" fmla="*/ 861 h 1525"/>
              <a:gd name="connsiteX15" fmla="*/ 143 w 3921"/>
              <a:gd name="connsiteY15" fmla="*/ 861 h 1525"/>
              <a:gd name="connsiteX16" fmla="*/ 0 w 3921"/>
              <a:gd name="connsiteY16" fmla="*/ 718 h 1525"/>
              <a:gd name="connsiteX17" fmla="*/ 0 w 3921"/>
              <a:gd name="connsiteY17" fmla="*/ 718 h 1525"/>
              <a:gd name="connsiteX18" fmla="*/ 0 w 3921"/>
              <a:gd name="connsiteY18" fmla="*/ 502 h 1525"/>
              <a:gd name="connsiteX19" fmla="*/ 0 w 3921"/>
              <a:gd name="connsiteY19" fmla="*/ 502 h 1525"/>
              <a:gd name="connsiteX20" fmla="*/ 0 w 3921"/>
              <a:gd name="connsiteY20" fmla="*/ 143 h 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21" h="1525">
                <a:moveTo>
                  <a:pt x="0" y="143"/>
                </a:moveTo>
                <a:cubicBezTo>
                  <a:pt x="0" y="64"/>
                  <a:pt x="64" y="0"/>
                  <a:pt x="143" y="0"/>
                </a:cubicBezTo>
                <a:lnTo>
                  <a:pt x="654" y="0"/>
                </a:lnTo>
                <a:lnTo>
                  <a:pt x="653" y="0"/>
                </a:lnTo>
                <a:lnTo>
                  <a:pt x="1634" y="0"/>
                </a:lnTo>
                <a:lnTo>
                  <a:pt x="3778" y="0"/>
                </a:lnTo>
                <a:cubicBezTo>
                  <a:pt x="3857" y="0"/>
                  <a:pt x="3921" y="64"/>
                  <a:pt x="3921" y="143"/>
                </a:cubicBezTo>
                <a:lnTo>
                  <a:pt x="3921" y="502"/>
                </a:lnTo>
                <a:lnTo>
                  <a:pt x="3921" y="502"/>
                </a:lnTo>
                <a:lnTo>
                  <a:pt x="3921" y="718"/>
                </a:lnTo>
                <a:lnTo>
                  <a:pt x="3921" y="718"/>
                </a:lnTo>
                <a:cubicBezTo>
                  <a:pt x="3921" y="797"/>
                  <a:pt x="3857" y="861"/>
                  <a:pt x="3778" y="861"/>
                </a:cubicBezTo>
                <a:lnTo>
                  <a:pt x="1237" y="794"/>
                </a:lnTo>
                <a:lnTo>
                  <a:pt x="1385" y="1525"/>
                </a:lnTo>
                <a:lnTo>
                  <a:pt x="654" y="861"/>
                </a:lnTo>
                <a:lnTo>
                  <a:pt x="143" y="861"/>
                </a:lnTo>
                <a:cubicBezTo>
                  <a:pt x="64" y="861"/>
                  <a:pt x="0" y="797"/>
                  <a:pt x="0" y="718"/>
                </a:cubicBezTo>
                <a:lnTo>
                  <a:pt x="0" y="718"/>
                </a:lnTo>
                <a:lnTo>
                  <a:pt x="0" y="502"/>
                </a:lnTo>
                <a:lnTo>
                  <a:pt x="0" y="502"/>
                </a:lnTo>
                <a:lnTo>
                  <a:pt x="0" y="143"/>
                </a:lnTo>
                <a:close/>
              </a:path>
            </a:pathLst>
          </a:custGeom>
          <a:solidFill>
            <a:schemeClr val="bg1"/>
          </a:solidFill>
          <a:ln w="9525" cap="flat" cmpd="sng">
            <a:solidFill>
              <a:schemeClr val="tx1"/>
            </a:solidFill>
            <a:prstDash val="solid"/>
            <a:miter/>
            <a:headEnd type="none" w="med" len="med"/>
            <a:tailEnd type="none" w="med" len="med"/>
          </a:ln>
        </p:spPr>
        <p:txBody>
          <a:bodyPr lIns="86694" tIns="43347" rIns="86694" bIns="43347"/>
          <a:lstStyle/>
          <a:p>
            <a:pPr algn="l" eaLnBrk="1" hangingPunct="1"/>
            <a:r>
              <a:rPr lang="en-US" altLang="en-US" sz="3000" b="1" dirty="0">
                <a:solidFill>
                  <a:srgbClr val="C00000"/>
                </a:solidFill>
                <a:latin typeface="Times New Roman" pitchFamily="18" charset="0"/>
                <a:cs typeface="Times New Roman" pitchFamily="18" charset="0"/>
              </a:rPr>
              <a:t>What’s that?</a:t>
            </a:r>
            <a:endParaRPr lang="en-US" altLang="en-US" sz="3000" b="1" dirty="0">
              <a:solidFill>
                <a:srgbClr val="C00000"/>
              </a:solidFill>
              <a:latin typeface="Times New Roman" pitchFamily="18" charset="0"/>
              <a:ea typeface="Times New Roman" panose="02020603050405020304" pitchFamily="18" charset="0"/>
              <a:cs typeface="Times New Roman" pitchFamily="18" charset="0"/>
            </a:endParaRPr>
          </a:p>
        </p:txBody>
      </p:sp>
      <p:sp>
        <p:nvSpPr>
          <p:cNvPr id="8205" name="AutoShape 22"/>
          <p:cNvSpPr/>
          <p:nvPr/>
        </p:nvSpPr>
        <p:spPr>
          <a:xfrm>
            <a:off x="8211087" y="5467134"/>
            <a:ext cx="3897828" cy="1299949"/>
          </a:xfrm>
          <a:custGeom>
            <a:avLst/>
            <a:gdLst>
              <a:gd name="connsiteX0" fmla="*/ 0 w 6316"/>
              <a:gd name="connsiteY0" fmla="*/ 1308 h 2159"/>
              <a:gd name="connsiteX1" fmla="*/ 170 w 6316"/>
              <a:gd name="connsiteY1" fmla="*/ 1138 h 2159"/>
              <a:gd name="connsiteX2" fmla="*/ 3684 w 6316"/>
              <a:gd name="connsiteY2" fmla="*/ 1138 h 2159"/>
              <a:gd name="connsiteX3" fmla="*/ 3237 w 6316"/>
              <a:gd name="connsiteY3" fmla="*/ 0 h 2159"/>
              <a:gd name="connsiteX4" fmla="*/ 4230 w 6316"/>
              <a:gd name="connsiteY4" fmla="*/ 1136 h 2159"/>
              <a:gd name="connsiteX5" fmla="*/ 6146 w 6316"/>
              <a:gd name="connsiteY5" fmla="*/ 1138 h 2159"/>
              <a:gd name="connsiteX6" fmla="*/ 6316 w 6316"/>
              <a:gd name="connsiteY6" fmla="*/ 1308 h 2159"/>
              <a:gd name="connsiteX7" fmla="*/ 6316 w 6316"/>
              <a:gd name="connsiteY7" fmla="*/ 1308 h 2159"/>
              <a:gd name="connsiteX8" fmla="*/ 6316 w 6316"/>
              <a:gd name="connsiteY8" fmla="*/ 1308 h 2159"/>
              <a:gd name="connsiteX9" fmla="*/ 6316 w 6316"/>
              <a:gd name="connsiteY9" fmla="*/ 1563 h 2159"/>
              <a:gd name="connsiteX10" fmla="*/ 6316 w 6316"/>
              <a:gd name="connsiteY10" fmla="*/ 1989 h 2159"/>
              <a:gd name="connsiteX11" fmla="*/ 6146 w 6316"/>
              <a:gd name="connsiteY11" fmla="*/ 2159 h 2159"/>
              <a:gd name="connsiteX12" fmla="*/ 5263 w 6316"/>
              <a:gd name="connsiteY12" fmla="*/ 2159 h 2159"/>
              <a:gd name="connsiteX13" fmla="*/ 3684 w 6316"/>
              <a:gd name="connsiteY13" fmla="*/ 2159 h 2159"/>
              <a:gd name="connsiteX14" fmla="*/ 3684 w 6316"/>
              <a:gd name="connsiteY14" fmla="*/ 2159 h 2159"/>
              <a:gd name="connsiteX15" fmla="*/ 170 w 6316"/>
              <a:gd name="connsiteY15" fmla="*/ 2159 h 2159"/>
              <a:gd name="connsiteX16" fmla="*/ 0 w 6316"/>
              <a:gd name="connsiteY16" fmla="*/ 1989 h 2159"/>
              <a:gd name="connsiteX17" fmla="*/ 0 w 6316"/>
              <a:gd name="connsiteY17" fmla="*/ 1563 h 2159"/>
              <a:gd name="connsiteX18" fmla="*/ 0 w 6316"/>
              <a:gd name="connsiteY18" fmla="*/ 1308 h 2159"/>
              <a:gd name="connsiteX19" fmla="*/ 0 w 6316"/>
              <a:gd name="connsiteY19" fmla="*/ 1308 h 2159"/>
              <a:gd name="connsiteX20" fmla="*/ 0 w 6316"/>
              <a:gd name="connsiteY20" fmla="*/ 1308 h 2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316" h="2159">
                <a:moveTo>
                  <a:pt x="0" y="1308"/>
                </a:moveTo>
                <a:cubicBezTo>
                  <a:pt x="0" y="1214"/>
                  <a:pt x="76" y="1138"/>
                  <a:pt x="170" y="1138"/>
                </a:cubicBezTo>
                <a:lnTo>
                  <a:pt x="3684" y="1138"/>
                </a:lnTo>
                <a:lnTo>
                  <a:pt x="3237" y="0"/>
                </a:lnTo>
                <a:lnTo>
                  <a:pt x="4230" y="1136"/>
                </a:lnTo>
                <a:lnTo>
                  <a:pt x="6146" y="1138"/>
                </a:lnTo>
                <a:cubicBezTo>
                  <a:pt x="6240" y="1138"/>
                  <a:pt x="6316" y="1214"/>
                  <a:pt x="6316" y="1308"/>
                </a:cubicBezTo>
                <a:lnTo>
                  <a:pt x="6316" y="1308"/>
                </a:lnTo>
                <a:lnTo>
                  <a:pt x="6316" y="1308"/>
                </a:lnTo>
                <a:lnTo>
                  <a:pt x="6316" y="1563"/>
                </a:lnTo>
                <a:lnTo>
                  <a:pt x="6316" y="1989"/>
                </a:lnTo>
                <a:cubicBezTo>
                  <a:pt x="6316" y="2083"/>
                  <a:pt x="6240" y="2159"/>
                  <a:pt x="6146" y="2159"/>
                </a:cubicBezTo>
                <a:lnTo>
                  <a:pt x="5263" y="2159"/>
                </a:lnTo>
                <a:lnTo>
                  <a:pt x="3684" y="2159"/>
                </a:lnTo>
                <a:lnTo>
                  <a:pt x="3684" y="2159"/>
                </a:lnTo>
                <a:lnTo>
                  <a:pt x="170" y="2159"/>
                </a:lnTo>
                <a:cubicBezTo>
                  <a:pt x="76" y="2159"/>
                  <a:pt x="0" y="2083"/>
                  <a:pt x="0" y="1989"/>
                </a:cubicBezTo>
                <a:lnTo>
                  <a:pt x="0" y="1563"/>
                </a:lnTo>
                <a:lnTo>
                  <a:pt x="0" y="1308"/>
                </a:lnTo>
                <a:lnTo>
                  <a:pt x="0" y="1308"/>
                </a:lnTo>
                <a:lnTo>
                  <a:pt x="0" y="1308"/>
                </a:lnTo>
                <a:close/>
              </a:path>
            </a:pathLst>
          </a:custGeom>
          <a:solidFill>
            <a:schemeClr val="bg1"/>
          </a:solidFill>
          <a:ln w="9525" cap="flat" cmpd="sng">
            <a:solidFill>
              <a:schemeClr val="tx1"/>
            </a:solidFill>
            <a:prstDash val="solid"/>
            <a:miter/>
            <a:headEnd type="none" w="med" len="med"/>
            <a:tailEnd type="none" w="med" len="med"/>
          </a:ln>
        </p:spPr>
        <p:txBody>
          <a:bodyPr lIns="86694" tIns="780248" rIns="86694" bIns="43347"/>
          <a:lstStyle/>
          <a:p>
            <a:pPr algn="l" eaLnBrk="1" hangingPunct="1"/>
            <a:r>
              <a:rPr lang="en-US" altLang="en-US" sz="3000" b="1" dirty="0">
                <a:latin typeface="Times New Roman" pitchFamily="18" charset="0"/>
                <a:cs typeface="Times New Roman" pitchFamily="18" charset="0"/>
                <a:sym typeface="+mn-ea"/>
              </a:rPr>
              <a:t>I’m scared of heights!</a:t>
            </a:r>
            <a:endParaRPr lang="en-US" altLang="en-US" sz="3000" b="1" dirty="0">
              <a:latin typeface="Times New Roman" pitchFamily="18" charset="0"/>
              <a:ea typeface="Times New Roman" panose="02020603050405020304" pitchFamily="18" charset="0"/>
              <a:cs typeface="Times New Roman" pitchFamily="18" charset="0"/>
              <a:sym typeface="+mn-ea"/>
            </a:endParaRPr>
          </a:p>
        </p:txBody>
      </p:sp>
      <p:sp>
        <p:nvSpPr>
          <p:cNvPr id="24" name="Oval 23"/>
          <p:cNvSpPr/>
          <p:nvPr/>
        </p:nvSpPr>
        <p:spPr>
          <a:xfrm>
            <a:off x="7224889" y="83091"/>
            <a:ext cx="496712" cy="44676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86694" tIns="43347" rIns="86694" bIns="43347" anchor="ctr"/>
          <a:lstStyle/>
          <a:p>
            <a:pPr algn="ctr" defTabSz="866943" eaLnBrk="0" fontAlgn="base" hangingPunct="0">
              <a:spcBef>
                <a:spcPct val="0"/>
              </a:spcBef>
              <a:spcAft>
                <a:spcPct val="0"/>
              </a:spcAft>
              <a:defRPr/>
            </a:pPr>
            <a:r>
              <a:rPr lang="en-US" sz="2700" b="1" dirty="0">
                <a:latin typeface="Times New Roman" pitchFamily="18" charset="0"/>
                <a:cs typeface="Times New Roman" pitchFamily="18" charset="0"/>
              </a:rPr>
              <a:t>b</a:t>
            </a:r>
          </a:p>
        </p:txBody>
      </p:sp>
      <p:pic>
        <p:nvPicPr>
          <p:cNvPr id="23" name="Picture 22"/>
          <p:cNvPicPr>
            <a:picLocks noChangeAspect="1"/>
          </p:cNvPicPr>
          <p:nvPr/>
        </p:nvPicPr>
        <p:blipFill>
          <a:blip r:embed="rId15"/>
          <a:stretch>
            <a:fillRect/>
          </a:stretch>
        </p:blipFill>
        <p:spPr>
          <a:xfrm>
            <a:off x="2407697" y="2947316"/>
            <a:ext cx="344988" cy="345007"/>
          </a:xfrm>
          <a:prstGeom prst="rect">
            <a:avLst/>
          </a:prstGeom>
          <a:noFill/>
          <a:ln w="9525">
            <a:noFill/>
          </a:ln>
        </p:spPr>
      </p:pic>
      <p:pic>
        <p:nvPicPr>
          <p:cNvPr id="27" name="Picture 26"/>
          <p:cNvPicPr>
            <a:picLocks noChangeAspect="1"/>
          </p:cNvPicPr>
          <p:nvPr/>
        </p:nvPicPr>
        <p:blipFill>
          <a:blip r:embed="rId16"/>
          <a:stretch>
            <a:fillRect/>
          </a:stretch>
        </p:blipFill>
        <p:spPr>
          <a:xfrm>
            <a:off x="7375409" y="629804"/>
            <a:ext cx="433493" cy="433517"/>
          </a:xfrm>
          <a:prstGeom prst="rect">
            <a:avLst/>
          </a:prstGeom>
          <a:noFill/>
          <a:ln w="9525">
            <a:noFill/>
          </a:ln>
        </p:spPr>
      </p:pic>
      <p:pic>
        <p:nvPicPr>
          <p:cNvPr id="28" name="Picture 27"/>
          <p:cNvPicPr>
            <a:picLocks noChangeAspect="1"/>
          </p:cNvPicPr>
          <p:nvPr/>
        </p:nvPicPr>
        <p:blipFill>
          <a:blip r:embed="rId17"/>
          <a:stretch>
            <a:fillRect/>
          </a:stretch>
        </p:blipFill>
        <p:spPr>
          <a:xfrm>
            <a:off x="8007586" y="2962367"/>
            <a:ext cx="413023" cy="413045"/>
          </a:xfrm>
          <a:prstGeom prst="rect">
            <a:avLst/>
          </a:prstGeom>
          <a:noFill/>
          <a:ln w="9525">
            <a:noFill/>
          </a:ln>
        </p:spPr>
      </p:pic>
      <p:pic>
        <p:nvPicPr>
          <p:cNvPr id="29" name="Picture 28"/>
          <p:cNvPicPr>
            <a:picLocks noChangeAspect="1"/>
          </p:cNvPicPr>
          <p:nvPr/>
        </p:nvPicPr>
        <p:blipFill>
          <a:blip r:embed="rId18"/>
          <a:stretch>
            <a:fillRect/>
          </a:stretch>
        </p:blipFill>
        <p:spPr>
          <a:xfrm>
            <a:off x="87905" y="3839035"/>
            <a:ext cx="349202" cy="349222"/>
          </a:xfrm>
          <a:prstGeom prst="rect">
            <a:avLst/>
          </a:prstGeom>
          <a:noFill/>
          <a:ln w="9525">
            <a:noFill/>
          </a:ln>
        </p:spPr>
      </p:pic>
      <p:pic>
        <p:nvPicPr>
          <p:cNvPr id="30" name="Picture 29"/>
          <p:cNvPicPr>
            <a:picLocks noChangeAspect="1"/>
          </p:cNvPicPr>
          <p:nvPr/>
        </p:nvPicPr>
        <p:blipFill>
          <a:blip r:embed="rId19"/>
          <a:stretch>
            <a:fillRect/>
          </a:stretch>
        </p:blipFill>
        <p:spPr>
          <a:xfrm>
            <a:off x="1699655" y="5886801"/>
            <a:ext cx="435903" cy="421475"/>
          </a:xfrm>
          <a:prstGeom prst="rect">
            <a:avLst/>
          </a:prstGeom>
          <a:noFill/>
          <a:ln w="9525">
            <a:noFill/>
          </a:ln>
        </p:spPr>
      </p:pic>
      <p:pic>
        <p:nvPicPr>
          <p:cNvPr id="31" name="Picture 30"/>
          <p:cNvPicPr>
            <a:picLocks noChangeAspect="1"/>
          </p:cNvPicPr>
          <p:nvPr/>
        </p:nvPicPr>
        <p:blipFill>
          <a:blip r:embed="rId20"/>
          <a:stretch>
            <a:fillRect/>
          </a:stretch>
        </p:blipFill>
        <p:spPr>
          <a:xfrm>
            <a:off x="6771529" y="3701756"/>
            <a:ext cx="453361" cy="454591"/>
          </a:xfrm>
          <a:prstGeom prst="rect">
            <a:avLst/>
          </a:prstGeom>
          <a:noFill/>
          <a:ln w="9525">
            <a:noFill/>
          </a:ln>
        </p:spPr>
      </p:pic>
      <p:pic>
        <p:nvPicPr>
          <p:cNvPr id="32" name="Picture 31"/>
          <p:cNvPicPr>
            <a:picLocks noChangeAspect="1"/>
          </p:cNvPicPr>
          <p:nvPr/>
        </p:nvPicPr>
        <p:blipFill>
          <a:blip r:embed="rId21"/>
          <a:stretch>
            <a:fillRect/>
          </a:stretch>
        </p:blipFill>
        <p:spPr>
          <a:xfrm>
            <a:off x="7773980" y="6228196"/>
            <a:ext cx="437106" cy="437130"/>
          </a:xfrm>
          <a:prstGeom prst="rect">
            <a:avLst/>
          </a:prstGeom>
          <a:noFill/>
          <a:ln w="9525">
            <a:noFill/>
          </a:ln>
        </p:spPr>
      </p:pic>
      <p:sp>
        <p:nvSpPr>
          <p:cNvPr id="2" name="Oval 1"/>
          <p:cNvSpPr/>
          <p:nvPr/>
        </p:nvSpPr>
        <p:spPr>
          <a:xfrm>
            <a:off x="87904" y="68038"/>
            <a:ext cx="496712" cy="44676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86694" tIns="43347" rIns="86694" bIns="43347" anchor="ctr"/>
          <a:lstStyle/>
          <a:p>
            <a:pPr algn="ctr" defTabSz="866943" eaLnBrk="0" fontAlgn="base" hangingPunct="0">
              <a:spcBef>
                <a:spcPct val="0"/>
              </a:spcBef>
              <a:spcAft>
                <a:spcPct val="0"/>
              </a:spcAft>
              <a:defRPr/>
            </a:pPr>
            <a:r>
              <a:rPr lang="en-US" sz="2700" b="1" dirty="0">
                <a:latin typeface="Times New Roman" pitchFamily="18" charset="0"/>
                <a:cs typeface="Times New Roman" pitchFamily="18" charset="0"/>
              </a:rPr>
              <a:t>a</a:t>
            </a:r>
          </a:p>
        </p:txBody>
      </p:sp>
      <p:sp>
        <p:nvSpPr>
          <p:cNvPr id="4" name="Oval 3"/>
          <p:cNvSpPr/>
          <p:nvPr/>
        </p:nvSpPr>
        <p:spPr>
          <a:xfrm>
            <a:off x="19265" y="3317610"/>
            <a:ext cx="496712" cy="44676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86694" tIns="43347" rIns="86694" bIns="43347" anchor="ctr"/>
          <a:lstStyle/>
          <a:p>
            <a:pPr algn="ctr" defTabSz="866943" eaLnBrk="0" fontAlgn="base" hangingPunct="0">
              <a:spcBef>
                <a:spcPct val="0"/>
              </a:spcBef>
              <a:spcAft>
                <a:spcPct val="0"/>
              </a:spcAft>
              <a:defRPr/>
            </a:pPr>
            <a:r>
              <a:rPr lang="en-US" sz="2700" b="1" dirty="0">
                <a:latin typeface="Times New Roman" pitchFamily="18" charset="0"/>
                <a:cs typeface="Times New Roman" pitchFamily="18" charset="0"/>
              </a:rPr>
              <a:t>c</a:t>
            </a:r>
          </a:p>
        </p:txBody>
      </p:sp>
      <p:sp>
        <p:nvSpPr>
          <p:cNvPr id="6" name="AutoShape 18"/>
          <p:cNvSpPr/>
          <p:nvPr/>
        </p:nvSpPr>
        <p:spPr>
          <a:xfrm>
            <a:off x="8453120" y="2660111"/>
            <a:ext cx="3688307" cy="1029001"/>
          </a:xfrm>
          <a:prstGeom prst="wedgeRoundRectCallout">
            <a:avLst>
              <a:gd name="adj1" fmla="val -5616"/>
              <a:gd name="adj2" fmla="val -96125"/>
              <a:gd name="adj3" fmla="val 16667"/>
            </a:avLst>
          </a:prstGeom>
          <a:solidFill>
            <a:schemeClr val="bg1"/>
          </a:solidFill>
          <a:ln w="9525" cap="flat" cmpd="sng">
            <a:solidFill>
              <a:schemeClr val="tx1"/>
            </a:solidFill>
            <a:prstDash val="solid"/>
            <a:miter/>
            <a:headEnd type="none" w="med" len="med"/>
            <a:tailEnd type="none" w="med" len="med"/>
          </a:ln>
        </p:spPr>
        <p:txBody>
          <a:bodyPr lIns="86694" tIns="43347" rIns="86694" bIns="43347"/>
          <a:lstStyle/>
          <a:p>
            <a:pPr algn="l" eaLnBrk="1" hangingPunct="1"/>
            <a:r>
              <a:rPr lang="en-US" altLang="en-US" sz="2700" b="1" dirty="0">
                <a:latin typeface="Times New Roman" pitchFamily="18" charset="0"/>
                <a:cs typeface="Times New Roman" pitchFamily="18" charset="0"/>
              </a:rPr>
              <a:t>Yes, pilots have to be strong.</a:t>
            </a:r>
            <a:endParaRPr lang="en-US" altLang="en-US" sz="2700" b="1" dirty="0">
              <a:latin typeface="Times New Roman" pitchFamily="18" charset="0"/>
              <a:ea typeface="Times New Roman" panose="02020603050405020304" pitchFamily="18" charset="0"/>
              <a:cs typeface="Times New Roman" pitchFamily="18" charset="0"/>
            </a:endParaRPr>
          </a:p>
        </p:txBody>
      </p:sp>
      <p:sp>
        <p:nvSpPr>
          <p:cNvPr id="9" name="Oval 8"/>
          <p:cNvSpPr/>
          <p:nvPr/>
        </p:nvSpPr>
        <p:spPr>
          <a:xfrm>
            <a:off x="6300705" y="3292322"/>
            <a:ext cx="496712" cy="44676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86694" tIns="43347" rIns="86694" bIns="43347" anchor="ctr"/>
          <a:lstStyle/>
          <a:p>
            <a:pPr algn="ctr" defTabSz="866943" eaLnBrk="0" fontAlgn="base" hangingPunct="0">
              <a:spcBef>
                <a:spcPct val="0"/>
              </a:spcBef>
              <a:spcAft>
                <a:spcPct val="0"/>
              </a:spcAft>
              <a:defRPr/>
            </a:pPr>
            <a:r>
              <a:rPr lang="en-US" sz="2700" b="1" dirty="0">
                <a:latin typeface="Times New Roman" pitchFamily="18" charset="0"/>
                <a:cs typeface="Times New Roman" pitchFamily="18" charset="0"/>
              </a:rPr>
              <a:t>d</a:t>
            </a:r>
          </a:p>
        </p:txBody>
      </p:sp>
      <p:pic>
        <p:nvPicPr>
          <p:cNvPr id="10" name="Picture 9"/>
          <p:cNvPicPr>
            <a:picLocks noChangeAspect="1"/>
          </p:cNvPicPr>
          <p:nvPr/>
        </p:nvPicPr>
        <p:blipFill>
          <a:blip r:embed="rId22"/>
          <a:stretch>
            <a:fillRect/>
          </a:stretch>
        </p:blipFill>
        <p:spPr>
          <a:xfrm>
            <a:off x="224276" y="629804"/>
            <a:ext cx="279964" cy="278475"/>
          </a:xfrm>
          <a:prstGeom prst="rect">
            <a:avLst/>
          </a:prstGeom>
          <a:noFill/>
          <a:ln w="9525">
            <a:noFill/>
          </a:ln>
        </p:spPr>
      </p:pic>
      <p:graphicFrame>
        <p:nvGraphicFramePr>
          <p:cNvPr id="21" name="Object 20">
            <a:hlinkClick r:id="" action="ppaction://ole?verb=0"/>
          </p:cNvPr>
          <p:cNvGraphicFramePr>
            <a:graphicFrameLocks/>
          </p:cNvGraphicFramePr>
          <p:nvPr/>
        </p:nvGraphicFramePr>
        <p:xfrm>
          <a:off x="6511925" y="1974850"/>
          <a:ext cx="973138" cy="501650"/>
        </p:xfrm>
        <a:graphic>
          <a:graphicData uri="http://schemas.openxmlformats.org/presentationml/2006/ole">
            <p:oleObj spid="_x0000_s1026" name="Packager Shell Object" showAsIcon="1" r:id="rId23" imgW="1022400" imgH="523800" progId="Package">
              <p:embed/>
            </p:oleObj>
          </a:graphicData>
        </a:graphic>
      </p:graphicFrame>
    </p:spTree>
  </p:cSld>
  <p:clrMapOvr>
    <a:masterClrMapping/>
  </p:clrMapOvr>
  <mc:AlternateContent xmlns:mc="http://schemas.openxmlformats.org/markup-compatibility/2006">
    <mc:Choice xmlns="" xmlns:p14="http://schemas.microsoft.com/office/powerpoint/2010/main" Requires="p14">
      <p:transition p14:dur="500">
        <p:fade/>
      </p:transition>
    </mc:Choice>
    <mc:Fallback>
      <p:transition>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23"/>
                                        </p:tgtEl>
                                      </p:cBhvr>
                                    </p:animEffect>
                                    <p:animScale>
                                      <p:cBhvr>
                                        <p:cTn id="7" dur="250" autoRev="1" fill="hold"/>
                                        <p:tgtEl>
                                          <p:spTgt spid="23"/>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3" name="L1-1a2.wav"/>
                                        </p:tgtEl>
                                      </p:cMediaNode>
                                    </p:audio>
                                  </p:subTnLst>
                                </p:cTn>
                              </p:par>
                              <p:par>
                                <p:cTn id="8" presetID="42" presetClass="entr" presetSubtype="0" fill="hold" grpId="0" nodeType="withEffect">
                                  <p:stCondLst>
                                    <p:cond delay="0"/>
                                  </p:stCondLst>
                                  <p:childTnLst>
                                    <p:set>
                                      <p:cBhvr>
                                        <p:cTn id="9" dur="1" fill="hold">
                                          <p:stCondLst>
                                            <p:cond delay="0"/>
                                          </p:stCondLst>
                                        </p:cTn>
                                        <p:tgtEl>
                                          <p:spTgt spid="8199"/>
                                        </p:tgtEl>
                                        <p:attrNameLst>
                                          <p:attrName>style.visibility</p:attrName>
                                        </p:attrNameLst>
                                      </p:cBhvr>
                                      <p:to>
                                        <p:strVal val="visible"/>
                                      </p:to>
                                    </p:set>
                                    <p:animEffect transition="in" filter="fade">
                                      <p:cBhvr>
                                        <p:cTn id="10" dur="1000"/>
                                        <p:tgtEl>
                                          <p:spTgt spid="8199"/>
                                        </p:tgtEl>
                                      </p:cBhvr>
                                    </p:animEffect>
                                    <p:anim calcmode="lin" valueType="num">
                                      <p:cBhvr>
                                        <p:cTn id="11" dur="1000" fill="hold"/>
                                        <p:tgtEl>
                                          <p:spTgt spid="8199"/>
                                        </p:tgtEl>
                                        <p:attrNameLst>
                                          <p:attrName>ppt_x</p:attrName>
                                        </p:attrNameLst>
                                      </p:cBhvr>
                                      <p:tavLst>
                                        <p:tav tm="0">
                                          <p:val>
                                            <p:strVal val="#ppt_x"/>
                                          </p:val>
                                        </p:tav>
                                        <p:tav tm="100000">
                                          <p:val>
                                            <p:strVal val="#ppt_x"/>
                                          </p:val>
                                        </p:tav>
                                      </p:tavLst>
                                    </p:anim>
                                    <p:anim calcmode="lin" valueType="num">
                                      <p:cBhvr>
                                        <p:cTn id="12" dur="1000" fill="hold"/>
                                        <p:tgtEl>
                                          <p:spTgt spid="8199"/>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3"/>
                  </p:tgtEl>
                </p:cond>
              </p:nextCondLst>
            </p:seq>
            <p:seq concurrent="1" nextAc="seek">
              <p:cTn id="13" restart="whenNotActive" fill="hold" evtFilter="cancelBubble" nodeType="interactiveSeq">
                <p:stCondLst>
                  <p:cond evt="onClick" delay="0">
                    <p:tgtEl>
                      <p:spTgt spid="27"/>
                    </p:tgtEl>
                  </p:cond>
                </p:stCondLst>
                <p:endSync evt="end" delay="0">
                  <p:rtn val="all"/>
                </p:endSync>
                <p:childTnLst>
                  <p:par>
                    <p:cTn id="14" fill="hold">
                      <p:stCondLst>
                        <p:cond delay="0"/>
                      </p:stCondLst>
                      <p:childTnLst>
                        <p:par>
                          <p:cTn id="15" fill="hold">
                            <p:stCondLst>
                              <p:cond delay="0"/>
                            </p:stCondLst>
                            <p:childTnLst>
                              <p:par>
                                <p:cTn id="16" presetID="26" presetClass="emph" presetSubtype="0" fill="hold" nodeType="clickEffect">
                                  <p:stCondLst>
                                    <p:cond delay="0"/>
                                  </p:stCondLst>
                                  <p:childTnLst>
                                    <p:animEffect transition="out" filter="fade">
                                      <p:cBhvr>
                                        <p:cTn id="17" dur="500" tmFilter="0, 0; .2, .5; .8, .5; 1, 0"/>
                                        <p:tgtEl>
                                          <p:spTgt spid="27"/>
                                        </p:tgtEl>
                                      </p:cBhvr>
                                    </p:animEffect>
                                    <p:animScale>
                                      <p:cBhvr>
                                        <p:cTn id="18" dur="250" autoRev="1" fill="hold"/>
                                        <p:tgtEl>
                                          <p:spTgt spid="27"/>
                                        </p:tgtEl>
                                      </p:cBhvr>
                                      <p:by x="105000" y="105000"/>
                                    </p:animScale>
                                  </p:childTnLst>
                                  <p:subTnLst>
                                    <p:audio>
                                      <p:cMediaNode>
                                        <p:cTn display="0" masterRel="sameClick">
                                          <p:stCondLst>
                                            <p:cond evt="begin" delay="0">
                                              <p:tn val="16"/>
                                            </p:cond>
                                          </p:stCondLst>
                                          <p:endCondLst>
                                            <p:cond evt="onStopAudio" delay="0">
                                              <p:tgtEl>
                                                <p:sldTgt/>
                                              </p:tgtEl>
                                            </p:cond>
                                          </p:endCondLst>
                                        </p:cTn>
                                        <p:tgtEl>
                                          <p:sndTgt r:embed="rId4" name="L1-1b1.wav"/>
                                        </p:tgtEl>
                                      </p:cMediaNode>
                                    </p:audio>
                                  </p:subTnLst>
                                </p:cTn>
                              </p:par>
                              <p:par>
                                <p:cTn id="19" presetID="42" presetClass="entr" presetSubtype="0" fill="hold" grpId="0" nodeType="withEffect">
                                  <p:stCondLst>
                                    <p:cond delay="0"/>
                                  </p:stCondLst>
                                  <p:childTnLst>
                                    <p:set>
                                      <p:cBhvr>
                                        <p:cTn id="20" dur="1" fill="hold">
                                          <p:stCondLst>
                                            <p:cond delay="0"/>
                                          </p:stCondLst>
                                        </p:cTn>
                                        <p:tgtEl>
                                          <p:spTgt spid="8200"/>
                                        </p:tgtEl>
                                        <p:attrNameLst>
                                          <p:attrName>style.visibility</p:attrName>
                                        </p:attrNameLst>
                                      </p:cBhvr>
                                      <p:to>
                                        <p:strVal val="visible"/>
                                      </p:to>
                                    </p:set>
                                    <p:animEffect transition="in" filter="fade">
                                      <p:cBhvr>
                                        <p:cTn id="21" dur="1000"/>
                                        <p:tgtEl>
                                          <p:spTgt spid="8200"/>
                                        </p:tgtEl>
                                      </p:cBhvr>
                                    </p:animEffect>
                                    <p:anim calcmode="lin" valueType="num">
                                      <p:cBhvr>
                                        <p:cTn id="22" dur="1000" fill="hold"/>
                                        <p:tgtEl>
                                          <p:spTgt spid="8200"/>
                                        </p:tgtEl>
                                        <p:attrNameLst>
                                          <p:attrName>ppt_x</p:attrName>
                                        </p:attrNameLst>
                                      </p:cBhvr>
                                      <p:tavLst>
                                        <p:tav tm="0">
                                          <p:val>
                                            <p:strVal val="#ppt_x"/>
                                          </p:val>
                                        </p:tav>
                                        <p:tav tm="100000">
                                          <p:val>
                                            <p:strVal val="#ppt_x"/>
                                          </p:val>
                                        </p:tav>
                                      </p:tavLst>
                                    </p:anim>
                                    <p:anim calcmode="lin" valueType="num">
                                      <p:cBhvr>
                                        <p:cTn id="23" dur="1000" fill="hold"/>
                                        <p:tgtEl>
                                          <p:spTgt spid="8200"/>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7"/>
                  </p:tgtEl>
                </p:cond>
              </p:nextCondLst>
            </p:seq>
            <p:seq concurrent="1" nextAc="seek">
              <p:cTn id="24" restart="whenNotActive" fill="hold" evtFilter="cancelBubble" nodeType="interactiveSeq">
                <p:stCondLst>
                  <p:cond evt="onClick" delay="0">
                    <p:tgtEl>
                      <p:spTgt spid="28"/>
                    </p:tgtEl>
                  </p:cond>
                </p:stCondLst>
                <p:endSync evt="end" delay="0">
                  <p:rtn val="all"/>
                </p:endSync>
                <p:childTnLst>
                  <p:par>
                    <p:cTn id="25" fill="hold">
                      <p:stCondLst>
                        <p:cond delay="0"/>
                      </p:stCondLst>
                      <p:childTnLst>
                        <p:par>
                          <p:cTn id="26" fill="hold">
                            <p:stCondLst>
                              <p:cond delay="0"/>
                            </p:stCondLst>
                            <p:childTnLst>
                              <p:par>
                                <p:cTn id="27" presetID="26" presetClass="emph" presetSubtype="0" fill="hold" nodeType="clickEffect">
                                  <p:stCondLst>
                                    <p:cond delay="0"/>
                                  </p:stCondLst>
                                  <p:childTnLst>
                                    <p:animEffect transition="out" filter="fade">
                                      <p:cBhvr>
                                        <p:cTn id="28" dur="500" tmFilter="0, 0; .2, .5; .8, .5; 1, 0"/>
                                        <p:tgtEl>
                                          <p:spTgt spid="28"/>
                                        </p:tgtEl>
                                      </p:cBhvr>
                                    </p:animEffect>
                                    <p:animScale>
                                      <p:cBhvr>
                                        <p:cTn id="29" dur="250" autoRev="1" fill="hold"/>
                                        <p:tgtEl>
                                          <p:spTgt spid="28"/>
                                        </p:tgtEl>
                                      </p:cBhvr>
                                      <p:by x="105000" y="105000"/>
                                    </p:animScale>
                                  </p:childTnLst>
                                  <p:subTnLst>
                                    <p:audio>
                                      <p:cMediaNode>
                                        <p:cTn display="0" masterRel="sameClick">
                                          <p:stCondLst>
                                            <p:cond evt="begin" delay="0">
                                              <p:tn val="27"/>
                                            </p:cond>
                                          </p:stCondLst>
                                          <p:endCondLst>
                                            <p:cond evt="onStopAudio" delay="0">
                                              <p:tgtEl>
                                                <p:sldTgt/>
                                              </p:tgtEl>
                                            </p:cond>
                                          </p:endCondLst>
                                        </p:cTn>
                                        <p:tgtEl>
                                          <p:sndTgt r:embed="rId5" name="L1-1b2.wav"/>
                                        </p:tgtEl>
                                      </p:cMediaNode>
                                    </p:audio>
                                  </p:subTnLst>
                                </p:cTn>
                              </p:par>
                              <p:par>
                                <p:cTn id="30" presetID="2" presetClass="entr" presetSubtype="4"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additive="base">
                                        <p:cTn id="32" dur="500" fill="hold"/>
                                        <p:tgtEl>
                                          <p:spTgt spid="6"/>
                                        </p:tgtEl>
                                        <p:attrNameLst>
                                          <p:attrName>ppt_x</p:attrName>
                                        </p:attrNameLst>
                                      </p:cBhvr>
                                      <p:tavLst>
                                        <p:tav tm="0">
                                          <p:val>
                                            <p:strVal val="#ppt_x"/>
                                          </p:val>
                                        </p:tav>
                                        <p:tav tm="100000">
                                          <p:val>
                                            <p:strVal val="#ppt_x"/>
                                          </p:val>
                                        </p:tav>
                                      </p:tavLst>
                                    </p:anim>
                                    <p:anim calcmode="lin" valueType="num">
                                      <p:cBhvr additive="base">
                                        <p:cTn id="3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28"/>
                  </p:tgtEl>
                </p:cond>
              </p:nextCondLst>
            </p:seq>
            <p:seq concurrent="1" nextAc="seek">
              <p:cTn id="34" restart="whenNotActive" fill="hold" evtFilter="cancelBubble" nodeType="interactiveSeq">
                <p:stCondLst>
                  <p:cond evt="onClick" delay="0">
                    <p:tgtEl>
                      <p:spTgt spid="29"/>
                    </p:tgtEl>
                  </p:cond>
                </p:stCondLst>
                <p:endSync evt="end" delay="0">
                  <p:rtn val="all"/>
                </p:endSync>
                <p:childTnLst>
                  <p:par>
                    <p:cTn id="35" fill="hold">
                      <p:stCondLst>
                        <p:cond delay="0"/>
                      </p:stCondLst>
                      <p:childTnLst>
                        <p:par>
                          <p:cTn id="36" fill="hold">
                            <p:stCondLst>
                              <p:cond delay="0"/>
                            </p:stCondLst>
                            <p:childTnLst>
                              <p:par>
                                <p:cTn id="37" presetID="26" presetClass="emph" presetSubtype="0" fill="hold" nodeType="clickEffect">
                                  <p:stCondLst>
                                    <p:cond delay="0"/>
                                  </p:stCondLst>
                                  <p:childTnLst>
                                    <p:animEffect transition="out" filter="fade">
                                      <p:cBhvr>
                                        <p:cTn id="38" dur="500" tmFilter="0, 0; .2, .5; .8, .5; 1, 0"/>
                                        <p:tgtEl>
                                          <p:spTgt spid="29"/>
                                        </p:tgtEl>
                                      </p:cBhvr>
                                    </p:animEffect>
                                    <p:animScale>
                                      <p:cBhvr>
                                        <p:cTn id="39" dur="250" autoRev="1" fill="hold"/>
                                        <p:tgtEl>
                                          <p:spTgt spid="29"/>
                                        </p:tgtEl>
                                      </p:cBhvr>
                                      <p:by x="105000" y="105000"/>
                                    </p:animScale>
                                  </p:childTnLst>
                                  <p:subTnLst>
                                    <p:audio>
                                      <p:cMediaNode>
                                        <p:cTn display="0" masterRel="sameClick">
                                          <p:stCondLst>
                                            <p:cond evt="begin" delay="0">
                                              <p:tn val="37"/>
                                            </p:cond>
                                          </p:stCondLst>
                                          <p:endCondLst>
                                            <p:cond evt="onStopAudio" delay="0">
                                              <p:tgtEl>
                                                <p:sldTgt/>
                                              </p:tgtEl>
                                            </p:cond>
                                          </p:endCondLst>
                                        </p:cTn>
                                        <p:tgtEl>
                                          <p:sndTgt r:embed="rId6" name="L1-1c1.wav"/>
                                        </p:tgtEl>
                                      </p:cMediaNode>
                                    </p:audio>
                                  </p:subTnLst>
                                </p:cTn>
                              </p:par>
                              <p:par>
                                <p:cTn id="40" presetID="1" presetClass="entr" presetSubtype="0" fill="hold" grpId="0" nodeType="withEffect">
                                  <p:stCondLst>
                                    <p:cond delay="0"/>
                                  </p:stCondLst>
                                  <p:childTnLst>
                                    <p:set>
                                      <p:cBhvr>
                                        <p:cTn id="41" dur="1" fill="hold">
                                          <p:stCondLst>
                                            <p:cond delay="0"/>
                                          </p:stCondLst>
                                        </p:cTn>
                                        <p:tgtEl>
                                          <p:spTgt spid="8202"/>
                                        </p:tgtEl>
                                        <p:attrNameLst>
                                          <p:attrName>style.visibility</p:attrName>
                                        </p:attrNameLst>
                                      </p:cBhvr>
                                      <p:to>
                                        <p:strVal val="visible"/>
                                      </p:to>
                                    </p:set>
                                  </p:childTnLst>
                                </p:cTn>
                              </p:par>
                            </p:childTnLst>
                          </p:cTn>
                        </p:par>
                      </p:childTnLst>
                    </p:cTn>
                  </p:par>
                </p:childTnLst>
              </p:cTn>
              <p:nextCondLst>
                <p:cond evt="onClick" delay="0">
                  <p:tgtEl>
                    <p:spTgt spid="29"/>
                  </p:tgtEl>
                </p:cond>
              </p:nextCondLst>
            </p:seq>
            <p:seq concurrent="1" nextAc="seek">
              <p:cTn id="42" restart="whenNotActive" fill="hold" evtFilter="cancelBubble" nodeType="interactiveSeq">
                <p:stCondLst>
                  <p:cond evt="onClick" delay="0">
                    <p:tgtEl>
                      <p:spTgt spid="30"/>
                    </p:tgtEl>
                  </p:cond>
                </p:stCondLst>
                <p:endSync evt="end" delay="0">
                  <p:rtn val="all"/>
                </p:endSync>
                <p:childTnLst>
                  <p:par>
                    <p:cTn id="43" fill="hold">
                      <p:stCondLst>
                        <p:cond delay="0"/>
                      </p:stCondLst>
                      <p:childTnLst>
                        <p:par>
                          <p:cTn id="44" fill="hold">
                            <p:stCondLst>
                              <p:cond delay="0"/>
                            </p:stCondLst>
                            <p:childTnLst>
                              <p:par>
                                <p:cTn id="45" presetID="26" presetClass="emph" presetSubtype="0" fill="hold" nodeType="clickEffect">
                                  <p:stCondLst>
                                    <p:cond delay="0"/>
                                  </p:stCondLst>
                                  <p:childTnLst>
                                    <p:animEffect transition="out" filter="fade">
                                      <p:cBhvr>
                                        <p:cTn id="46" dur="500" tmFilter="0, 0; .2, .5; .8, .5; 1, 0"/>
                                        <p:tgtEl>
                                          <p:spTgt spid="30"/>
                                        </p:tgtEl>
                                      </p:cBhvr>
                                    </p:animEffect>
                                    <p:animScale>
                                      <p:cBhvr>
                                        <p:cTn id="47" dur="250" autoRev="1" fill="hold"/>
                                        <p:tgtEl>
                                          <p:spTgt spid="30"/>
                                        </p:tgtEl>
                                      </p:cBhvr>
                                      <p:by x="105000" y="105000"/>
                                    </p:animScale>
                                  </p:childTnLst>
                                  <p:subTnLst>
                                    <p:audio>
                                      <p:cMediaNode>
                                        <p:cTn display="0" masterRel="sameClick">
                                          <p:stCondLst>
                                            <p:cond evt="begin" delay="0">
                                              <p:tn val="45"/>
                                            </p:cond>
                                          </p:stCondLst>
                                          <p:endCondLst>
                                            <p:cond evt="onStopAudio" delay="0">
                                              <p:tgtEl>
                                                <p:sldTgt/>
                                              </p:tgtEl>
                                            </p:cond>
                                          </p:endCondLst>
                                        </p:cTn>
                                        <p:tgtEl>
                                          <p:sndTgt r:embed="rId7" name="L1-1c2.wav"/>
                                        </p:tgtEl>
                                      </p:cMediaNode>
                                    </p:audio>
                                  </p:subTnLst>
                                </p:cTn>
                              </p:par>
                              <p:par>
                                <p:cTn id="48" presetID="1" presetClass="entr" presetSubtype="0" fill="hold" grpId="0" nodeType="withEffect">
                                  <p:stCondLst>
                                    <p:cond delay="0"/>
                                  </p:stCondLst>
                                  <p:childTnLst>
                                    <p:set>
                                      <p:cBhvr>
                                        <p:cTn id="49" dur="1" fill="hold">
                                          <p:stCondLst>
                                            <p:cond delay="0"/>
                                          </p:stCondLst>
                                        </p:cTn>
                                        <p:tgtEl>
                                          <p:spTgt spid="8203"/>
                                        </p:tgtEl>
                                        <p:attrNameLst>
                                          <p:attrName>style.visibility</p:attrName>
                                        </p:attrNameLst>
                                      </p:cBhvr>
                                      <p:to>
                                        <p:strVal val="visible"/>
                                      </p:to>
                                    </p:set>
                                  </p:childTnLst>
                                </p:cTn>
                              </p:par>
                            </p:childTnLst>
                          </p:cTn>
                        </p:par>
                      </p:childTnLst>
                    </p:cTn>
                  </p:par>
                </p:childTnLst>
              </p:cTn>
              <p:nextCondLst>
                <p:cond evt="onClick" delay="0">
                  <p:tgtEl>
                    <p:spTgt spid="30"/>
                  </p:tgtEl>
                </p:cond>
              </p:nextCondLst>
            </p:seq>
            <p:seq concurrent="1" nextAc="seek">
              <p:cTn id="50" restart="whenNotActive" fill="hold" evtFilter="cancelBubble" nodeType="interactiveSeq">
                <p:stCondLst>
                  <p:cond evt="onClick" delay="0">
                    <p:tgtEl>
                      <p:spTgt spid="31"/>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31"/>
                                        </p:tgtEl>
                                      </p:cBhvr>
                                    </p:animEffect>
                                    <p:animScale>
                                      <p:cBhvr>
                                        <p:cTn id="55" dur="250" autoRev="1" fill="hold"/>
                                        <p:tgtEl>
                                          <p:spTgt spid="31"/>
                                        </p:tgtEl>
                                      </p:cBhvr>
                                      <p:by x="105000" y="105000"/>
                                    </p:animScale>
                                  </p:childTnLst>
                                  <p:subTnLst>
                                    <p:audio>
                                      <p:cMediaNode>
                                        <p:cTn display="0" masterRel="sameClick">
                                          <p:stCondLst>
                                            <p:cond evt="begin" delay="0">
                                              <p:tn val="53"/>
                                            </p:cond>
                                          </p:stCondLst>
                                          <p:endCondLst>
                                            <p:cond evt="onStopAudio" delay="0">
                                              <p:tgtEl>
                                                <p:sldTgt/>
                                              </p:tgtEl>
                                            </p:cond>
                                          </p:endCondLst>
                                        </p:cTn>
                                        <p:tgtEl>
                                          <p:sndTgt r:embed="rId8" name="L1-1d1.wav"/>
                                        </p:tgtEl>
                                      </p:cMediaNode>
                                    </p:audio>
                                  </p:subTnLst>
                                </p:cTn>
                              </p:par>
                              <p:par>
                                <p:cTn id="56" presetID="2" presetClass="entr" presetSubtype="4" fill="hold" grpId="0" nodeType="withEffect">
                                  <p:stCondLst>
                                    <p:cond delay="0"/>
                                  </p:stCondLst>
                                  <p:childTnLst>
                                    <p:set>
                                      <p:cBhvr>
                                        <p:cTn id="57" dur="1" fill="hold">
                                          <p:stCondLst>
                                            <p:cond delay="0"/>
                                          </p:stCondLst>
                                        </p:cTn>
                                        <p:tgtEl>
                                          <p:spTgt spid="8204"/>
                                        </p:tgtEl>
                                        <p:attrNameLst>
                                          <p:attrName>style.visibility</p:attrName>
                                        </p:attrNameLst>
                                      </p:cBhvr>
                                      <p:to>
                                        <p:strVal val="visible"/>
                                      </p:to>
                                    </p:set>
                                    <p:anim calcmode="lin" valueType="num">
                                      <p:cBhvr additive="base">
                                        <p:cTn id="58" dur="500" fill="hold"/>
                                        <p:tgtEl>
                                          <p:spTgt spid="8204"/>
                                        </p:tgtEl>
                                        <p:attrNameLst>
                                          <p:attrName>ppt_x</p:attrName>
                                        </p:attrNameLst>
                                      </p:cBhvr>
                                      <p:tavLst>
                                        <p:tav tm="0">
                                          <p:val>
                                            <p:strVal val="#ppt_x"/>
                                          </p:val>
                                        </p:tav>
                                        <p:tav tm="100000">
                                          <p:val>
                                            <p:strVal val="#ppt_x"/>
                                          </p:val>
                                        </p:tav>
                                      </p:tavLst>
                                    </p:anim>
                                    <p:anim calcmode="lin" valueType="num">
                                      <p:cBhvr additive="base">
                                        <p:cTn id="59" dur="500" fill="hold"/>
                                        <p:tgtEl>
                                          <p:spTgt spid="8204"/>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31"/>
                  </p:tgtEl>
                </p:cond>
              </p:nextCondLst>
            </p:seq>
            <p:seq concurrent="1" nextAc="seek">
              <p:cTn id="60" restart="whenNotActive" fill="hold" evtFilter="cancelBubble" nodeType="interactiveSeq">
                <p:stCondLst>
                  <p:cond evt="onClick" delay="0">
                    <p:tgtEl>
                      <p:spTgt spid="32"/>
                    </p:tgtEl>
                  </p:cond>
                </p:stCondLst>
                <p:endSync evt="end" delay="0">
                  <p:rtn val="all"/>
                </p:endSync>
                <p:childTnLst>
                  <p:par>
                    <p:cTn id="61" fill="hold">
                      <p:stCondLst>
                        <p:cond delay="0"/>
                      </p:stCondLst>
                      <p:childTnLst>
                        <p:par>
                          <p:cTn id="62" fill="hold">
                            <p:stCondLst>
                              <p:cond delay="0"/>
                            </p:stCondLst>
                            <p:childTnLst>
                              <p:par>
                                <p:cTn id="63" presetID="26" presetClass="emph" presetSubtype="0" fill="hold" nodeType="clickEffect">
                                  <p:stCondLst>
                                    <p:cond delay="0"/>
                                  </p:stCondLst>
                                  <p:childTnLst>
                                    <p:animEffect transition="out" filter="fade">
                                      <p:cBhvr>
                                        <p:cTn id="64" dur="500" tmFilter="0, 0; .2, .5; .8, .5; 1, 0"/>
                                        <p:tgtEl>
                                          <p:spTgt spid="32"/>
                                        </p:tgtEl>
                                      </p:cBhvr>
                                    </p:animEffect>
                                    <p:animScale>
                                      <p:cBhvr>
                                        <p:cTn id="65" dur="250" autoRev="1" fill="hold"/>
                                        <p:tgtEl>
                                          <p:spTgt spid="32"/>
                                        </p:tgtEl>
                                      </p:cBhvr>
                                      <p:by x="105000" y="105000"/>
                                    </p:animScale>
                                  </p:childTnLst>
                                  <p:subTnLst>
                                    <p:audio>
                                      <p:cMediaNode>
                                        <p:cTn display="0" masterRel="sameClick">
                                          <p:stCondLst>
                                            <p:cond evt="begin" delay="0">
                                              <p:tn val="63"/>
                                            </p:cond>
                                          </p:stCondLst>
                                          <p:endCondLst>
                                            <p:cond evt="onStopAudio" delay="0">
                                              <p:tgtEl>
                                                <p:sldTgt/>
                                              </p:tgtEl>
                                            </p:cond>
                                          </p:endCondLst>
                                        </p:cTn>
                                        <p:tgtEl>
                                          <p:sndTgt r:embed="rId9" name="L1-1d2.wav"/>
                                        </p:tgtEl>
                                      </p:cMediaNode>
                                    </p:audio>
                                  </p:subTnLst>
                                </p:cTn>
                              </p:par>
                              <p:par>
                                <p:cTn id="66" presetID="1" presetClass="entr" presetSubtype="0" fill="hold" grpId="0" nodeType="withEffect">
                                  <p:stCondLst>
                                    <p:cond delay="0"/>
                                  </p:stCondLst>
                                  <p:childTnLst>
                                    <p:set>
                                      <p:cBhvr>
                                        <p:cTn id="67" dur="1" fill="hold">
                                          <p:stCondLst>
                                            <p:cond delay="0"/>
                                          </p:stCondLst>
                                        </p:cTn>
                                        <p:tgtEl>
                                          <p:spTgt spid="8205"/>
                                        </p:tgtEl>
                                        <p:attrNameLst>
                                          <p:attrName>style.visibility</p:attrName>
                                        </p:attrNameLst>
                                      </p:cBhvr>
                                      <p:to>
                                        <p:strVal val="visible"/>
                                      </p:to>
                                    </p:set>
                                  </p:childTnLst>
                                </p:cTn>
                              </p:par>
                            </p:childTnLst>
                          </p:cTn>
                        </p:par>
                      </p:childTnLst>
                    </p:cTn>
                  </p:par>
                </p:childTnLst>
              </p:cTn>
              <p:nextCondLst>
                <p:cond evt="onClick" delay="0">
                  <p:tgtEl>
                    <p:spTgt spid="32"/>
                  </p:tgtEl>
                </p:cond>
              </p:nextCondLst>
            </p:seq>
            <p:seq concurrent="1" nextAc="seek">
              <p:cTn id="68" restart="whenNotActive" fill="hold" evtFilter="cancelBubble" nodeType="interactiveSeq">
                <p:stCondLst>
                  <p:cond evt="onClick" delay="0">
                    <p:tgtEl>
                      <p:spTgt spid="10"/>
                    </p:tgtEl>
                  </p:cond>
                </p:stCondLst>
                <p:endSync evt="end" delay="0">
                  <p:rtn val="all"/>
                </p:endSync>
                <p:childTnLst>
                  <p:par>
                    <p:cTn id="69" fill="hold">
                      <p:stCondLst>
                        <p:cond delay="0"/>
                      </p:stCondLst>
                      <p:childTnLst>
                        <p:par>
                          <p:cTn id="70" fill="hold">
                            <p:stCondLst>
                              <p:cond delay="0"/>
                            </p:stCondLst>
                            <p:childTnLst>
                              <p:par>
                                <p:cTn id="71" presetID="26" presetClass="emph" presetSubtype="0" fill="hold" nodeType="clickEffect">
                                  <p:stCondLst>
                                    <p:cond delay="0"/>
                                  </p:stCondLst>
                                  <p:childTnLst>
                                    <p:animEffect transition="out" filter="fade">
                                      <p:cBhvr>
                                        <p:cTn id="72" dur="500" tmFilter="0, 0; .2, .5; .8, .5; 1, 0"/>
                                        <p:tgtEl>
                                          <p:spTgt spid="10"/>
                                        </p:tgtEl>
                                      </p:cBhvr>
                                    </p:animEffect>
                                    <p:animScale>
                                      <p:cBhvr>
                                        <p:cTn id="73" dur="250" autoRev="1" fill="hold"/>
                                        <p:tgtEl>
                                          <p:spTgt spid="10"/>
                                        </p:tgtEl>
                                      </p:cBhvr>
                                      <p:by x="105000" y="105000"/>
                                    </p:animScale>
                                  </p:childTnLst>
                                  <p:subTnLst>
                                    <p:audio>
                                      <p:cMediaNode>
                                        <p:cTn display="0" masterRel="sameClick">
                                          <p:stCondLst>
                                            <p:cond evt="begin" delay="0">
                                              <p:tn val="71"/>
                                            </p:cond>
                                          </p:stCondLst>
                                          <p:endCondLst>
                                            <p:cond evt="onStopAudio" delay="0">
                                              <p:tgtEl>
                                                <p:sldTgt/>
                                              </p:tgtEl>
                                            </p:cond>
                                          </p:endCondLst>
                                        </p:cTn>
                                        <p:tgtEl>
                                          <p:sndTgt r:embed="rId10" name="L1-1a1.wav"/>
                                        </p:tgtEl>
                                      </p:cMediaNode>
                                    </p:audio>
                                  </p:subTnLst>
                                </p:cTn>
                              </p:par>
                              <p:par>
                                <p:cTn id="74" presetID="2" presetClass="entr" presetSubtype="4" fill="hold" grpId="0" nodeType="withEffect">
                                  <p:stCondLst>
                                    <p:cond delay="0"/>
                                  </p:stCondLst>
                                  <p:childTnLst>
                                    <p:set>
                                      <p:cBhvr>
                                        <p:cTn id="75" dur="1" fill="hold">
                                          <p:stCondLst>
                                            <p:cond delay="0"/>
                                          </p:stCondLst>
                                        </p:cTn>
                                        <p:tgtEl>
                                          <p:spTgt spid="8198"/>
                                        </p:tgtEl>
                                        <p:attrNameLst>
                                          <p:attrName>style.visibility</p:attrName>
                                        </p:attrNameLst>
                                      </p:cBhvr>
                                      <p:to>
                                        <p:strVal val="visible"/>
                                      </p:to>
                                    </p:set>
                                    <p:anim calcmode="lin" valueType="num">
                                      <p:cBhvr additive="base">
                                        <p:cTn id="76" dur="500" fill="hold"/>
                                        <p:tgtEl>
                                          <p:spTgt spid="8198"/>
                                        </p:tgtEl>
                                        <p:attrNameLst>
                                          <p:attrName>ppt_x</p:attrName>
                                        </p:attrNameLst>
                                      </p:cBhvr>
                                      <p:tavLst>
                                        <p:tav tm="0">
                                          <p:val>
                                            <p:strVal val="#ppt_x"/>
                                          </p:val>
                                        </p:tav>
                                        <p:tav tm="100000">
                                          <p:val>
                                            <p:strVal val="#ppt_x"/>
                                          </p:val>
                                        </p:tav>
                                      </p:tavLst>
                                    </p:anim>
                                    <p:anim calcmode="lin" valueType="num">
                                      <p:cBhvr additive="base">
                                        <p:cTn id="77" dur="500" fill="hold"/>
                                        <p:tgtEl>
                                          <p:spTgt spid="8198"/>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10"/>
                  </p:tgtEl>
                </p:cond>
              </p:nextCondLst>
            </p:seq>
          </p:childTnLst>
        </p:cTn>
      </p:par>
    </p:tnLst>
    <p:bldLst>
      <p:bldP spid="8198" grpId="0" bldLvl="0" animBg="1"/>
      <p:bldP spid="8199" grpId="0" bldLvl="0" animBg="1"/>
      <p:bldP spid="8200" grpId="0" bldLvl="0" animBg="1"/>
      <p:bldP spid="8202" grpId="0" bldLvl="0" animBg="1"/>
      <p:bldP spid="8203" grpId="0" bldLvl="0" animBg="1"/>
      <p:bldP spid="8204" grpId="0" bldLvl="0" animBg="1"/>
      <p:bldP spid="8205" grpId="0" bldLvl="0" animBg="1"/>
      <p:bldP spid="6" grpId="0" bldLvl="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1999" cy="6858000"/>
          </a:xfrm>
          <a:prstGeom prst="rect">
            <a:avLst/>
          </a:prstGeom>
        </p:spPr>
      </p:pic>
      <p:sp>
        <p:nvSpPr>
          <p:cNvPr id="3" name="TextBox 2"/>
          <p:cNvSpPr txBox="1"/>
          <p:nvPr/>
        </p:nvSpPr>
        <p:spPr>
          <a:xfrm>
            <a:off x="927652" y="609600"/>
            <a:ext cx="5393635" cy="646331"/>
          </a:xfrm>
          <a:prstGeom prst="rect">
            <a:avLst/>
          </a:prstGeom>
          <a:noFill/>
        </p:spPr>
        <p:txBody>
          <a:bodyPr wrap="square" rtlCol="0">
            <a:spAutoFit/>
          </a:bodyPr>
          <a:lstStyle/>
          <a:p>
            <a:r>
              <a:rPr lang="en-US" sz="3600" b="1" u="sng" dirty="0" smtClean="0">
                <a:solidFill>
                  <a:srgbClr val="FF6600"/>
                </a:solidFill>
                <a:latin typeface="Comic Sans MS" panose="030F0702030302020204" pitchFamily="66" charset="0"/>
              </a:rPr>
              <a:t>Model sentences</a:t>
            </a:r>
            <a:endParaRPr lang="en-US" sz="3600" b="1" u="sng" dirty="0">
              <a:solidFill>
                <a:srgbClr val="FF6600"/>
              </a:solidFill>
              <a:latin typeface="Comic Sans MS" panose="030F0702030302020204" pitchFamily="66" charset="0"/>
            </a:endParaRP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xmlns="" val="0"/>
              </a:ext>
            </a:extLst>
          </a:blip>
          <a:srcRect r="2174" b="11252"/>
          <a:stretch/>
        </p:blipFill>
        <p:spPr>
          <a:xfrm>
            <a:off x="7819066" y="2763455"/>
            <a:ext cx="2981739" cy="2921442"/>
          </a:xfrm>
          <a:prstGeom prst="roundRect">
            <a:avLst>
              <a:gd name="adj" fmla="val 16667"/>
            </a:avLst>
          </a:prstGeom>
          <a:ln w="38100">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Rounded Rectangular Callout 4"/>
          <p:cNvSpPr/>
          <p:nvPr/>
        </p:nvSpPr>
        <p:spPr>
          <a:xfrm>
            <a:off x="927652" y="1448464"/>
            <a:ext cx="8613914" cy="1122458"/>
          </a:xfrm>
          <a:prstGeom prst="wedgeRoundRectCallout">
            <a:avLst>
              <a:gd name="adj1" fmla="val -43886"/>
              <a:gd name="adj2" fmla="val 74203"/>
              <a:gd name="adj3" fmla="val 16667"/>
            </a:avLst>
          </a:prstGeom>
          <a:solidFill>
            <a:schemeClr val="accent2">
              <a:lumMod val="60000"/>
              <a:lumOff val="40000"/>
            </a:schemeClr>
          </a:solidFill>
          <a:ln w="28575">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smtClean="0">
                <a:solidFill>
                  <a:schemeClr val="tx1"/>
                </a:solidFill>
                <a:latin typeface="Comic Sans MS" panose="030F0702030302020204" pitchFamily="66" charset="0"/>
              </a:rPr>
              <a:t>What would you like to be in the future?</a:t>
            </a:r>
            <a:endParaRPr lang="en-US" sz="3200" b="1" dirty="0">
              <a:solidFill>
                <a:schemeClr val="tx1"/>
              </a:solidFill>
              <a:latin typeface="Comic Sans MS" panose="030F0702030302020204" pitchFamily="66" charset="0"/>
            </a:endParaRPr>
          </a:p>
        </p:txBody>
      </p:sp>
      <p:sp>
        <p:nvSpPr>
          <p:cNvPr id="6" name="Rounded Rectangular Callout 5"/>
          <p:cNvSpPr/>
          <p:nvPr/>
        </p:nvSpPr>
        <p:spPr>
          <a:xfrm>
            <a:off x="954158" y="3008244"/>
            <a:ext cx="5857460" cy="1155590"/>
          </a:xfrm>
          <a:prstGeom prst="wedgeRoundRectCallout">
            <a:avLst>
              <a:gd name="adj1" fmla="val 44618"/>
              <a:gd name="adj2" fmla="val 80534"/>
              <a:gd name="adj3" fmla="val 16667"/>
            </a:avLst>
          </a:prstGeom>
          <a:solidFill>
            <a:srgbClr val="66CCFF"/>
          </a:solidFill>
          <a:ln w="28575">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smtClean="0">
                <a:solidFill>
                  <a:schemeClr val="tx1"/>
                </a:solidFill>
                <a:latin typeface="Comic Sans MS" panose="030F0702030302020204" pitchFamily="66" charset="0"/>
              </a:rPr>
              <a:t>I’d like to be a/an______.</a:t>
            </a:r>
            <a:endParaRPr lang="en-US" sz="3200" b="1" dirty="0">
              <a:solidFill>
                <a:schemeClr val="tx1"/>
              </a:solidFill>
              <a:latin typeface="Comic Sans MS" panose="030F0702030302020204" pitchFamily="66" charset="0"/>
            </a:endParaRPr>
          </a:p>
        </p:txBody>
      </p:sp>
      <p:sp>
        <p:nvSpPr>
          <p:cNvPr id="7" name="TextBox 6"/>
          <p:cNvSpPr txBox="1"/>
          <p:nvPr/>
        </p:nvSpPr>
        <p:spPr>
          <a:xfrm>
            <a:off x="4943345" y="3273545"/>
            <a:ext cx="1245705" cy="584775"/>
          </a:xfrm>
          <a:prstGeom prst="rect">
            <a:avLst/>
          </a:prstGeom>
          <a:noFill/>
        </p:spPr>
        <p:txBody>
          <a:bodyPr wrap="square" rtlCol="0">
            <a:spAutoFit/>
          </a:bodyPr>
          <a:lstStyle/>
          <a:p>
            <a:r>
              <a:rPr lang="en-US" sz="3200" b="1" dirty="0" smtClean="0">
                <a:solidFill>
                  <a:srgbClr val="C00000"/>
                </a:solidFill>
                <a:latin typeface="Comic Sans MS" panose="030F0702030302020204" pitchFamily="66" charset="0"/>
              </a:rPr>
              <a:t>pilot</a:t>
            </a:r>
            <a:endParaRPr lang="en-US" sz="2400" b="1" dirty="0">
              <a:solidFill>
                <a:srgbClr val="C00000"/>
              </a:solidFill>
              <a:latin typeface="Comic Sans MS" panose="030F0702030302020204" pitchFamily="66" charset="0"/>
            </a:endParaRPr>
          </a:p>
        </p:txBody>
      </p:sp>
      <p:sp>
        <p:nvSpPr>
          <p:cNvPr id="8" name="Oval 7"/>
          <p:cNvSpPr/>
          <p:nvPr/>
        </p:nvSpPr>
        <p:spPr>
          <a:xfrm>
            <a:off x="3831298" y="3422041"/>
            <a:ext cx="357241" cy="349763"/>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22685" y="5295330"/>
            <a:ext cx="780920" cy="717775"/>
          </a:xfrm>
          <a:prstGeom prst="rect">
            <a:avLst/>
          </a:prstGeom>
        </p:spPr>
      </p:pic>
      <p:sp>
        <p:nvSpPr>
          <p:cNvPr id="10" name="Round Diagonal Corner Rectangle 9"/>
          <p:cNvSpPr/>
          <p:nvPr/>
        </p:nvSpPr>
        <p:spPr>
          <a:xfrm>
            <a:off x="1203604" y="4898730"/>
            <a:ext cx="5988765" cy="1217415"/>
          </a:xfrm>
          <a:prstGeom prst="round2DiagRect">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tx1"/>
                </a:solidFill>
                <a:latin typeface="Comic Sans MS" panose="030F0702030302020204" pitchFamily="66" charset="0"/>
              </a:rPr>
              <a:t>‘d like = would like</a:t>
            </a:r>
          </a:p>
          <a:p>
            <a:r>
              <a:rPr lang="en-US" b="1" i="1" dirty="0" smtClean="0">
                <a:solidFill>
                  <a:srgbClr val="002060"/>
                </a:solidFill>
                <a:latin typeface="Comic Sans MS" panose="030F0702030302020204" pitchFamily="66" charset="0"/>
              </a:rPr>
              <a:t>I’d like to be a pilot. = I would like to be a pilot</a:t>
            </a:r>
            <a:r>
              <a:rPr lang="en-US" b="1" i="1" dirty="0" smtClean="0">
                <a:solidFill>
                  <a:schemeClr val="tx1"/>
                </a:solidFill>
                <a:latin typeface="Comic Sans MS" panose="030F0702030302020204" pitchFamily="66" charset="0"/>
              </a:rPr>
              <a:t>.</a:t>
            </a:r>
            <a:endParaRPr lang="en-US" sz="1600" b="1" i="1" dirty="0">
              <a:solidFill>
                <a:schemeClr val="tx1"/>
              </a:solidFill>
              <a:latin typeface="Comic Sans MS" panose="030F0702030302020204" pitchFamily="66" charset="0"/>
            </a:endParaRPr>
          </a:p>
        </p:txBody>
      </p:sp>
      <p:sp>
        <p:nvSpPr>
          <p:cNvPr id="11" name="TextBox 10"/>
          <p:cNvSpPr txBox="1"/>
          <p:nvPr/>
        </p:nvSpPr>
        <p:spPr>
          <a:xfrm>
            <a:off x="980284" y="1734036"/>
            <a:ext cx="4688996" cy="584775"/>
          </a:xfrm>
          <a:prstGeom prst="rect">
            <a:avLst/>
          </a:prstGeom>
          <a:noFill/>
          <a:ln>
            <a:noFill/>
          </a:ln>
        </p:spPr>
        <p:txBody>
          <a:bodyPr wrap="square" rtlCol="0">
            <a:spAutoFit/>
          </a:bodyPr>
          <a:lstStyle/>
          <a:p>
            <a:r>
              <a:rPr lang="en-US" sz="3200" b="1" dirty="0">
                <a:solidFill>
                  <a:srgbClr val="FF0000"/>
                </a:solidFill>
                <a:latin typeface="Comic Sans MS" panose="030F0702030302020204" pitchFamily="66" charset="0"/>
              </a:rPr>
              <a:t>What would you like</a:t>
            </a:r>
            <a:endParaRPr lang="en-US" sz="3200" dirty="0">
              <a:solidFill>
                <a:srgbClr val="FF0000"/>
              </a:solidFill>
            </a:endParaRPr>
          </a:p>
        </p:txBody>
      </p:sp>
      <p:sp>
        <p:nvSpPr>
          <p:cNvPr id="12" name="TextBox 11"/>
          <p:cNvSpPr txBox="1"/>
          <p:nvPr/>
        </p:nvSpPr>
        <p:spPr>
          <a:xfrm>
            <a:off x="5133702" y="1734036"/>
            <a:ext cx="1410978" cy="584775"/>
          </a:xfrm>
          <a:prstGeom prst="rect">
            <a:avLst/>
          </a:prstGeom>
          <a:noFill/>
        </p:spPr>
        <p:txBody>
          <a:bodyPr wrap="square" rtlCol="0">
            <a:spAutoFit/>
          </a:bodyPr>
          <a:lstStyle/>
          <a:p>
            <a:r>
              <a:rPr lang="en-US" sz="3200" b="1" dirty="0">
                <a:solidFill>
                  <a:srgbClr val="FF0000"/>
                </a:solidFill>
                <a:latin typeface="Comic Sans MS" panose="030F0702030302020204" pitchFamily="66" charset="0"/>
              </a:rPr>
              <a:t>to be</a:t>
            </a:r>
            <a:endParaRPr lang="en-US" sz="3200" dirty="0">
              <a:solidFill>
                <a:srgbClr val="FF0000"/>
              </a:solidFill>
            </a:endParaRPr>
          </a:p>
        </p:txBody>
      </p:sp>
      <p:sp>
        <p:nvSpPr>
          <p:cNvPr id="13" name="TextBox 12"/>
          <p:cNvSpPr txBox="1"/>
          <p:nvPr/>
        </p:nvSpPr>
        <p:spPr>
          <a:xfrm>
            <a:off x="6321287" y="819544"/>
            <a:ext cx="3057844" cy="584775"/>
          </a:xfrm>
          <a:prstGeom prst="rect">
            <a:avLst/>
          </a:prstGeom>
          <a:noFill/>
        </p:spPr>
        <p:txBody>
          <a:bodyPr wrap="square" rtlCol="0">
            <a:spAutoFit/>
          </a:bodyPr>
          <a:lstStyle/>
          <a:p>
            <a:endParaRPr lang="en-US" dirty="0"/>
          </a:p>
        </p:txBody>
      </p:sp>
      <p:sp>
        <p:nvSpPr>
          <p:cNvPr id="14" name="TextBox 13"/>
          <p:cNvSpPr txBox="1"/>
          <p:nvPr/>
        </p:nvSpPr>
        <p:spPr>
          <a:xfrm>
            <a:off x="6355369" y="1718334"/>
            <a:ext cx="3278018" cy="584775"/>
          </a:xfrm>
          <a:prstGeom prst="rect">
            <a:avLst/>
          </a:prstGeom>
          <a:noFill/>
        </p:spPr>
        <p:txBody>
          <a:bodyPr wrap="square" rtlCol="0">
            <a:spAutoFit/>
          </a:bodyPr>
          <a:lstStyle/>
          <a:p>
            <a:r>
              <a:rPr lang="en-US" sz="3200" b="1" dirty="0">
                <a:solidFill>
                  <a:srgbClr val="FF0000"/>
                </a:solidFill>
                <a:latin typeface="Comic Sans MS" panose="030F0702030302020204" pitchFamily="66" charset="0"/>
              </a:rPr>
              <a:t>in the future</a:t>
            </a:r>
            <a:r>
              <a:rPr lang="en-US" sz="3200" b="1" dirty="0" smtClean="0">
                <a:solidFill>
                  <a:srgbClr val="FF0000"/>
                </a:solidFill>
                <a:latin typeface="Comic Sans MS" panose="030F0702030302020204" pitchFamily="66" charset="0"/>
              </a:rPr>
              <a:t>?</a:t>
            </a:r>
            <a:endParaRPr lang="en-US" sz="3200" b="1" dirty="0">
              <a:solidFill>
                <a:srgbClr val="FF0000"/>
              </a:solidFill>
              <a:latin typeface="Comic Sans MS" panose="030F0702030302020204" pitchFamily="66" charset="0"/>
            </a:endParaRPr>
          </a:p>
        </p:txBody>
      </p:sp>
      <p:sp>
        <p:nvSpPr>
          <p:cNvPr id="15" name="TextBox 14"/>
          <p:cNvSpPr txBox="1"/>
          <p:nvPr/>
        </p:nvSpPr>
        <p:spPr>
          <a:xfrm>
            <a:off x="1006410" y="3312734"/>
            <a:ext cx="2851014" cy="584775"/>
          </a:xfrm>
          <a:prstGeom prst="rect">
            <a:avLst/>
          </a:prstGeom>
          <a:noFill/>
        </p:spPr>
        <p:txBody>
          <a:bodyPr wrap="square" rtlCol="0">
            <a:spAutoFit/>
          </a:bodyPr>
          <a:lstStyle/>
          <a:p>
            <a:r>
              <a:rPr lang="en-US" sz="3200" b="1" dirty="0">
                <a:solidFill>
                  <a:srgbClr val="FF0000"/>
                </a:solidFill>
                <a:latin typeface="Comic Sans MS" panose="030F0702030302020204" pitchFamily="66" charset="0"/>
              </a:rPr>
              <a:t>I’d like to be</a:t>
            </a:r>
            <a:endParaRPr lang="en-US" sz="3200" dirty="0">
              <a:solidFill>
                <a:srgbClr val="FF0000"/>
              </a:solidFill>
            </a:endParaRPr>
          </a:p>
        </p:txBody>
      </p:sp>
      <p:sp>
        <p:nvSpPr>
          <p:cNvPr id="16" name="Rounded Rectangle 15"/>
          <p:cNvSpPr/>
          <p:nvPr/>
        </p:nvSpPr>
        <p:spPr>
          <a:xfrm>
            <a:off x="3809922" y="3312734"/>
            <a:ext cx="2734757" cy="543056"/>
          </a:xfrm>
          <a:prstGeom prst="roundRect">
            <a:avLst/>
          </a:prstGeom>
          <a:solidFill>
            <a:srgbClr val="66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u="sng" dirty="0">
                <a:solidFill>
                  <a:srgbClr val="FF0000"/>
                </a:solidFill>
                <a:latin typeface="Comic Sans MS" panose="030F0702030302020204" pitchFamily="66" charset="0"/>
              </a:rPr>
              <a:t>a</a:t>
            </a:r>
            <a:r>
              <a:rPr lang="en-US" sz="3200" b="1" u="sng" dirty="0" smtClean="0">
                <a:solidFill>
                  <a:srgbClr val="FF0000"/>
                </a:solidFill>
                <a:latin typeface="Comic Sans MS" panose="030F0702030302020204" pitchFamily="66" charset="0"/>
              </a:rPr>
              <a:t> pilot</a:t>
            </a:r>
            <a:r>
              <a:rPr lang="en-US" sz="3200" b="1" dirty="0" smtClean="0">
                <a:solidFill>
                  <a:srgbClr val="FF0000"/>
                </a:solidFill>
                <a:latin typeface="Comic Sans MS" panose="030F0702030302020204" pitchFamily="66" charset="0"/>
              </a:rPr>
              <a:t>.</a:t>
            </a:r>
            <a:endParaRPr lang="en-US" sz="3200" b="1"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xmlns="" val="3554695982"/>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left)">
                                      <p:cBhvr>
                                        <p:cTn id="24" dur="500"/>
                                        <p:tgtEl>
                                          <p:spTgt spid="7"/>
                                        </p:tgtEl>
                                      </p:cBhvr>
                                    </p:animEffect>
                                  </p:childTnLst>
                                </p:cTn>
                              </p:par>
                              <p:par>
                                <p:cTn id="25" presetID="14" presetClass="entr" presetSubtype="1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randombar(horizontal)">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iterate type="lt">
                                    <p:tmPct val="15000"/>
                                  </p:iterate>
                                  <p:childTnLst>
                                    <p:set>
                                      <p:cBhvr>
                                        <p:cTn id="31" dur="1" fill="hold">
                                          <p:stCondLst>
                                            <p:cond delay="0"/>
                                          </p:stCondLst>
                                        </p:cTn>
                                        <p:tgtEl>
                                          <p:spTgt spid="11"/>
                                        </p:tgtEl>
                                        <p:attrNameLst>
                                          <p:attrName>style.visibility</p:attrName>
                                        </p:attrNameLst>
                                      </p:cBhvr>
                                      <p:to>
                                        <p:strVal val="visible"/>
                                      </p:to>
                                    </p:set>
                                    <p:animEffect transition="in" filter="wipe(left)">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iterate type="lt">
                                    <p:tmPct val="15000"/>
                                  </p:iterate>
                                  <p:childTnLst>
                                    <p:set>
                                      <p:cBhvr>
                                        <p:cTn id="36" dur="1" fill="hold">
                                          <p:stCondLst>
                                            <p:cond delay="0"/>
                                          </p:stCondLst>
                                        </p:cTn>
                                        <p:tgtEl>
                                          <p:spTgt spid="12"/>
                                        </p:tgtEl>
                                        <p:attrNameLst>
                                          <p:attrName>style.visibility</p:attrName>
                                        </p:attrNameLst>
                                      </p:cBhvr>
                                      <p:to>
                                        <p:strVal val="visible"/>
                                      </p:to>
                                    </p:set>
                                    <p:animEffect transition="in" filter="wipe(left)">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iterate type="lt">
                                    <p:tmPct val="15000"/>
                                  </p:iterate>
                                  <p:childTnLst>
                                    <p:set>
                                      <p:cBhvr>
                                        <p:cTn id="41" dur="1" fill="hold">
                                          <p:stCondLst>
                                            <p:cond delay="0"/>
                                          </p:stCondLst>
                                        </p:cTn>
                                        <p:tgtEl>
                                          <p:spTgt spid="14"/>
                                        </p:tgtEl>
                                        <p:attrNameLst>
                                          <p:attrName>style.visibility</p:attrName>
                                        </p:attrNameLst>
                                      </p:cBhvr>
                                      <p:to>
                                        <p:strVal val="visible"/>
                                      </p:to>
                                    </p:set>
                                    <p:animEffect transition="in" filter="wipe(left)">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iterate type="lt">
                                    <p:tmPct val="15000"/>
                                  </p:iterate>
                                  <p:childTnLst>
                                    <p:set>
                                      <p:cBhvr>
                                        <p:cTn id="46" dur="1" fill="hold">
                                          <p:stCondLst>
                                            <p:cond delay="0"/>
                                          </p:stCondLst>
                                        </p:cTn>
                                        <p:tgtEl>
                                          <p:spTgt spid="15">
                                            <p:txEl>
                                              <p:pRg st="0" end="0"/>
                                            </p:txEl>
                                          </p:spTgt>
                                        </p:tgtEl>
                                        <p:attrNameLst>
                                          <p:attrName>style.visibility</p:attrName>
                                        </p:attrNameLst>
                                      </p:cBhvr>
                                      <p:to>
                                        <p:strVal val="visible"/>
                                      </p:to>
                                    </p:set>
                                    <p:animEffect transition="in" filter="wipe(left)">
                                      <p:cBhvr>
                                        <p:cTn id="47" dur="500"/>
                                        <p:tgtEl>
                                          <p:spTgt spid="15">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wipe(left)">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9"/>
                                        </p:tgtEl>
                                        <p:attrNameLst>
                                          <p:attrName>style.visibility</p:attrName>
                                        </p:attrNameLst>
                                      </p:cBhvr>
                                      <p:to>
                                        <p:strVal val="visible"/>
                                      </p:to>
                                    </p:set>
                                    <p:animEffect transition="in" filter="wipe(down)">
                                      <p:cBhvr>
                                        <p:cTn id="57" dur="500"/>
                                        <p:tgtEl>
                                          <p:spTgt spid="9"/>
                                        </p:tgtEl>
                                      </p:cBhvr>
                                    </p:animEffect>
                                  </p:childTnLst>
                                </p:cTn>
                              </p:par>
                            </p:childTnLst>
                          </p:cTn>
                        </p:par>
                      </p:childTnLst>
                    </p:cTn>
                  </p:par>
                  <p:par>
                    <p:cTn id="58" fill="hold">
                      <p:stCondLst>
                        <p:cond delay="indefinite"/>
                      </p:stCondLst>
                      <p:childTnLst>
                        <p:par>
                          <p:cTn id="59" fill="hold">
                            <p:stCondLst>
                              <p:cond delay="0"/>
                            </p:stCondLst>
                            <p:childTnLst>
                              <p:par>
                                <p:cTn id="60" presetID="31" presetClass="entr" presetSubtype="0" fill="hold" grpId="0" nodeType="clickEffect">
                                  <p:stCondLst>
                                    <p:cond delay="0"/>
                                  </p:stCondLst>
                                  <p:childTnLst>
                                    <p:set>
                                      <p:cBhvr>
                                        <p:cTn id="61" dur="1" fill="hold">
                                          <p:stCondLst>
                                            <p:cond delay="0"/>
                                          </p:stCondLst>
                                        </p:cTn>
                                        <p:tgtEl>
                                          <p:spTgt spid="10"/>
                                        </p:tgtEl>
                                        <p:attrNameLst>
                                          <p:attrName>style.visibility</p:attrName>
                                        </p:attrNameLst>
                                      </p:cBhvr>
                                      <p:to>
                                        <p:strVal val="visible"/>
                                      </p:to>
                                    </p:set>
                                    <p:anim calcmode="lin" valueType="num">
                                      <p:cBhvr>
                                        <p:cTn id="62" dur="1000" fill="hold"/>
                                        <p:tgtEl>
                                          <p:spTgt spid="10"/>
                                        </p:tgtEl>
                                        <p:attrNameLst>
                                          <p:attrName>ppt_w</p:attrName>
                                        </p:attrNameLst>
                                      </p:cBhvr>
                                      <p:tavLst>
                                        <p:tav tm="0">
                                          <p:val>
                                            <p:fltVal val="0"/>
                                          </p:val>
                                        </p:tav>
                                        <p:tav tm="100000">
                                          <p:val>
                                            <p:strVal val="#ppt_w"/>
                                          </p:val>
                                        </p:tav>
                                      </p:tavLst>
                                    </p:anim>
                                    <p:anim calcmode="lin" valueType="num">
                                      <p:cBhvr>
                                        <p:cTn id="63" dur="1000" fill="hold"/>
                                        <p:tgtEl>
                                          <p:spTgt spid="10"/>
                                        </p:tgtEl>
                                        <p:attrNameLst>
                                          <p:attrName>ppt_h</p:attrName>
                                        </p:attrNameLst>
                                      </p:cBhvr>
                                      <p:tavLst>
                                        <p:tav tm="0">
                                          <p:val>
                                            <p:fltVal val="0"/>
                                          </p:val>
                                        </p:tav>
                                        <p:tav tm="100000">
                                          <p:val>
                                            <p:strVal val="#ppt_h"/>
                                          </p:val>
                                        </p:tav>
                                      </p:tavLst>
                                    </p:anim>
                                    <p:anim calcmode="lin" valueType="num">
                                      <p:cBhvr>
                                        <p:cTn id="64" dur="1000" fill="hold"/>
                                        <p:tgtEl>
                                          <p:spTgt spid="10"/>
                                        </p:tgtEl>
                                        <p:attrNameLst>
                                          <p:attrName>style.rotation</p:attrName>
                                        </p:attrNameLst>
                                      </p:cBhvr>
                                      <p:tavLst>
                                        <p:tav tm="0">
                                          <p:val>
                                            <p:fltVal val="90"/>
                                          </p:val>
                                        </p:tav>
                                        <p:tav tm="100000">
                                          <p:val>
                                            <p:fltVal val="0"/>
                                          </p:val>
                                        </p:tav>
                                      </p:tavLst>
                                    </p:anim>
                                    <p:animEffect transition="in" filter="fade">
                                      <p:cBhvr>
                                        <p:cTn id="65"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P spid="8" grpId="0" animBg="1"/>
      <p:bldP spid="10" grpId="0" animBg="1"/>
      <p:bldP spid="11" grpId="0"/>
      <p:bldP spid="12" grpId="0"/>
      <p:bldP spid="14" grpId="0"/>
      <p:bldP spid="1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2"/>
          <p:cNvPicPr>
            <a:picLocks noChangeAspect="1" noChangeArrowheads="1"/>
          </p:cNvPicPr>
          <p:nvPr/>
        </p:nvPicPr>
        <p:blipFill>
          <a:blip r:embed="rId2"/>
          <a:srcRect/>
          <a:stretch>
            <a:fillRect/>
          </a:stretch>
        </p:blipFill>
        <p:spPr bwMode="auto">
          <a:xfrm>
            <a:off x="0" y="0"/>
            <a:ext cx="121920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T group 4.mp4">
            <a:hlinkClick r:id="" action="ppaction://media"/>
          </p:cNvPr>
          <p:cNvPicPr>
            <a:picLocks noRot="1" noChangeAspect="1"/>
          </p:cNvPicPr>
          <p:nvPr>
            <a:videoFile r:link="rId1"/>
          </p:nvPr>
        </p:nvPicPr>
        <p:blipFill>
          <a:blip r:embed="rId3"/>
          <a:stretch>
            <a:fillRect/>
          </a:stretch>
        </p:blipFill>
        <p:spPr>
          <a:xfrm>
            <a:off x="0" y="-5366"/>
            <a:ext cx="12192000" cy="686873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90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extBox 1"/>
          <p:cNvSpPr txBox="1"/>
          <p:nvPr/>
        </p:nvSpPr>
        <p:spPr>
          <a:xfrm>
            <a:off x="114457" y="210152"/>
            <a:ext cx="3383280" cy="646331"/>
          </a:xfrm>
          <a:prstGeom prst="rect">
            <a:avLst/>
          </a:prstGeom>
          <a:noFill/>
        </p:spPr>
        <p:txBody>
          <a:bodyPr wrap="square" rtlCol="0">
            <a:spAutoFit/>
          </a:bodyPr>
          <a:lstStyle/>
          <a:p>
            <a:r>
              <a:rPr lang="en-US" sz="3600" b="1" u="sng" dirty="0" smtClean="0">
                <a:solidFill>
                  <a:srgbClr val="FF0000"/>
                </a:solidFill>
                <a:latin typeface="Comic Sans MS" panose="030F0702030302020204" pitchFamily="66" charset="0"/>
              </a:rPr>
              <a:t>Point and say</a:t>
            </a:r>
            <a:endParaRPr lang="en-US" sz="3600" b="1" u="sng" dirty="0">
              <a:solidFill>
                <a:srgbClr val="FF0000"/>
              </a:solidFill>
              <a:latin typeface="Comic Sans MS" panose="030F0702030302020204" pitchFamily="66"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384911" y="3843330"/>
            <a:ext cx="2644994" cy="1947063"/>
          </a:xfrm>
          <a:prstGeom prst="roundRect">
            <a:avLst>
              <a:gd name="adj" fmla="val 16667"/>
            </a:avLst>
          </a:prstGeom>
          <a:ln w="38100">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Oval 6"/>
          <p:cNvSpPr/>
          <p:nvPr/>
        </p:nvSpPr>
        <p:spPr>
          <a:xfrm>
            <a:off x="384911" y="3843330"/>
            <a:ext cx="526801" cy="557976"/>
          </a:xfrm>
          <a:prstGeom prst="ellipse">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t>a</a:t>
            </a:r>
            <a:endParaRPr lang="en-US" sz="3600" b="1" dirty="0"/>
          </a:p>
        </p:txBody>
      </p:sp>
      <p:pic>
        <p:nvPicPr>
          <p:cNvPr id="4" name="Picture 3"/>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3234337" y="3843328"/>
            <a:ext cx="2644994" cy="1947063"/>
          </a:xfrm>
          <a:prstGeom prst="roundRect">
            <a:avLst>
              <a:gd name="adj" fmla="val 16667"/>
            </a:avLst>
          </a:prstGeom>
          <a:ln w="38100">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Oval 7"/>
          <p:cNvSpPr/>
          <p:nvPr/>
        </p:nvSpPr>
        <p:spPr>
          <a:xfrm>
            <a:off x="3234337" y="3843328"/>
            <a:ext cx="526801" cy="557976"/>
          </a:xfrm>
          <a:prstGeom prst="ellipse">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b</a:t>
            </a:r>
          </a:p>
        </p:txBody>
      </p:sp>
      <p:grpSp>
        <p:nvGrpSpPr>
          <p:cNvPr id="14" name="Group 13"/>
          <p:cNvGrpSpPr/>
          <p:nvPr/>
        </p:nvGrpSpPr>
        <p:grpSpPr>
          <a:xfrm>
            <a:off x="6083763" y="3843327"/>
            <a:ext cx="2644994" cy="1947063"/>
            <a:chOff x="4999627" y="3944439"/>
            <a:chExt cx="2968716" cy="1947063"/>
          </a:xfrm>
        </p:grpSpPr>
        <p:pic>
          <p:nvPicPr>
            <p:cNvPr id="5" name="Picture 4"/>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4999627" y="3944439"/>
              <a:ext cx="2968716" cy="1947063"/>
            </a:xfrm>
            <a:prstGeom prst="roundRect">
              <a:avLst>
                <a:gd name="adj" fmla="val 16667"/>
              </a:avLst>
            </a:prstGeom>
            <a:ln w="38100">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Oval 8"/>
            <p:cNvSpPr/>
            <p:nvPr/>
          </p:nvSpPr>
          <p:spPr>
            <a:xfrm>
              <a:off x="4999627" y="3944439"/>
              <a:ext cx="591276" cy="557976"/>
            </a:xfrm>
            <a:prstGeom prst="ellipse">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c</a:t>
              </a:r>
            </a:p>
          </p:txBody>
        </p:sp>
      </p:grpSp>
      <p:grpSp>
        <p:nvGrpSpPr>
          <p:cNvPr id="15" name="Group 14"/>
          <p:cNvGrpSpPr/>
          <p:nvPr/>
        </p:nvGrpSpPr>
        <p:grpSpPr>
          <a:xfrm>
            <a:off x="8933189" y="3843326"/>
            <a:ext cx="2644994" cy="1947063"/>
            <a:chOff x="8343273" y="3944439"/>
            <a:chExt cx="2968716" cy="1947063"/>
          </a:xfrm>
        </p:grpSpPr>
        <p:pic>
          <p:nvPicPr>
            <p:cNvPr id="6" name="Picture 5"/>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8343273" y="3944439"/>
              <a:ext cx="2968716" cy="1947063"/>
            </a:xfrm>
            <a:prstGeom prst="roundRect">
              <a:avLst>
                <a:gd name="adj" fmla="val 16667"/>
              </a:avLst>
            </a:prstGeom>
            <a:ln w="38100">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 name="Oval 9"/>
            <p:cNvSpPr/>
            <p:nvPr/>
          </p:nvSpPr>
          <p:spPr>
            <a:xfrm>
              <a:off x="8343273" y="3944439"/>
              <a:ext cx="591276" cy="557976"/>
            </a:xfrm>
            <a:prstGeom prst="ellipse">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t>d</a:t>
              </a:r>
              <a:endParaRPr lang="en-US" sz="3600" b="1" dirty="0"/>
            </a:p>
          </p:txBody>
        </p:sp>
      </p:grpSp>
      <p:pic>
        <p:nvPicPr>
          <p:cNvPr id="11" name="Picture 10"/>
          <p:cNvPicPr>
            <a:picLocks noChangeAspect="1"/>
          </p:cNvPicPr>
          <p:nvPr/>
        </p:nvPicPr>
        <p:blipFill>
          <a:blip r:embed="rId7"/>
          <a:stretch>
            <a:fillRect/>
          </a:stretch>
        </p:blipFill>
        <p:spPr>
          <a:xfrm>
            <a:off x="5329044" y="2220684"/>
            <a:ext cx="1281520" cy="1276135"/>
          </a:xfrm>
          <a:prstGeom prst="rect">
            <a:avLst/>
          </a:prstGeom>
        </p:spPr>
      </p:pic>
      <p:sp>
        <p:nvSpPr>
          <p:cNvPr id="16" name="Rounded Rectangular Callout 15"/>
          <p:cNvSpPr/>
          <p:nvPr/>
        </p:nvSpPr>
        <p:spPr>
          <a:xfrm>
            <a:off x="114457" y="1059804"/>
            <a:ext cx="4692674" cy="1160881"/>
          </a:xfrm>
          <a:prstGeom prst="wedgeRoundRectCallout">
            <a:avLst>
              <a:gd name="adj1" fmla="val 58502"/>
              <a:gd name="adj2" fmla="val 86742"/>
              <a:gd name="adj3" fmla="val 16667"/>
            </a:avLst>
          </a:prstGeom>
          <a:solidFill>
            <a:schemeClr val="accent2">
              <a:lumMod val="40000"/>
              <a:lumOff val="60000"/>
            </a:schemeClr>
          </a:solidFill>
          <a:ln w="28575">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tx1"/>
                </a:solidFill>
                <a:latin typeface="Comic Sans MS" panose="030F0702030302020204" pitchFamily="66" charset="0"/>
              </a:rPr>
              <a:t>What would you like to be in the future?</a:t>
            </a:r>
            <a:endParaRPr lang="en-US" sz="3200" b="1" dirty="0">
              <a:solidFill>
                <a:schemeClr val="tx1"/>
              </a:solidFill>
              <a:latin typeface="Comic Sans MS" panose="030F0702030302020204" pitchFamily="66" charset="0"/>
            </a:endParaRPr>
          </a:p>
        </p:txBody>
      </p:sp>
      <p:sp>
        <p:nvSpPr>
          <p:cNvPr id="17" name="Rounded Rectangular Callout 16"/>
          <p:cNvSpPr/>
          <p:nvPr/>
        </p:nvSpPr>
        <p:spPr>
          <a:xfrm>
            <a:off x="6850252" y="1059803"/>
            <a:ext cx="4692674" cy="1160881"/>
          </a:xfrm>
          <a:prstGeom prst="wedgeRoundRectCallout">
            <a:avLst>
              <a:gd name="adj1" fmla="val -52010"/>
              <a:gd name="adj2" fmla="val 92368"/>
              <a:gd name="adj3" fmla="val 16667"/>
            </a:avLst>
          </a:prstGeom>
          <a:solidFill>
            <a:schemeClr val="accent6">
              <a:lumMod val="60000"/>
              <a:lumOff val="40000"/>
            </a:schemeClr>
          </a:solidFill>
          <a:ln w="28575">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tx1"/>
                </a:solidFill>
                <a:latin typeface="Comic Sans MS" panose="030F0702030302020204" pitchFamily="66" charset="0"/>
              </a:rPr>
              <a:t>I’d like to be ________.</a:t>
            </a:r>
            <a:endParaRPr lang="en-US" sz="3200" b="1" dirty="0">
              <a:solidFill>
                <a:schemeClr val="tx1"/>
              </a:solidFill>
              <a:latin typeface="Comic Sans MS" panose="030F0702030302020204" pitchFamily="66" charset="0"/>
            </a:endParaRPr>
          </a:p>
        </p:txBody>
      </p:sp>
      <p:sp>
        <p:nvSpPr>
          <p:cNvPr id="19" name="TextBox 18"/>
          <p:cNvSpPr txBox="1"/>
          <p:nvPr/>
        </p:nvSpPr>
        <p:spPr>
          <a:xfrm>
            <a:off x="134051" y="1085929"/>
            <a:ext cx="4653486" cy="1569660"/>
          </a:xfrm>
          <a:prstGeom prst="rect">
            <a:avLst/>
          </a:prstGeom>
          <a:noFill/>
        </p:spPr>
        <p:txBody>
          <a:bodyPr wrap="square" rtlCol="0">
            <a:spAutoFit/>
          </a:bodyPr>
          <a:lstStyle/>
          <a:p>
            <a:pPr algn="ctr"/>
            <a:r>
              <a:rPr lang="en-US" sz="3200" b="1" dirty="0" smtClean="0">
                <a:solidFill>
                  <a:srgbClr val="C00000"/>
                </a:solidFill>
                <a:latin typeface="Comic Sans MS" panose="030F0702030302020204" pitchFamily="66" charset="0"/>
              </a:rPr>
              <a:t>What would you like to be in the future?</a:t>
            </a:r>
          </a:p>
          <a:p>
            <a:pPr algn="ctr"/>
            <a:endParaRPr lang="en-US" sz="3200" dirty="0">
              <a:solidFill>
                <a:srgbClr val="C00000"/>
              </a:solidFill>
            </a:endParaRPr>
          </a:p>
        </p:txBody>
      </p:sp>
      <p:sp>
        <p:nvSpPr>
          <p:cNvPr id="20" name="TextBox 19"/>
          <p:cNvSpPr txBox="1"/>
          <p:nvPr/>
        </p:nvSpPr>
        <p:spPr>
          <a:xfrm>
            <a:off x="6975903" y="1101397"/>
            <a:ext cx="4441371" cy="1569660"/>
          </a:xfrm>
          <a:prstGeom prst="rect">
            <a:avLst/>
          </a:prstGeom>
          <a:noFill/>
        </p:spPr>
        <p:txBody>
          <a:bodyPr wrap="square" rtlCol="0">
            <a:spAutoFit/>
          </a:bodyPr>
          <a:lstStyle/>
          <a:p>
            <a:pPr algn="ctr"/>
            <a:r>
              <a:rPr lang="en-US" sz="3200" b="1" dirty="0" smtClean="0">
                <a:solidFill>
                  <a:srgbClr val="C00000"/>
                </a:solidFill>
                <a:latin typeface="Comic Sans MS" panose="030F0702030302020204" pitchFamily="66" charset="0"/>
              </a:rPr>
              <a:t>I’d like to be ________.</a:t>
            </a:r>
          </a:p>
          <a:p>
            <a:pPr algn="ctr"/>
            <a:endParaRPr lang="en-US" sz="3200" dirty="0">
              <a:solidFill>
                <a:srgbClr val="C00000"/>
              </a:solidFill>
            </a:endParaRPr>
          </a:p>
        </p:txBody>
      </p:sp>
      <p:sp>
        <p:nvSpPr>
          <p:cNvPr id="18" name="Rounded Rectangle 17"/>
          <p:cNvSpPr/>
          <p:nvPr/>
        </p:nvSpPr>
        <p:spPr>
          <a:xfrm>
            <a:off x="384911" y="5969725"/>
            <a:ext cx="2644994" cy="627018"/>
          </a:xfrm>
          <a:prstGeom prst="roundRect">
            <a:avLst/>
          </a:prstGeom>
          <a:solidFill>
            <a:srgbClr val="00B0F0"/>
          </a:solidFill>
          <a:ln w="28575">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Comic Sans MS" panose="030F0702030302020204" pitchFamily="66" charset="0"/>
              </a:rPr>
              <a:t>a</a:t>
            </a:r>
            <a:r>
              <a:rPr lang="en-US" sz="3200" b="1" dirty="0" smtClean="0">
                <a:solidFill>
                  <a:schemeClr val="tx1"/>
                </a:solidFill>
                <a:latin typeface="Comic Sans MS" panose="030F0702030302020204" pitchFamily="66" charset="0"/>
              </a:rPr>
              <a:t> pilot</a:t>
            </a:r>
            <a:endParaRPr lang="en-US" sz="3200" b="1" dirty="0">
              <a:solidFill>
                <a:schemeClr val="tx1"/>
              </a:solidFill>
              <a:latin typeface="Comic Sans MS" panose="030F0702030302020204" pitchFamily="66" charset="0"/>
            </a:endParaRPr>
          </a:p>
        </p:txBody>
      </p:sp>
      <p:sp>
        <p:nvSpPr>
          <p:cNvPr id="21" name="Rounded Rectangle 20"/>
          <p:cNvSpPr/>
          <p:nvPr/>
        </p:nvSpPr>
        <p:spPr>
          <a:xfrm>
            <a:off x="3234337" y="5969725"/>
            <a:ext cx="2644994" cy="627018"/>
          </a:xfrm>
          <a:prstGeom prst="roundRect">
            <a:avLst/>
          </a:prstGeom>
          <a:solidFill>
            <a:srgbClr val="00B0F0"/>
          </a:solidFill>
          <a:ln w="28575">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Comic Sans MS" panose="030F0702030302020204" pitchFamily="66" charset="0"/>
              </a:rPr>
              <a:t>a</a:t>
            </a:r>
            <a:r>
              <a:rPr lang="en-US" sz="3200" b="1" dirty="0" smtClean="0">
                <a:solidFill>
                  <a:schemeClr val="tx1"/>
                </a:solidFill>
                <a:latin typeface="Comic Sans MS" panose="030F0702030302020204" pitchFamily="66" charset="0"/>
              </a:rPr>
              <a:t> doctor</a:t>
            </a:r>
            <a:endParaRPr lang="en-US" sz="3200" b="1" dirty="0">
              <a:solidFill>
                <a:schemeClr val="tx1"/>
              </a:solidFill>
              <a:latin typeface="Comic Sans MS" panose="030F0702030302020204" pitchFamily="66" charset="0"/>
            </a:endParaRPr>
          </a:p>
        </p:txBody>
      </p:sp>
      <p:sp>
        <p:nvSpPr>
          <p:cNvPr id="22" name="Rounded Rectangle 21"/>
          <p:cNvSpPr/>
          <p:nvPr/>
        </p:nvSpPr>
        <p:spPr>
          <a:xfrm>
            <a:off x="6083763" y="5969725"/>
            <a:ext cx="2644994" cy="627018"/>
          </a:xfrm>
          <a:prstGeom prst="roundRect">
            <a:avLst/>
          </a:prstGeom>
          <a:solidFill>
            <a:srgbClr val="00B0F0"/>
          </a:solidFill>
          <a:ln w="28575">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tx1"/>
                </a:solidFill>
                <a:latin typeface="Comic Sans MS" panose="030F0702030302020204" pitchFamily="66" charset="0"/>
              </a:rPr>
              <a:t>an architect</a:t>
            </a:r>
            <a:endParaRPr lang="en-US" sz="2800" b="1" dirty="0">
              <a:solidFill>
                <a:schemeClr val="tx1"/>
              </a:solidFill>
              <a:latin typeface="Comic Sans MS" panose="030F0702030302020204" pitchFamily="66" charset="0"/>
            </a:endParaRPr>
          </a:p>
        </p:txBody>
      </p:sp>
      <p:sp>
        <p:nvSpPr>
          <p:cNvPr id="23" name="Rounded Rectangle 22"/>
          <p:cNvSpPr/>
          <p:nvPr/>
        </p:nvSpPr>
        <p:spPr>
          <a:xfrm>
            <a:off x="8933189" y="5969725"/>
            <a:ext cx="2644994" cy="627018"/>
          </a:xfrm>
          <a:prstGeom prst="roundRect">
            <a:avLst/>
          </a:prstGeom>
          <a:solidFill>
            <a:srgbClr val="00B0F0"/>
          </a:solidFill>
          <a:ln w="28575">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tx1"/>
                </a:solidFill>
                <a:latin typeface="Comic Sans MS" panose="030F0702030302020204" pitchFamily="66" charset="0"/>
              </a:rPr>
              <a:t>a writer</a:t>
            </a:r>
            <a:endParaRPr lang="en-US" sz="3200" b="1" dirty="0">
              <a:solidFill>
                <a:schemeClr val="tx1"/>
              </a:solidFill>
              <a:latin typeface="Comic Sans MS" panose="030F0702030302020204" pitchFamily="66" charset="0"/>
            </a:endParaRPr>
          </a:p>
        </p:txBody>
      </p:sp>
      <p:pic>
        <p:nvPicPr>
          <p:cNvPr id="24" name="point and say_example_question">
            <a:hlinkClick r:id="" action="ppaction://media"/>
          </p:cNvPr>
          <p:cNvPicPr>
            <a:picLocks noChangeAspect="1"/>
          </p:cNvPicPr>
          <p:nvPr>
            <a:videoFile r:link="rId1"/>
            <p:extLst>
              <p:ext uri="{DAA4B4D4-6D71-4841-9C94-3DE7FCFB9230}">
                <p14:media xmlns:p14="http://schemas.microsoft.com/office/powerpoint/2010/main" xmlns="" r:embed="rId8"/>
              </p:ext>
            </p:extLst>
          </p:nvPr>
        </p:nvPicPr>
        <p:blipFill>
          <a:blip r:embed="rId9" cstate="print"/>
          <a:stretch>
            <a:fillRect/>
          </a:stretch>
        </p:blipFill>
        <p:spPr>
          <a:xfrm>
            <a:off x="425683" y="2435732"/>
            <a:ext cx="609600" cy="609600"/>
          </a:xfrm>
          <a:prstGeom prst="rect">
            <a:avLst/>
          </a:prstGeom>
        </p:spPr>
      </p:pic>
      <p:pic>
        <p:nvPicPr>
          <p:cNvPr id="25" name="point and say_example_answer">
            <a:hlinkClick r:id="" action="ppaction://media"/>
          </p:cNvPr>
          <p:cNvPicPr>
            <a:picLocks noChangeAspect="1"/>
          </p:cNvPicPr>
          <p:nvPr>
            <a:videoFile r:link="rId1"/>
            <p:extLst>
              <p:ext uri="{DAA4B4D4-6D71-4841-9C94-3DE7FCFB9230}">
                <p14:media xmlns:p14="http://schemas.microsoft.com/office/powerpoint/2010/main" xmlns="" r:embed="rId10"/>
              </p:ext>
            </p:extLst>
          </p:nvPr>
        </p:nvPicPr>
        <p:blipFill>
          <a:blip r:embed="rId9" cstate="print"/>
          <a:stretch>
            <a:fillRect/>
          </a:stretch>
        </p:blipFill>
        <p:spPr>
          <a:xfrm>
            <a:off x="10255686" y="2553951"/>
            <a:ext cx="609600" cy="609600"/>
          </a:xfrm>
          <a:prstGeom prst="rect">
            <a:avLst/>
          </a:prstGeom>
        </p:spPr>
      </p:pic>
      <p:sp>
        <p:nvSpPr>
          <p:cNvPr id="27" name="TextBox 26"/>
          <p:cNvSpPr txBox="1"/>
          <p:nvPr/>
        </p:nvSpPr>
        <p:spPr>
          <a:xfrm>
            <a:off x="7615451" y="586854"/>
            <a:ext cx="184731" cy="369332"/>
          </a:xfrm>
          <a:prstGeom prst="rect">
            <a:avLst/>
          </a:prstGeom>
          <a:noFill/>
        </p:spPr>
        <p:txBody>
          <a:bodyPr wrap="none" rtlCol="0">
            <a:spAutoFit/>
          </a:bodyPr>
          <a:lstStyle/>
          <a:p>
            <a:endParaRPr lang="en-US" dirty="0"/>
          </a:p>
        </p:txBody>
      </p:sp>
      <p:sp>
        <p:nvSpPr>
          <p:cNvPr id="29" name="TextBox 28"/>
          <p:cNvSpPr txBox="1"/>
          <p:nvPr/>
        </p:nvSpPr>
        <p:spPr>
          <a:xfrm>
            <a:off x="3234337" y="5997021"/>
            <a:ext cx="2644994" cy="584775"/>
          </a:xfrm>
          <a:prstGeom prst="rect">
            <a:avLst/>
          </a:prstGeom>
          <a:noFill/>
        </p:spPr>
        <p:txBody>
          <a:bodyPr wrap="square" rtlCol="0">
            <a:spAutoFit/>
          </a:bodyPr>
          <a:lstStyle/>
          <a:p>
            <a:pPr algn="ctr"/>
            <a:r>
              <a:rPr lang="en-US" sz="3200" b="1" dirty="0" smtClean="0">
                <a:latin typeface="Comic Sans MS" panose="030F0702030302020204" pitchFamily="66" charset="0"/>
              </a:rPr>
              <a:t>a doctor</a:t>
            </a:r>
            <a:endParaRPr lang="en-US" sz="3200" dirty="0"/>
          </a:p>
        </p:txBody>
      </p:sp>
    </p:spTree>
    <p:extLst>
      <p:ext uri="{BB962C8B-B14F-4D97-AF65-F5344CB8AC3E}">
        <p14:creationId xmlns:p14="http://schemas.microsoft.com/office/powerpoint/2010/main" xmlns="" val="3706271295"/>
      </p:ext>
    </p:extLst>
  </p:cSld>
  <p:clrMapOvr>
    <a:masterClrMapping/>
  </p:clrMapOvr>
  <mc:AlternateContent xmlns:mc="http://schemas.openxmlformats.org/markup-compatibility/2006">
    <mc:Choice xmlns:p14="http://schemas.microsoft.com/office/powerpoint/2010/main" xmlns="" Requires="p14">
      <p:transition spd="slow" p14:dur="1400">
        <p:blinds/>
      </p:transition>
    </mc:Choice>
    <mc:Fallback>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mph" presetSubtype="2" fill="hold" nodeType="clickEffect">
                                  <p:stCondLst>
                                    <p:cond delay="0"/>
                                  </p:stCondLst>
                                  <p:childTnLst>
                                    <p:animClr clrSpc="rgb" dir="cw">
                                      <p:cBhvr>
                                        <p:cTn id="6" dur="1000" fill="hold"/>
                                        <p:tgtEl>
                                          <p:spTgt spid="4"/>
                                        </p:tgtEl>
                                        <p:attrNameLst>
                                          <p:attrName>stroke.color</p:attrName>
                                        </p:attrNameLst>
                                      </p:cBhvr>
                                      <p:to>
                                        <a:srgbClr val="C00000"/>
                                      </p:to>
                                    </p:animClr>
                                    <p:set>
                                      <p:cBhvr>
                                        <p:cTn id="7" dur="1000" fill="hold"/>
                                        <p:tgtEl>
                                          <p:spTgt spid="4"/>
                                        </p:tgtEl>
                                        <p:attrNameLst>
                                          <p:attrName>stroke.on</p:attrName>
                                        </p:attrNameLst>
                                      </p:cBhvr>
                                      <p:to>
                                        <p:strVal val="true"/>
                                      </p:to>
                                    </p:set>
                                  </p:childTnLst>
                                </p:cTn>
                              </p:par>
                              <p:par>
                                <p:cTn id="8" presetID="7" presetClass="emph" presetSubtype="2" fill="hold" nodeType="withEffect">
                                  <p:stCondLst>
                                    <p:cond delay="0"/>
                                  </p:stCondLst>
                                  <p:childTnLst>
                                    <p:animClr clrSpc="rgb" dir="cw">
                                      <p:cBhvr>
                                        <p:cTn id="9" dur="1000" fill="hold"/>
                                        <p:tgtEl>
                                          <p:spTgt spid="21"/>
                                        </p:tgtEl>
                                        <p:attrNameLst>
                                          <p:attrName>stroke.color</p:attrName>
                                        </p:attrNameLst>
                                      </p:cBhvr>
                                      <p:to>
                                        <a:srgbClr val="C00000"/>
                                      </p:to>
                                    </p:animClr>
                                    <p:set>
                                      <p:cBhvr>
                                        <p:cTn id="10" dur="1000" fill="hold"/>
                                        <p:tgtEl>
                                          <p:spTgt spid="21"/>
                                        </p:tgtEl>
                                        <p:attrNameLst>
                                          <p:attrName>stroke.on</p:attrName>
                                        </p:attrNameLst>
                                      </p:cBhvr>
                                      <p:to>
                                        <p:strVal val="true"/>
                                      </p:to>
                                    </p:set>
                                  </p:childTnLst>
                                </p:cTn>
                              </p:par>
                              <p:par>
                                <p:cTn id="11" presetID="1" presetClass="emph" presetSubtype="2" fill="hold" nodeType="withEffect">
                                  <p:stCondLst>
                                    <p:cond delay="0"/>
                                  </p:stCondLst>
                                  <p:childTnLst>
                                    <p:animClr clrSpc="rgb" dir="cw">
                                      <p:cBhvr>
                                        <p:cTn id="12" dur="1000" fill="hold"/>
                                        <p:tgtEl>
                                          <p:spTgt spid="21"/>
                                        </p:tgtEl>
                                        <p:attrNameLst>
                                          <p:attrName>fillcolor</p:attrName>
                                        </p:attrNameLst>
                                      </p:cBhvr>
                                      <p:to>
                                        <a:srgbClr val="FFFF00"/>
                                      </p:to>
                                    </p:animClr>
                                    <p:set>
                                      <p:cBhvr>
                                        <p:cTn id="13" dur="1000" fill="hold"/>
                                        <p:tgtEl>
                                          <p:spTgt spid="21"/>
                                        </p:tgtEl>
                                        <p:attrNameLst>
                                          <p:attrName>fill.type</p:attrName>
                                        </p:attrNameLst>
                                      </p:cBhvr>
                                      <p:to>
                                        <p:strVal val="solid"/>
                                      </p:to>
                                    </p:set>
                                    <p:set>
                                      <p:cBhvr>
                                        <p:cTn id="14" dur="1000" fill="hold"/>
                                        <p:tgtEl>
                                          <p:spTgt spid="21"/>
                                        </p:tgtEl>
                                        <p:attrNameLst>
                                          <p:attrName>fill.on</p:attrName>
                                        </p:attrNameLst>
                                      </p:cBhvr>
                                      <p:to>
                                        <p:strVal val="tru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iterate type="lt">
                                    <p:tmPct val="15000"/>
                                  </p:iterate>
                                  <p:childTnLst>
                                    <p:set>
                                      <p:cBhvr>
                                        <p:cTn id="18" dur="1" fill="hold">
                                          <p:stCondLst>
                                            <p:cond delay="0"/>
                                          </p:stCondLst>
                                        </p:cTn>
                                        <p:tgtEl>
                                          <p:spTgt spid="19"/>
                                        </p:tgtEl>
                                        <p:attrNameLst>
                                          <p:attrName>style.visibility</p:attrName>
                                        </p:attrNameLst>
                                      </p:cBhvr>
                                      <p:to>
                                        <p:strVal val="visible"/>
                                      </p:to>
                                    </p:set>
                                    <p:animEffect transition="in" filter="wipe(left)">
                                      <p:cBhvr>
                                        <p:cTn id="19" dur="500"/>
                                        <p:tgtEl>
                                          <p:spTgt spid="19"/>
                                        </p:tgtEl>
                                      </p:cBhvr>
                                    </p:animEffect>
                                  </p:childTnLst>
                                  <p:subTnLst>
                                    <p:set>
                                      <p:cBhvr override="childStyle">
                                        <p:cTn dur="1" fill="hold" display="0" masterRel="nextClick" afterEffect="1"/>
                                        <p:tgtEl>
                                          <p:spTgt spid="19"/>
                                        </p:tgtEl>
                                        <p:attrNameLst>
                                          <p:attrName>style.visibility</p:attrName>
                                        </p:attrNameLst>
                                      </p:cBhvr>
                                      <p:to>
                                        <p:strVal val="hidden"/>
                                      </p:to>
                                    </p:set>
                                  </p:subTnLst>
                                </p:cTn>
                              </p:par>
                              <p:par>
                                <p:cTn id="20" presetID="1" presetClass="mediacall" presetSubtype="0" fill="hold" nodeType="withEffect">
                                  <p:stCondLst>
                                    <p:cond delay="0"/>
                                  </p:stCondLst>
                                  <p:childTnLst>
                                    <p:cmd type="call" cmd="playFrom(0.0)">
                                      <p:cBhvr>
                                        <p:cTn id="21" dur="2945" fill="hold"/>
                                        <p:tgtEl>
                                          <p:spTgt spid="24"/>
                                        </p:tgtEl>
                                      </p:cBhvr>
                                    </p:cmd>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iterate type="lt">
                                    <p:tmPct val="10000"/>
                                  </p:iterate>
                                  <p:childTnLst>
                                    <p:set>
                                      <p:cBhvr>
                                        <p:cTn id="25" dur="1" fill="hold">
                                          <p:stCondLst>
                                            <p:cond delay="0"/>
                                          </p:stCondLst>
                                        </p:cTn>
                                        <p:tgtEl>
                                          <p:spTgt spid="20"/>
                                        </p:tgtEl>
                                        <p:attrNameLst>
                                          <p:attrName>style.visibility</p:attrName>
                                        </p:attrNameLst>
                                      </p:cBhvr>
                                      <p:to>
                                        <p:strVal val="visible"/>
                                      </p:to>
                                    </p:set>
                                    <p:animEffect transition="in" filter="wipe(left)">
                                      <p:cBhvr>
                                        <p:cTn id="26" dur="500"/>
                                        <p:tgtEl>
                                          <p:spTgt spid="20"/>
                                        </p:tgtEl>
                                      </p:cBhvr>
                                    </p:animEffect>
                                  </p:childTnLst>
                                  <p:subTnLst>
                                    <p:set>
                                      <p:cBhvr override="childStyle">
                                        <p:cTn dur="1" fill="hold" display="0" masterRel="nextClick" afterEffect="1"/>
                                        <p:tgtEl>
                                          <p:spTgt spid="20"/>
                                        </p:tgtEl>
                                        <p:attrNameLst>
                                          <p:attrName>style.visibility</p:attrName>
                                        </p:attrNameLst>
                                      </p:cBhvr>
                                      <p:to>
                                        <p:strVal val="hidden"/>
                                      </p:to>
                                    </p:set>
                                  </p:subTnLst>
                                </p:cTn>
                              </p:par>
                              <p:par>
                                <p:cTn id="27" presetID="1" presetClass="mediacall" presetSubtype="0" fill="hold" nodeType="withEffect">
                                  <p:stCondLst>
                                    <p:cond delay="0"/>
                                  </p:stCondLst>
                                  <p:childTnLst>
                                    <p:cmd type="call" cmd="playFrom(0.0)">
                                      <p:cBhvr>
                                        <p:cTn id="28" dur="2449" fill="hold"/>
                                        <p:tgtEl>
                                          <p:spTgt spid="25"/>
                                        </p:tgtEl>
                                      </p:cBhvr>
                                    </p:cmd>
                                  </p:childTnLst>
                                </p:cTn>
                              </p:par>
                            </p:childTnLst>
                          </p:cTn>
                        </p:par>
                        <p:par>
                          <p:cTn id="29" fill="hold">
                            <p:stCondLst>
                              <p:cond delay="2449"/>
                            </p:stCondLst>
                            <p:childTnLst>
                              <p:par>
                                <p:cTn id="30" presetID="42" presetClass="path" presetSubtype="0" accel="50000" decel="50000" fill="hold" nodeType="afterEffect">
                                  <p:stCondLst>
                                    <p:cond delay="0"/>
                                  </p:stCondLst>
                                  <p:childTnLst>
                                    <p:animMotion origin="layout" path="M -3.95833E-6 3.33333E-6 L 0.37383 -0.64398 " pathEditMode="relative" rAng="0" ptsTypes="AA">
                                      <p:cBhvr>
                                        <p:cTn id="31" dur="500" fill="hold"/>
                                        <p:tgtEl>
                                          <p:spTgt spid="29">
                                            <p:txEl>
                                              <p:pRg st="0" end="0"/>
                                            </p:txEl>
                                          </p:spTgt>
                                        </p:tgtEl>
                                        <p:attrNameLst>
                                          <p:attrName>ppt_x</p:attrName>
                                          <p:attrName>ppt_y</p:attrName>
                                        </p:attrNameLst>
                                      </p:cBhvr>
                                      <p:rCtr x="18685" y="-32199"/>
                                    </p:animMotion>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32" fill="hold" display="0">
                  <p:stCondLst>
                    <p:cond delay="indefinite"/>
                  </p:stCondLst>
                  <p:endCondLst>
                    <p:cond evt="onStopAudio" delay="0">
                      <p:tgtEl>
                        <p:sldTgt/>
                      </p:tgtEl>
                    </p:cond>
                  </p:endCondLst>
                </p:cTn>
                <p:tgtEl>
                  <p:spTgt spid="24"/>
                </p:tgtEl>
              </p:cMediaNode>
            </p:video>
            <p:video>
              <p:cMediaNode vol="80000" showWhenStopped="0">
                <p:cTn id="33" fill="hold" display="0">
                  <p:stCondLst>
                    <p:cond delay="indefinite"/>
                  </p:stCondLst>
                  <p:endCondLst>
                    <p:cond evt="onStopAudio" delay="0">
                      <p:tgtEl>
                        <p:sldTgt/>
                      </p:tgtEl>
                    </p:cond>
                  </p:endCondLst>
                </p:cTn>
                <p:tgtEl>
                  <p:spTgt spid="25"/>
                </p:tgtEl>
              </p:cMediaNode>
            </p:video>
          </p:childTnLst>
        </p:cTn>
      </p:par>
    </p:tnLst>
    <p:bldLst>
      <p:bldP spid="19" grpId="0"/>
      <p:bldP spid="20"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extBox 1"/>
          <p:cNvSpPr txBox="1"/>
          <p:nvPr/>
        </p:nvSpPr>
        <p:spPr>
          <a:xfrm>
            <a:off x="114457" y="210152"/>
            <a:ext cx="3383280" cy="646331"/>
          </a:xfrm>
          <a:prstGeom prst="rect">
            <a:avLst/>
          </a:prstGeom>
          <a:noFill/>
        </p:spPr>
        <p:txBody>
          <a:bodyPr wrap="square" rtlCol="0">
            <a:spAutoFit/>
          </a:bodyPr>
          <a:lstStyle/>
          <a:p>
            <a:r>
              <a:rPr lang="en-US" sz="3600" b="1" u="sng" dirty="0" smtClean="0">
                <a:solidFill>
                  <a:srgbClr val="FF0000"/>
                </a:solidFill>
                <a:latin typeface="Comic Sans MS" panose="030F0702030302020204" pitchFamily="66" charset="0"/>
              </a:rPr>
              <a:t>Point and say</a:t>
            </a:r>
            <a:endParaRPr lang="en-US" sz="3600" b="1" u="sng" dirty="0">
              <a:solidFill>
                <a:srgbClr val="FF0000"/>
              </a:solidFill>
              <a:latin typeface="Comic Sans MS" panose="030F0702030302020204" pitchFamily="66" charset="0"/>
            </a:endParaRPr>
          </a:p>
        </p:txBody>
      </p:sp>
      <p:grpSp>
        <p:nvGrpSpPr>
          <p:cNvPr id="12" name="Group 11"/>
          <p:cNvGrpSpPr/>
          <p:nvPr/>
        </p:nvGrpSpPr>
        <p:grpSpPr>
          <a:xfrm>
            <a:off x="384911" y="3843330"/>
            <a:ext cx="2644994" cy="1947063"/>
            <a:chOff x="4999627" y="1296950"/>
            <a:chExt cx="2968716" cy="1947063"/>
          </a:xfrm>
        </p:grpSpPr>
        <p:pic>
          <p:nvPicPr>
            <p:cNvPr id="3" name="Picture 2"/>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4999627" y="1296950"/>
              <a:ext cx="2968716" cy="1947063"/>
            </a:xfrm>
            <a:prstGeom prst="roundRect">
              <a:avLst>
                <a:gd name="adj" fmla="val 16667"/>
              </a:avLst>
            </a:prstGeom>
            <a:ln w="38100">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Oval 6"/>
            <p:cNvSpPr/>
            <p:nvPr/>
          </p:nvSpPr>
          <p:spPr>
            <a:xfrm>
              <a:off x="4999627" y="1296950"/>
              <a:ext cx="591276" cy="557976"/>
            </a:xfrm>
            <a:prstGeom prst="ellipse">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t>a</a:t>
              </a:r>
              <a:endParaRPr lang="en-US" sz="3600" b="1" dirty="0"/>
            </a:p>
          </p:txBody>
        </p:sp>
      </p:grpSp>
      <p:grpSp>
        <p:nvGrpSpPr>
          <p:cNvPr id="13" name="Group 12"/>
          <p:cNvGrpSpPr/>
          <p:nvPr/>
        </p:nvGrpSpPr>
        <p:grpSpPr>
          <a:xfrm>
            <a:off x="3234337" y="3843328"/>
            <a:ext cx="2644994" cy="1947063"/>
            <a:chOff x="8343273" y="1296950"/>
            <a:chExt cx="2968716" cy="1947063"/>
          </a:xfrm>
        </p:grpSpPr>
        <p:pic>
          <p:nvPicPr>
            <p:cNvPr id="4" name="Picture 3"/>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8343273" y="1296950"/>
              <a:ext cx="2968716" cy="1947063"/>
            </a:xfrm>
            <a:prstGeom prst="roundRect">
              <a:avLst>
                <a:gd name="adj" fmla="val 16667"/>
              </a:avLst>
            </a:prstGeom>
            <a:ln w="38100">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Oval 7"/>
            <p:cNvSpPr/>
            <p:nvPr/>
          </p:nvSpPr>
          <p:spPr>
            <a:xfrm>
              <a:off x="8343273" y="1296950"/>
              <a:ext cx="591276" cy="557976"/>
            </a:xfrm>
            <a:prstGeom prst="ellipse">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b</a:t>
              </a:r>
            </a:p>
          </p:txBody>
        </p:sp>
      </p:grpSp>
      <p:pic>
        <p:nvPicPr>
          <p:cNvPr id="5" name="Picture 4"/>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6083763" y="3843327"/>
            <a:ext cx="2644994" cy="1947063"/>
          </a:xfrm>
          <a:prstGeom prst="roundRect">
            <a:avLst>
              <a:gd name="adj" fmla="val 16667"/>
            </a:avLst>
          </a:prstGeom>
          <a:ln w="38100">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Oval 8"/>
          <p:cNvSpPr/>
          <p:nvPr/>
        </p:nvSpPr>
        <p:spPr>
          <a:xfrm>
            <a:off x="6083763" y="3843327"/>
            <a:ext cx="526801" cy="557976"/>
          </a:xfrm>
          <a:prstGeom prst="ellipse">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c</a:t>
            </a:r>
          </a:p>
        </p:txBody>
      </p:sp>
      <p:grpSp>
        <p:nvGrpSpPr>
          <p:cNvPr id="15" name="Group 14"/>
          <p:cNvGrpSpPr/>
          <p:nvPr/>
        </p:nvGrpSpPr>
        <p:grpSpPr>
          <a:xfrm>
            <a:off x="8933189" y="3843326"/>
            <a:ext cx="2644994" cy="1947063"/>
            <a:chOff x="8343273" y="3944439"/>
            <a:chExt cx="2968716" cy="1947063"/>
          </a:xfrm>
        </p:grpSpPr>
        <p:pic>
          <p:nvPicPr>
            <p:cNvPr id="6" name="Picture 5"/>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8343273" y="3944439"/>
              <a:ext cx="2968716" cy="1947063"/>
            </a:xfrm>
            <a:prstGeom prst="roundRect">
              <a:avLst>
                <a:gd name="adj" fmla="val 16667"/>
              </a:avLst>
            </a:prstGeom>
            <a:ln w="38100">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 name="Oval 9"/>
            <p:cNvSpPr/>
            <p:nvPr/>
          </p:nvSpPr>
          <p:spPr>
            <a:xfrm>
              <a:off x="8343273" y="3944439"/>
              <a:ext cx="591276" cy="557976"/>
            </a:xfrm>
            <a:prstGeom prst="ellipse">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t>d</a:t>
              </a:r>
              <a:endParaRPr lang="en-US" sz="3600" b="1" dirty="0"/>
            </a:p>
          </p:txBody>
        </p:sp>
      </p:grpSp>
      <p:pic>
        <p:nvPicPr>
          <p:cNvPr id="11" name="Picture 10"/>
          <p:cNvPicPr>
            <a:picLocks noChangeAspect="1"/>
          </p:cNvPicPr>
          <p:nvPr/>
        </p:nvPicPr>
        <p:blipFill>
          <a:blip r:embed="rId7"/>
          <a:stretch>
            <a:fillRect/>
          </a:stretch>
        </p:blipFill>
        <p:spPr>
          <a:xfrm>
            <a:off x="5329044" y="2220684"/>
            <a:ext cx="1281520" cy="1276135"/>
          </a:xfrm>
          <a:prstGeom prst="rect">
            <a:avLst/>
          </a:prstGeom>
        </p:spPr>
      </p:pic>
      <p:sp>
        <p:nvSpPr>
          <p:cNvPr id="16" name="Rounded Rectangular Callout 15"/>
          <p:cNvSpPr/>
          <p:nvPr/>
        </p:nvSpPr>
        <p:spPr>
          <a:xfrm>
            <a:off x="6586852" y="1035815"/>
            <a:ext cx="4692674" cy="1160881"/>
          </a:xfrm>
          <a:prstGeom prst="wedgeRoundRectCallout">
            <a:avLst>
              <a:gd name="adj1" fmla="val -47069"/>
              <a:gd name="adj2" fmla="val 78512"/>
              <a:gd name="adj3" fmla="val 16667"/>
            </a:avLst>
          </a:prstGeom>
          <a:solidFill>
            <a:schemeClr val="accent2">
              <a:lumMod val="40000"/>
              <a:lumOff val="60000"/>
            </a:schemeClr>
          </a:solidFill>
          <a:ln w="28575">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tx1"/>
                </a:solidFill>
                <a:latin typeface="Comic Sans MS" panose="030F0702030302020204" pitchFamily="66" charset="0"/>
              </a:rPr>
              <a:t>What would you like to be in the future?</a:t>
            </a:r>
            <a:endParaRPr lang="en-US" sz="3200" b="1" dirty="0">
              <a:solidFill>
                <a:schemeClr val="tx1"/>
              </a:solidFill>
              <a:latin typeface="Comic Sans MS" panose="030F0702030302020204" pitchFamily="66" charset="0"/>
            </a:endParaRPr>
          </a:p>
        </p:txBody>
      </p:sp>
      <p:sp>
        <p:nvSpPr>
          <p:cNvPr id="17" name="Rounded Rectangular Callout 16"/>
          <p:cNvSpPr/>
          <p:nvPr/>
        </p:nvSpPr>
        <p:spPr>
          <a:xfrm>
            <a:off x="187577" y="1035815"/>
            <a:ext cx="4692674" cy="1160881"/>
          </a:xfrm>
          <a:prstGeom prst="wedgeRoundRectCallout">
            <a:avLst>
              <a:gd name="adj1" fmla="val 56179"/>
              <a:gd name="adj2" fmla="val 82963"/>
              <a:gd name="adj3" fmla="val 16667"/>
            </a:avLst>
          </a:prstGeom>
          <a:solidFill>
            <a:schemeClr val="accent6">
              <a:lumMod val="60000"/>
              <a:lumOff val="40000"/>
            </a:schemeClr>
          </a:solidFill>
          <a:ln w="28575">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tx1"/>
                </a:solidFill>
                <a:latin typeface="Comic Sans MS" panose="030F0702030302020204" pitchFamily="66" charset="0"/>
              </a:rPr>
              <a:t>I’d like to be ________.</a:t>
            </a:r>
            <a:endParaRPr lang="en-US" sz="3200" b="1" dirty="0">
              <a:solidFill>
                <a:schemeClr val="tx1"/>
              </a:solidFill>
              <a:latin typeface="Comic Sans MS" panose="030F0702030302020204" pitchFamily="66" charset="0"/>
            </a:endParaRPr>
          </a:p>
        </p:txBody>
      </p:sp>
      <p:sp>
        <p:nvSpPr>
          <p:cNvPr id="19" name="TextBox 18"/>
          <p:cNvSpPr txBox="1"/>
          <p:nvPr/>
        </p:nvSpPr>
        <p:spPr>
          <a:xfrm>
            <a:off x="6606446" y="1075588"/>
            <a:ext cx="4653486" cy="1569660"/>
          </a:xfrm>
          <a:prstGeom prst="rect">
            <a:avLst/>
          </a:prstGeom>
          <a:noFill/>
        </p:spPr>
        <p:txBody>
          <a:bodyPr wrap="square" rtlCol="0">
            <a:spAutoFit/>
          </a:bodyPr>
          <a:lstStyle/>
          <a:p>
            <a:pPr algn="ctr"/>
            <a:r>
              <a:rPr lang="en-US" sz="3200" b="1" dirty="0" smtClean="0">
                <a:solidFill>
                  <a:srgbClr val="C00000"/>
                </a:solidFill>
                <a:latin typeface="Comic Sans MS" panose="030F0702030302020204" pitchFamily="66" charset="0"/>
              </a:rPr>
              <a:t>What would you like to be in the future?</a:t>
            </a:r>
          </a:p>
          <a:p>
            <a:pPr algn="ctr"/>
            <a:endParaRPr lang="en-US" sz="3200" dirty="0">
              <a:solidFill>
                <a:srgbClr val="C00000"/>
              </a:solidFill>
            </a:endParaRPr>
          </a:p>
        </p:txBody>
      </p:sp>
      <p:sp>
        <p:nvSpPr>
          <p:cNvPr id="20" name="TextBox 19"/>
          <p:cNvSpPr txBox="1"/>
          <p:nvPr/>
        </p:nvSpPr>
        <p:spPr>
          <a:xfrm>
            <a:off x="301068" y="1090000"/>
            <a:ext cx="4441371" cy="1569660"/>
          </a:xfrm>
          <a:prstGeom prst="rect">
            <a:avLst/>
          </a:prstGeom>
          <a:noFill/>
        </p:spPr>
        <p:txBody>
          <a:bodyPr wrap="square" rtlCol="0">
            <a:spAutoFit/>
          </a:bodyPr>
          <a:lstStyle/>
          <a:p>
            <a:pPr algn="ctr"/>
            <a:r>
              <a:rPr lang="en-US" sz="3200" b="1" dirty="0" smtClean="0">
                <a:solidFill>
                  <a:srgbClr val="C00000"/>
                </a:solidFill>
                <a:latin typeface="Comic Sans MS" panose="030F0702030302020204" pitchFamily="66" charset="0"/>
              </a:rPr>
              <a:t>I’d like to be ________.</a:t>
            </a:r>
          </a:p>
          <a:p>
            <a:pPr algn="ctr"/>
            <a:endParaRPr lang="en-US" sz="3200" dirty="0">
              <a:solidFill>
                <a:srgbClr val="C00000"/>
              </a:solidFill>
            </a:endParaRPr>
          </a:p>
        </p:txBody>
      </p:sp>
      <p:sp>
        <p:nvSpPr>
          <p:cNvPr id="18" name="Rounded Rectangle 17"/>
          <p:cNvSpPr/>
          <p:nvPr/>
        </p:nvSpPr>
        <p:spPr>
          <a:xfrm>
            <a:off x="384911" y="5969725"/>
            <a:ext cx="2644994" cy="627018"/>
          </a:xfrm>
          <a:prstGeom prst="roundRect">
            <a:avLst/>
          </a:prstGeom>
          <a:solidFill>
            <a:srgbClr val="00B0F0"/>
          </a:solidFill>
          <a:ln w="28575">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tx1"/>
                </a:solidFill>
                <a:latin typeface="Comic Sans MS" panose="030F0702030302020204" pitchFamily="66" charset="0"/>
              </a:rPr>
              <a:t>a pilot</a:t>
            </a:r>
            <a:endParaRPr lang="en-US" sz="3200" b="1" dirty="0">
              <a:solidFill>
                <a:schemeClr val="tx1"/>
              </a:solidFill>
              <a:latin typeface="Comic Sans MS" panose="030F0702030302020204" pitchFamily="66" charset="0"/>
            </a:endParaRPr>
          </a:p>
        </p:txBody>
      </p:sp>
      <p:sp>
        <p:nvSpPr>
          <p:cNvPr id="21" name="Rounded Rectangle 20"/>
          <p:cNvSpPr/>
          <p:nvPr/>
        </p:nvSpPr>
        <p:spPr>
          <a:xfrm>
            <a:off x="3234337" y="5969725"/>
            <a:ext cx="2644994" cy="627018"/>
          </a:xfrm>
          <a:prstGeom prst="roundRect">
            <a:avLst/>
          </a:prstGeom>
          <a:solidFill>
            <a:srgbClr val="00B0F0"/>
          </a:solidFill>
          <a:ln w="28575">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tx1"/>
                </a:solidFill>
                <a:latin typeface="Comic Sans MS" panose="030F0702030302020204" pitchFamily="66" charset="0"/>
              </a:rPr>
              <a:t>a doctor</a:t>
            </a:r>
            <a:endParaRPr lang="en-US" sz="3200" b="1" dirty="0">
              <a:solidFill>
                <a:schemeClr val="tx1"/>
              </a:solidFill>
              <a:latin typeface="Comic Sans MS" panose="030F0702030302020204" pitchFamily="66" charset="0"/>
            </a:endParaRPr>
          </a:p>
        </p:txBody>
      </p:sp>
      <p:sp>
        <p:nvSpPr>
          <p:cNvPr id="22" name="Rounded Rectangle 21"/>
          <p:cNvSpPr/>
          <p:nvPr/>
        </p:nvSpPr>
        <p:spPr>
          <a:xfrm>
            <a:off x="6083763" y="5969725"/>
            <a:ext cx="2644994" cy="627018"/>
          </a:xfrm>
          <a:prstGeom prst="roundRect">
            <a:avLst/>
          </a:prstGeom>
          <a:solidFill>
            <a:srgbClr val="00B0F0"/>
          </a:solidFill>
          <a:ln w="28575">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tx1"/>
                </a:solidFill>
                <a:latin typeface="Comic Sans MS" panose="030F0702030302020204" pitchFamily="66" charset="0"/>
              </a:rPr>
              <a:t>an architect</a:t>
            </a:r>
            <a:endParaRPr lang="en-US" sz="2800" b="1" dirty="0">
              <a:solidFill>
                <a:schemeClr val="tx1"/>
              </a:solidFill>
              <a:latin typeface="Comic Sans MS" panose="030F0702030302020204" pitchFamily="66" charset="0"/>
            </a:endParaRPr>
          </a:p>
        </p:txBody>
      </p:sp>
      <p:sp>
        <p:nvSpPr>
          <p:cNvPr id="23" name="Rounded Rectangle 22"/>
          <p:cNvSpPr/>
          <p:nvPr/>
        </p:nvSpPr>
        <p:spPr>
          <a:xfrm>
            <a:off x="8933189" y="5969725"/>
            <a:ext cx="2644994" cy="627018"/>
          </a:xfrm>
          <a:prstGeom prst="roundRect">
            <a:avLst/>
          </a:prstGeom>
          <a:solidFill>
            <a:srgbClr val="00B0F0"/>
          </a:solidFill>
          <a:ln w="28575">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tx1"/>
                </a:solidFill>
                <a:latin typeface="Comic Sans MS" panose="030F0702030302020204" pitchFamily="66" charset="0"/>
              </a:rPr>
              <a:t>a writer</a:t>
            </a:r>
            <a:endParaRPr lang="en-US" sz="3200" b="1" dirty="0">
              <a:solidFill>
                <a:schemeClr val="tx1"/>
              </a:solidFill>
              <a:latin typeface="Comic Sans MS" panose="030F0702030302020204" pitchFamily="66" charset="0"/>
            </a:endParaRPr>
          </a:p>
        </p:txBody>
      </p:sp>
      <p:pic>
        <p:nvPicPr>
          <p:cNvPr id="24" name="point and say_example_question 2">
            <a:hlinkClick r:id="" action="ppaction://media"/>
          </p:cNvPr>
          <p:cNvPicPr>
            <a:picLocks noChangeAspect="1"/>
          </p:cNvPicPr>
          <p:nvPr>
            <a:videoFile r:link="rId1"/>
            <p:extLst>
              <p:ext uri="{DAA4B4D4-6D71-4841-9C94-3DE7FCFB9230}">
                <p14:media xmlns:p14="http://schemas.microsoft.com/office/powerpoint/2010/main" xmlns="" r:embed="rId8"/>
              </p:ext>
            </p:extLst>
          </p:nvPr>
        </p:nvPicPr>
        <p:blipFill>
          <a:blip r:embed="rId9" cstate="print"/>
          <a:stretch>
            <a:fillRect/>
          </a:stretch>
        </p:blipFill>
        <p:spPr>
          <a:xfrm>
            <a:off x="7811069" y="2673308"/>
            <a:ext cx="609600" cy="609600"/>
          </a:xfrm>
          <a:prstGeom prst="rect">
            <a:avLst/>
          </a:prstGeom>
        </p:spPr>
      </p:pic>
      <p:pic>
        <p:nvPicPr>
          <p:cNvPr id="25" name="point and say_example_answer 2">
            <a:hlinkClick r:id="" action="ppaction://media"/>
          </p:cNvPr>
          <p:cNvPicPr>
            <a:picLocks noChangeAspect="1"/>
          </p:cNvPicPr>
          <p:nvPr>
            <a:videoFile r:link="rId1"/>
            <p:extLst>
              <p:ext uri="{DAA4B4D4-6D71-4841-9C94-3DE7FCFB9230}">
                <p14:media xmlns:p14="http://schemas.microsoft.com/office/powerpoint/2010/main" xmlns="" r:embed="rId10"/>
              </p:ext>
            </p:extLst>
          </p:nvPr>
        </p:nvPicPr>
        <p:blipFill>
          <a:blip r:embed="rId9" cstate="print"/>
          <a:stretch>
            <a:fillRect/>
          </a:stretch>
        </p:blipFill>
        <p:spPr>
          <a:xfrm>
            <a:off x="911712" y="2637823"/>
            <a:ext cx="609600" cy="609600"/>
          </a:xfrm>
          <a:prstGeom prst="rect">
            <a:avLst/>
          </a:prstGeom>
        </p:spPr>
      </p:pic>
      <p:sp>
        <p:nvSpPr>
          <p:cNvPr id="27" name="TextBox 26"/>
          <p:cNvSpPr txBox="1"/>
          <p:nvPr/>
        </p:nvSpPr>
        <p:spPr>
          <a:xfrm>
            <a:off x="6083763" y="6007880"/>
            <a:ext cx="2644994" cy="954107"/>
          </a:xfrm>
          <a:prstGeom prst="rect">
            <a:avLst/>
          </a:prstGeom>
          <a:noFill/>
        </p:spPr>
        <p:txBody>
          <a:bodyPr wrap="square" rtlCol="0">
            <a:spAutoFit/>
          </a:bodyPr>
          <a:lstStyle/>
          <a:p>
            <a:pPr algn="ctr"/>
            <a:r>
              <a:rPr lang="en-US" sz="2800" b="1" dirty="0" smtClean="0">
                <a:latin typeface="Comic Sans MS" panose="030F0702030302020204" pitchFamily="66" charset="0"/>
              </a:rPr>
              <a:t>an architect</a:t>
            </a:r>
          </a:p>
          <a:p>
            <a:pPr algn="ctr"/>
            <a:endParaRPr lang="en-US" sz="2800" dirty="0"/>
          </a:p>
        </p:txBody>
      </p:sp>
    </p:spTree>
    <p:extLst>
      <p:ext uri="{BB962C8B-B14F-4D97-AF65-F5344CB8AC3E}">
        <p14:creationId xmlns:p14="http://schemas.microsoft.com/office/powerpoint/2010/main" xmlns="" val="242018408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mph" presetSubtype="2" fill="hold" nodeType="clickEffect">
                                  <p:stCondLst>
                                    <p:cond delay="0"/>
                                  </p:stCondLst>
                                  <p:childTnLst>
                                    <p:animClr clrSpc="rgb" dir="cw">
                                      <p:cBhvr>
                                        <p:cTn id="6" dur="1000" fill="hold"/>
                                        <p:tgtEl>
                                          <p:spTgt spid="5"/>
                                        </p:tgtEl>
                                        <p:attrNameLst>
                                          <p:attrName>stroke.color</p:attrName>
                                        </p:attrNameLst>
                                      </p:cBhvr>
                                      <p:to>
                                        <a:srgbClr val="C00000"/>
                                      </p:to>
                                    </p:animClr>
                                    <p:set>
                                      <p:cBhvr>
                                        <p:cTn id="7" dur="1000" fill="hold"/>
                                        <p:tgtEl>
                                          <p:spTgt spid="5"/>
                                        </p:tgtEl>
                                        <p:attrNameLst>
                                          <p:attrName>stroke.on</p:attrName>
                                        </p:attrNameLst>
                                      </p:cBhvr>
                                      <p:to>
                                        <p:strVal val="true"/>
                                      </p:to>
                                    </p:set>
                                  </p:childTnLst>
                                </p:cTn>
                              </p:par>
                              <p:par>
                                <p:cTn id="8" presetID="7" presetClass="emph" presetSubtype="2" fill="hold" nodeType="withEffect">
                                  <p:stCondLst>
                                    <p:cond delay="0"/>
                                  </p:stCondLst>
                                  <p:childTnLst>
                                    <p:animClr clrSpc="rgb" dir="cw">
                                      <p:cBhvr>
                                        <p:cTn id="9" dur="1000" fill="hold"/>
                                        <p:tgtEl>
                                          <p:spTgt spid="22"/>
                                        </p:tgtEl>
                                        <p:attrNameLst>
                                          <p:attrName>stroke.color</p:attrName>
                                        </p:attrNameLst>
                                      </p:cBhvr>
                                      <p:to>
                                        <a:srgbClr val="C00000"/>
                                      </p:to>
                                    </p:animClr>
                                    <p:set>
                                      <p:cBhvr>
                                        <p:cTn id="10" dur="1000" fill="hold"/>
                                        <p:tgtEl>
                                          <p:spTgt spid="22"/>
                                        </p:tgtEl>
                                        <p:attrNameLst>
                                          <p:attrName>stroke.on</p:attrName>
                                        </p:attrNameLst>
                                      </p:cBhvr>
                                      <p:to>
                                        <p:strVal val="true"/>
                                      </p:to>
                                    </p:set>
                                  </p:childTnLst>
                                </p:cTn>
                              </p:par>
                              <p:par>
                                <p:cTn id="11" presetID="1" presetClass="emph" presetSubtype="2" fill="hold" nodeType="withEffect">
                                  <p:stCondLst>
                                    <p:cond delay="0"/>
                                  </p:stCondLst>
                                  <p:childTnLst>
                                    <p:animClr clrSpc="rgb" dir="cw">
                                      <p:cBhvr>
                                        <p:cTn id="12" dur="1000" fill="hold"/>
                                        <p:tgtEl>
                                          <p:spTgt spid="22"/>
                                        </p:tgtEl>
                                        <p:attrNameLst>
                                          <p:attrName>fillcolor</p:attrName>
                                        </p:attrNameLst>
                                      </p:cBhvr>
                                      <p:to>
                                        <a:srgbClr val="FFFF00"/>
                                      </p:to>
                                    </p:animClr>
                                    <p:set>
                                      <p:cBhvr>
                                        <p:cTn id="13" dur="1000" fill="hold"/>
                                        <p:tgtEl>
                                          <p:spTgt spid="22"/>
                                        </p:tgtEl>
                                        <p:attrNameLst>
                                          <p:attrName>fill.type</p:attrName>
                                        </p:attrNameLst>
                                      </p:cBhvr>
                                      <p:to>
                                        <p:strVal val="solid"/>
                                      </p:to>
                                    </p:set>
                                    <p:set>
                                      <p:cBhvr>
                                        <p:cTn id="14" dur="1000" fill="hold"/>
                                        <p:tgtEl>
                                          <p:spTgt spid="22"/>
                                        </p:tgtEl>
                                        <p:attrNameLst>
                                          <p:attrName>fill.on</p:attrName>
                                        </p:attrNameLst>
                                      </p:cBhvr>
                                      <p:to>
                                        <p:strVal val="tru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iterate type="lt">
                                    <p:tmPct val="15000"/>
                                  </p:iterate>
                                  <p:childTnLst>
                                    <p:set>
                                      <p:cBhvr>
                                        <p:cTn id="18" dur="1" fill="hold">
                                          <p:stCondLst>
                                            <p:cond delay="0"/>
                                          </p:stCondLst>
                                        </p:cTn>
                                        <p:tgtEl>
                                          <p:spTgt spid="19"/>
                                        </p:tgtEl>
                                        <p:attrNameLst>
                                          <p:attrName>style.visibility</p:attrName>
                                        </p:attrNameLst>
                                      </p:cBhvr>
                                      <p:to>
                                        <p:strVal val="visible"/>
                                      </p:to>
                                    </p:set>
                                    <p:animEffect transition="in" filter="wipe(left)">
                                      <p:cBhvr>
                                        <p:cTn id="19" dur="500"/>
                                        <p:tgtEl>
                                          <p:spTgt spid="19"/>
                                        </p:tgtEl>
                                      </p:cBhvr>
                                    </p:animEffect>
                                  </p:childTnLst>
                                  <p:subTnLst>
                                    <p:set>
                                      <p:cBhvr override="childStyle">
                                        <p:cTn dur="1" fill="hold" display="0" masterRel="nextClick" afterEffect="1"/>
                                        <p:tgtEl>
                                          <p:spTgt spid="19"/>
                                        </p:tgtEl>
                                        <p:attrNameLst>
                                          <p:attrName>style.visibility</p:attrName>
                                        </p:attrNameLst>
                                      </p:cBhvr>
                                      <p:to>
                                        <p:strVal val="hidden"/>
                                      </p:to>
                                    </p:set>
                                  </p:subTnLst>
                                </p:cTn>
                              </p:par>
                              <p:par>
                                <p:cTn id="20" presetID="1" presetClass="mediacall" presetSubtype="0" fill="hold" nodeType="withEffect">
                                  <p:stCondLst>
                                    <p:cond delay="0"/>
                                  </p:stCondLst>
                                  <p:childTnLst>
                                    <p:cmd type="call" cmd="playFrom(0.0)">
                                      <p:cBhvr>
                                        <p:cTn id="21" dur="2840" fill="hold"/>
                                        <p:tgtEl>
                                          <p:spTgt spid="24"/>
                                        </p:tgtEl>
                                      </p:cBhvr>
                                    </p:cmd>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iterate type="lt">
                                    <p:tmPct val="10000"/>
                                  </p:iterate>
                                  <p:childTnLst>
                                    <p:set>
                                      <p:cBhvr>
                                        <p:cTn id="25" dur="1" fill="hold">
                                          <p:stCondLst>
                                            <p:cond delay="0"/>
                                          </p:stCondLst>
                                        </p:cTn>
                                        <p:tgtEl>
                                          <p:spTgt spid="20"/>
                                        </p:tgtEl>
                                        <p:attrNameLst>
                                          <p:attrName>style.visibility</p:attrName>
                                        </p:attrNameLst>
                                      </p:cBhvr>
                                      <p:to>
                                        <p:strVal val="visible"/>
                                      </p:to>
                                    </p:set>
                                    <p:animEffect transition="in" filter="wipe(left)">
                                      <p:cBhvr>
                                        <p:cTn id="26" dur="500"/>
                                        <p:tgtEl>
                                          <p:spTgt spid="20"/>
                                        </p:tgtEl>
                                      </p:cBhvr>
                                    </p:animEffect>
                                  </p:childTnLst>
                                  <p:subTnLst>
                                    <p:set>
                                      <p:cBhvr override="childStyle">
                                        <p:cTn dur="1" fill="hold" display="0" masterRel="nextClick" afterEffect="1"/>
                                        <p:tgtEl>
                                          <p:spTgt spid="20"/>
                                        </p:tgtEl>
                                        <p:attrNameLst>
                                          <p:attrName>style.visibility</p:attrName>
                                        </p:attrNameLst>
                                      </p:cBhvr>
                                      <p:to>
                                        <p:strVal val="hidden"/>
                                      </p:to>
                                    </p:set>
                                  </p:subTnLst>
                                </p:cTn>
                              </p:par>
                              <p:par>
                                <p:cTn id="27" presetID="1" presetClass="mediacall" presetSubtype="0" fill="hold" nodeType="withEffect">
                                  <p:stCondLst>
                                    <p:cond delay="0"/>
                                  </p:stCondLst>
                                  <p:childTnLst>
                                    <p:cmd type="call" cmd="playFrom(0.0)">
                                      <p:cBhvr>
                                        <p:cTn id="28" dur="2945" fill="hold"/>
                                        <p:tgtEl>
                                          <p:spTgt spid="25"/>
                                        </p:tgtEl>
                                      </p:cBhvr>
                                    </p:cmd>
                                  </p:childTnLst>
                                </p:cTn>
                              </p:par>
                            </p:childTnLst>
                          </p:cTn>
                        </p:par>
                        <p:par>
                          <p:cTn id="29" fill="hold">
                            <p:stCondLst>
                              <p:cond delay="2945"/>
                            </p:stCondLst>
                            <p:childTnLst>
                              <p:par>
                                <p:cTn id="30" presetID="42" presetClass="path" presetSubtype="0" accel="50000" decel="50000" fill="hold" grpId="0" nodeType="afterEffect">
                                  <p:stCondLst>
                                    <p:cond delay="0"/>
                                  </p:stCondLst>
                                  <p:childTnLst>
                                    <p:animMotion origin="layout" path="M -1.875E-6 -1.85185E-6 L -0.40482 -0.64699 " pathEditMode="relative" rAng="0" ptsTypes="AA">
                                      <p:cBhvr>
                                        <p:cTn id="31" dur="500" fill="hold"/>
                                        <p:tgtEl>
                                          <p:spTgt spid="27"/>
                                        </p:tgtEl>
                                        <p:attrNameLst>
                                          <p:attrName>ppt_x</p:attrName>
                                          <p:attrName>ppt_y</p:attrName>
                                        </p:attrNameLst>
                                      </p:cBhvr>
                                      <p:rCtr x="-20247" y="-32361"/>
                                    </p:animMotion>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32" fill="hold" display="0">
                  <p:stCondLst>
                    <p:cond delay="indefinite"/>
                  </p:stCondLst>
                  <p:endCondLst>
                    <p:cond evt="onStopAudio" delay="0">
                      <p:tgtEl>
                        <p:sldTgt/>
                      </p:tgtEl>
                    </p:cond>
                  </p:endCondLst>
                </p:cTn>
                <p:tgtEl>
                  <p:spTgt spid="24"/>
                </p:tgtEl>
              </p:cMediaNode>
            </p:video>
            <p:video>
              <p:cMediaNode vol="80000" showWhenStopped="0">
                <p:cTn id="33" fill="hold" display="0">
                  <p:stCondLst>
                    <p:cond delay="indefinite"/>
                  </p:stCondLst>
                  <p:endCondLst>
                    <p:cond evt="onStopAudio" delay="0">
                      <p:tgtEl>
                        <p:sldTgt/>
                      </p:tgtEl>
                    </p:cond>
                  </p:endCondLst>
                </p:cTn>
                <p:tgtEl>
                  <p:spTgt spid="25"/>
                </p:tgtEl>
              </p:cMediaNode>
            </p:video>
          </p:childTnLst>
        </p:cTn>
      </p:par>
    </p:tnLst>
    <p:bldLst>
      <p:bldP spid="19" grpId="0"/>
      <p:bldP spid="20" grpId="0"/>
      <p:bldP spid="27"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extBox 1"/>
          <p:cNvSpPr txBox="1"/>
          <p:nvPr/>
        </p:nvSpPr>
        <p:spPr>
          <a:xfrm>
            <a:off x="114457" y="210152"/>
            <a:ext cx="3383280" cy="646331"/>
          </a:xfrm>
          <a:prstGeom prst="rect">
            <a:avLst/>
          </a:prstGeom>
          <a:noFill/>
        </p:spPr>
        <p:txBody>
          <a:bodyPr wrap="square" rtlCol="0">
            <a:spAutoFit/>
          </a:bodyPr>
          <a:lstStyle/>
          <a:p>
            <a:r>
              <a:rPr lang="en-US" sz="3600" b="1" u="sng" dirty="0" smtClean="0">
                <a:solidFill>
                  <a:srgbClr val="FF0000"/>
                </a:solidFill>
                <a:latin typeface="Comic Sans MS" panose="030F0702030302020204" pitchFamily="66" charset="0"/>
              </a:rPr>
              <a:t>Point and say</a:t>
            </a:r>
            <a:endParaRPr lang="en-US" sz="3600" b="1" u="sng" dirty="0">
              <a:solidFill>
                <a:srgbClr val="FF0000"/>
              </a:solidFill>
              <a:latin typeface="Comic Sans MS" panose="030F0702030302020204" pitchFamily="66" charset="0"/>
            </a:endParaRPr>
          </a:p>
        </p:txBody>
      </p:sp>
      <p:grpSp>
        <p:nvGrpSpPr>
          <p:cNvPr id="12" name="Group 11"/>
          <p:cNvGrpSpPr/>
          <p:nvPr/>
        </p:nvGrpSpPr>
        <p:grpSpPr>
          <a:xfrm>
            <a:off x="384911" y="3843330"/>
            <a:ext cx="2644994" cy="1947063"/>
            <a:chOff x="4999627" y="1296950"/>
            <a:chExt cx="2968716" cy="1947063"/>
          </a:xfrm>
        </p:grpSpPr>
        <p:pic>
          <p:nvPicPr>
            <p:cNvPr id="3" name="Picture 2"/>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4999627" y="1296950"/>
              <a:ext cx="2968716" cy="1947063"/>
            </a:xfrm>
            <a:prstGeom prst="roundRect">
              <a:avLst>
                <a:gd name="adj" fmla="val 16667"/>
              </a:avLst>
            </a:prstGeom>
            <a:ln w="38100">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Oval 6"/>
            <p:cNvSpPr/>
            <p:nvPr/>
          </p:nvSpPr>
          <p:spPr>
            <a:xfrm>
              <a:off x="4999627" y="1296950"/>
              <a:ext cx="591276" cy="557976"/>
            </a:xfrm>
            <a:prstGeom prst="ellipse">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t>a</a:t>
              </a:r>
              <a:endParaRPr lang="en-US" sz="3600" b="1" dirty="0"/>
            </a:p>
          </p:txBody>
        </p:sp>
      </p:grpSp>
      <p:grpSp>
        <p:nvGrpSpPr>
          <p:cNvPr id="13" name="Group 12"/>
          <p:cNvGrpSpPr/>
          <p:nvPr/>
        </p:nvGrpSpPr>
        <p:grpSpPr>
          <a:xfrm>
            <a:off x="3234337" y="3843328"/>
            <a:ext cx="2644994" cy="1947063"/>
            <a:chOff x="8343273" y="1296950"/>
            <a:chExt cx="2968716" cy="1947063"/>
          </a:xfrm>
        </p:grpSpPr>
        <p:pic>
          <p:nvPicPr>
            <p:cNvPr id="4" name="Picture 3"/>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8343273" y="1296950"/>
              <a:ext cx="2968716" cy="1947063"/>
            </a:xfrm>
            <a:prstGeom prst="roundRect">
              <a:avLst>
                <a:gd name="adj" fmla="val 16667"/>
              </a:avLst>
            </a:prstGeom>
            <a:ln w="38100">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Oval 7"/>
            <p:cNvSpPr/>
            <p:nvPr/>
          </p:nvSpPr>
          <p:spPr>
            <a:xfrm>
              <a:off x="8343273" y="1296950"/>
              <a:ext cx="591276" cy="557976"/>
            </a:xfrm>
            <a:prstGeom prst="ellipse">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b</a:t>
              </a:r>
            </a:p>
          </p:txBody>
        </p:sp>
      </p:grpSp>
      <p:pic>
        <p:nvPicPr>
          <p:cNvPr id="5" name="Picture 4"/>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6083763" y="3843327"/>
            <a:ext cx="2644994" cy="1947063"/>
          </a:xfrm>
          <a:prstGeom prst="roundRect">
            <a:avLst>
              <a:gd name="adj" fmla="val 16667"/>
            </a:avLst>
          </a:prstGeom>
          <a:ln w="38100">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Oval 8"/>
          <p:cNvSpPr/>
          <p:nvPr/>
        </p:nvSpPr>
        <p:spPr>
          <a:xfrm>
            <a:off x="6083763" y="3843327"/>
            <a:ext cx="526801" cy="557976"/>
          </a:xfrm>
          <a:prstGeom prst="ellipse">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c</a:t>
            </a:r>
          </a:p>
        </p:txBody>
      </p:sp>
      <p:pic>
        <p:nvPicPr>
          <p:cNvPr id="6" name="Picture 5"/>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8933189" y="3843326"/>
            <a:ext cx="2644994" cy="1947063"/>
          </a:xfrm>
          <a:prstGeom prst="roundRect">
            <a:avLst>
              <a:gd name="adj" fmla="val 16667"/>
            </a:avLst>
          </a:prstGeom>
          <a:ln w="38100">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 name="Oval 9"/>
          <p:cNvSpPr/>
          <p:nvPr/>
        </p:nvSpPr>
        <p:spPr>
          <a:xfrm>
            <a:off x="8933189" y="3843326"/>
            <a:ext cx="526801" cy="557976"/>
          </a:xfrm>
          <a:prstGeom prst="ellipse">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t>d</a:t>
            </a:r>
            <a:endParaRPr lang="en-US" sz="3600" b="1" dirty="0"/>
          </a:p>
        </p:txBody>
      </p:sp>
      <p:sp>
        <p:nvSpPr>
          <p:cNvPr id="18" name="Rounded Rectangle 17"/>
          <p:cNvSpPr/>
          <p:nvPr/>
        </p:nvSpPr>
        <p:spPr>
          <a:xfrm>
            <a:off x="384911" y="5969725"/>
            <a:ext cx="2644994" cy="627018"/>
          </a:xfrm>
          <a:prstGeom prst="roundRect">
            <a:avLst/>
          </a:prstGeom>
          <a:solidFill>
            <a:srgbClr val="00B0F0"/>
          </a:solidFill>
          <a:ln w="28575">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tx1"/>
                </a:solidFill>
                <a:latin typeface="Comic Sans MS" panose="030F0702030302020204" pitchFamily="66" charset="0"/>
              </a:rPr>
              <a:t>a pilot</a:t>
            </a:r>
            <a:endParaRPr lang="en-US" sz="3200" b="1" dirty="0">
              <a:solidFill>
                <a:schemeClr val="tx1"/>
              </a:solidFill>
              <a:latin typeface="Comic Sans MS" panose="030F0702030302020204" pitchFamily="66" charset="0"/>
            </a:endParaRPr>
          </a:p>
        </p:txBody>
      </p:sp>
      <p:sp>
        <p:nvSpPr>
          <p:cNvPr id="21" name="Rounded Rectangle 20"/>
          <p:cNvSpPr/>
          <p:nvPr/>
        </p:nvSpPr>
        <p:spPr>
          <a:xfrm>
            <a:off x="3234337" y="5969725"/>
            <a:ext cx="2644994" cy="627018"/>
          </a:xfrm>
          <a:prstGeom prst="roundRect">
            <a:avLst/>
          </a:prstGeom>
          <a:solidFill>
            <a:srgbClr val="00B0F0"/>
          </a:solidFill>
          <a:ln w="28575">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tx1"/>
                </a:solidFill>
                <a:latin typeface="Comic Sans MS" panose="030F0702030302020204" pitchFamily="66" charset="0"/>
              </a:rPr>
              <a:t>a doctor</a:t>
            </a:r>
            <a:endParaRPr lang="en-US" sz="3200" b="1" dirty="0">
              <a:solidFill>
                <a:schemeClr val="tx1"/>
              </a:solidFill>
              <a:latin typeface="Comic Sans MS" panose="030F0702030302020204" pitchFamily="66" charset="0"/>
            </a:endParaRPr>
          </a:p>
        </p:txBody>
      </p:sp>
      <p:sp>
        <p:nvSpPr>
          <p:cNvPr id="22" name="Rounded Rectangle 21"/>
          <p:cNvSpPr/>
          <p:nvPr/>
        </p:nvSpPr>
        <p:spPr>
          <a:xfrm>
            <a:off x="6083763" y="5969725"/>
            <a:ext cx="2644994" cy="627018"/>
          </a:xfrm>
          <a:prstGeom prst="roundRect">
            <a:avLst/>
          </a:prstGeom>
          <a:solidFill>
            <a:srgbClr val="00B0F0"/>
          </a:solidFill>
          <a:ln w="28575">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tx1"/>
                </a:solidFill>
                <a:latin typeface="Comic Sans MS" panose="030F0702030302020204" pitchFamily="66" charset="0"/>
              </a:rPr>
              <a:t>an architect</a:t>
            </a:r>
            <a:endParaRPr lang="en-US" sz="2800" b="1" dirty="0">
              <a:solidFill>
                <a:schemeClr val="tx1"/>
              </a:solidFill>
              <a:latin typeface="Comic Sans MS" panose="030F0702030302020204" pitchFamily="66" charset="0"/>
            </a:endParaRPr>
          </a:p>
        </p:txBody>
      </p:sp>
      <p:sp>
        <p:nvSpPr>
          <p:cNvPr id="23" name="Rounded Rectangle 22"/>
          <p:cNvSpPr/>
          <p:nvPr/>
        </p:nvSpPr>
        <p:spPr>
          <a:xfrm>
            <a:off x="8933189" y="5969725"/>
            <a:ext cx="2644994" cy="627018"/>
          </a:xfrm>
          <a:prstGeom prst="roundRect">
            <a:avLst/>
          </a:prstGeom>
          <a:solidFill>
            <a:srgbClr val="00B0F0"/>
          </a:solidFill>
          <a:ln w="28575">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tx1"/>
                </a:solidFill>
                <a:latin typeface="Comic Sans MS" panose="030F0702030302020204" pitchFamily="66" charset="0"/>
              </a:rPr>
              <a:t>a writer</a:t>
            </a:r>
            <a:endParaRPr lang="en-US" sz="3200" b="1" dirty="0">
              <a:solidFill>
                <a:schemeClr val="tx1"/>
              </a:solidFill>
              <a:latin typeface="Comic Sans MS" panose="030F0702030302020204" pitchFamily="66" charset="0"/>
            </a:endParaRPr>
          </a:p>
        </p:txBody>
      </p:sp>
      <p:sp>
        <p:nvSpPr>
          <p:cNvPr id="27" name="TextBox 26"/>
          <p:cNvSpPr txBox="1"/>
          <p:nvPr/>
        </p:nvSpPr>
        <p:spPr>
          <a:xfrm>
            <a:off x="6083763" y="6007880"/>
            <a:ext cx="2644994" cy="954107"/>
          </a:xfrm>
          <a:prstGeom prst="rect">
            <a:avLst/>
          </a:prstGeom>
          <a:noFill/>
        </p:spPr>
        <p:txBody>
          <a:bodyPr wrap="square" rtlCol="0">
            <a:spAutoFit/>
          </a:bodyPr>
          <a:lstStyle/>
          <a:p>
            <a:pPr algn="ctr"/>
            <a:r>
              <a:rPr lang="en-US" sz="2800" b="1" dirty="0" smtClean="0">
                <a:latin typeface="Comic Sans MS" panose="030F0702030302020204" pitchFamily="66" charset="0"/>
              </a:rPr>
              <a:t>an architect</a:t>
            </a:r>
          </a:p>
          <a:p>
            <a:pPr algn="ctr"/>
            <a:endParaRPr lang="en-US" sz="2800" dirty="0"/>
          </a:p>
        </p:txBody>
      </p:sp>
      <p:sp>
        <p:nvSpPr>
          <p:cNvPr id="26" name="Rounded Rectangular Callout 25"/>
          <p:cNvSpPr/>
          <p:nvPr/>
        </p:nvSpPr>
        <p:spPr>
          <a:xfrm>
            <a:off x="114457" y="1059804"/>
            <a:ext cx="4692674" cy="1160881"/>
          </a:xfrm>
          <a:prstGeom prst="wedgeRoundRectCallout">
            <a:avLst>
              <a:gd name="adj1" fmla="val 6152"/>
              <a:gd name="adj2" fmla="val 90269"/>
              <a:gd name="adj3" fmla="val 16667"/>
            </a:avLst>
          </a:prstGeom>
          <a:solidFill>
            <a:schemeClr val="accent2">
              <a:lumMod val="40000"/>
              <a:lumOff val="60000"/>
            </a:schemeClr>
          </a:solidFill>
          <a:ln w="28575">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tx1"/>
                </a:solidFill>
                <a:latin typeface="Comic Sans MS" panose="030F0702030302020204" pitchFamily="66" charset="0"/>
              </a:rPr>
              <a:t>What would you like to be in the future?</a:t>
            </a:r>
            <a:endParaRPr lang="en-US" sz="3200" b="1" dirty="0">
              <a:solidFill>
                <a:schemeClr val="tx1"/>
              </a:solidFill>
              <a:latin typeface="Comic Sans MS" panose="030F0702030302020204" pitchFamily="66" charset="0"/>
            </a:endParaRPr>
          </a:p>
        </p:txBody>
      </p:sp>
      <p:sp>
        <p:nvSpPr>
          <p:cNvPr id="28" name="Rounded Rectangular Callout 27"/>
          <p:cNvSpPr/>
          <p:nvPr/>
        </p:nvSpPr>
        <p:spPr>
          <a:xfrm>
            <a:off x="6850252" y="1059803"/>
            <a:ext cx="4692674" cy="1160881"/>
          </a:xfrm>
          <a:prstGeom prst="wedgeRoundRectCallout">
            <a:avLst>
              <a:gd name="adj1" fmla="val 2085"/>
              <a:gd name="adj2" fmla="val 74733"/>
              <a:gd name="adj3" fmla="val 16667"/>
            </a:avLst>
          </a:prstGeom>
          <a:solidFill>
            <a:schemeClr val="accent6">
              <a:lumMod val="60000"/>
              <a:lumOff val="40000"/>
            </a:schemeClr>
          </a:solidFill>
          <a:ln w="28575">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tx1"/>
                </a:solidFill>
                <a:latin typeface="Comic Sans MS" panose="030F0702030302020204" pitchFamily="66" charset="0"/>
              </a:rPr>
              <a:t>I’d like to be ________.</a:t>
            </a:r>
            <a:endParaRPr lang="en-US" sz="3200" b="1" dirty="0">
              <a:solidFill>
                <a:schemeClr val="tx1"/>
              </a:solidFill>
              <a:latin typeface="Comic Sans MS" panose="030F0702030302020204" pitchFamily="66" charset="0"/>
            </a:endParaRPr>
          </a:p>
        </p:txBody>
      </p:sp>
      <p:sp>
        <p:nvSpPr>
          <p:cNvPr id="29" name="TextBox 28"/>
          <p:cNvSpPr txBox="1"/>
          <p:nvPr/>
        </p:nvSpPr>
        <p:spPr>
          <a:xfrm>
            <a:off x="134051" y="1085929"/>
            <a:ext cx="4653486" cy="1569660"/>
          </a:xfrm>
          <a:prstGeom prst="rect">
            <a:avLst/>
          </a:prstGeom>
          <a:noFill/>
        </p:spPr>
        <p:txBody>
          <a:bodyPr wrap="square" rtlCol="0">
            <a:spAutoFit/>
          </a:bodyPr>
          <a:lstStyle/>
          <a:p>
            <a:pPr algn="ctr"/>
            <a:r>
              <a:rPr lang="en-US" sz="3200" b="1" dirty="0" smtClean="0">
                <a:solidFill>
                  <a:srgbClr val="C00000"/>
                </a:solidFill>
                <a:latin typeface="Comic Sans MS" panose="030F0702030302020204" pitchFamily="66" charset="0"/>
              </a:rPr>
              <a:t>What would you like to be in the future?</a:t>
            </a:r>
          </a:p>
          <a:p>
            <a:pPr algn="ctr"/>
            <a:endParaRPr lang="en-US" sz="3200" dirty="0">
              <a:solidFill>
                <a:srgbClr val="C00000"/>
              </a:solidFill>
            </a:endParaRPr>
          </a:p>
        </p:txBody>
      </p:sp>
      <p:sp>
        <p:nvSpPr>
          <p:cNvPr id="30" name="TextBox 29"/>
          <p:cNvSpPr txBox="1"/>
          <p:nvPr/>
        </p:nvSpPr>
        <p:spPr>
          <a:xfrm>
            <a:off x="6975903" y="1101397"/>
            <a:ext cx="4441371" cy="1569660"/>
          </a:xfrm>
          <a:prstGeom prst="rect">
            <a:avLst/>
          </a:prstGeom>
          <a:noFill/>
        </p:spPr>
        <p:txBody>
          <a:bodyPr wrap="square" rtlCol="0">
            <a:spAutoFit/>
          </a:bodyPr>
          <a:lstStyle/>
          <a:p>
            <a:pPr algn="ctr"/>
            <a:r>
              <a:rPr lang="en-US" sz="3200" b="1" dirty="0" smtClean="0">
                <a:solidFill>
                  <a:srgbClr val="C00000"/>
                </a:solidFill>
                <a:latin typeface="Comic Sans MS" panose="030F0702030302020204" pitchFamily="66" charset="0"/>
              </a:rPr>
              <a:t>I’d like to be ________.</a:t>
            </a:r>
          </a:p>
          <a:p>
            <a:pPr algn="ctr"/>
            <a:endParaRPr lang="en-US" sz="3200" dirty="0">
              <a:solidFill>
                <a:srgbClr val="C00000"/>
              </a:solidFill>
            </a:endParaRPr>
          </a:p>
        </p:txBody>
      </p:sp>
      <p:sp>
        <p:nvSpPr>
          <p:cNvPr id="14" name="TextBox 13"/>
          <p:cNvSpPr txBox="1"/>
          <p:nvPr/>
        </p:nvSpPr>
        <p:spPr>
          <a:xfrm>
            <a:off x="8954798" y="5994232"/>
            <a:ext cx="2609737" cy="584775"/>
          </a:xfrm>
          <a:prstGeom prst="rect">
            <a:avLst/>
          </a:prstGeom>
          <a:noFill/>
        </p:spPr>
        <p:txBody>
          <a:bodyPr wrap="square" rtlCol="0">
            <a:spAutoFit/>
          </a:bodyPr>
          <a:lstStyle/>
          <a:p>
            <a:pPr algn="ctr"/>
            <a:r>
              <a:rPr lang="en-US" sz="3200" b="1" dirty="0" smtClean="0">
                <a:solidFill>
                  <a:schemeClr val="tx1"/>
                </a:solidFill>
                <a:latin typeface="Comic Sans MS" panose="030F0702030302020204" pitchFamily="66" charset="0"/>
              </a:rPr>
              <a:t>a writer</a:t>
            </a:r>
            <a:endParaRPr lang="en-US" sz="3200" dirty="0"/>
          </a:p>
        </p:txBody>
      </p:sp>
      <p:pic>
        <p:nvPicPr>
          <p:cNvPr id="31" name="Picture 30"/>
          <p:cNvPicPr>
            <a:picLocks noChangeAspect="1"/>
          </p:cNvPicPr>
          <p:nvPr/>
        </p:nvPicPr>
        <p:blipFill rotWithShape="1">
          <a:blip r:embed="rId6" cstate="print">
            <a:extLst>
              <a:ext uri="{28A0092B-C50C-407E-A947-70E740481C1C}">
                <a14:useLocalDpi xmlns:a14="http://schemas.microsoft.com/office/drawing/2010/main" xmlns="" val="0"/>
              </a:ext>
            </a:extLst>
          </a:blip>
          <a:srcRect l="6268" t="8022" r="6418" b="48032"/>
          <a:stretch/>
        </p:blipFill>
        <p:spPr>
          <a:xfrm>
            <a:off x="8066814" y="2580451"/>
            <a:ext cx="1912447" cy="1039587"/>
          </a:xfrm>
          <a:prstGeom prst="rect">
            <a:avLst/>
          </a:prstGeom>
          <a:ln w="28575">
            <a:solidFill>
              <a:schemeClr val="tx1"/>
            </a:solidFill>
          </a:ln>
        </p:spPr>
      </p:pic>
      <p:pic>
        <p:nvPicPr>
          <p:cNvPr id="32" name="Picture 31"/>
          <p:cNvPicPr>
            <a:picLocks noChangeAspect="1"/>
          </p:cNvPicPr>
          <p:nvPr/>
        </p:nvPicPr>
        <p:blipFill rotWithShape="1">
          <a:blip r:embed="rId7" cstate="print">
            <a:extLst>
              <a:ext uri="{28A0092B-C50C-407E-A947-70E740481C1C}">
                <a14:useLocalDpi xmlns:a14="http://schemas.microsoft.com/office/drawing/2010/main" xmlns="" val="0"/>
              </a:ext>
            </a:extLst>
          </a:blip>
          <a:srcRect l="63424" t="6567" r="-35" b="44875"/>
          <a:stretch/>
        </p:blipFill>
        <p:spPr>
          <a:xfrm>
            <a:off x="1501254" y="2512688"/>
            <a:ext cx="1120104" cy="1199979"/>
          </a:xfrm>
          <a:prstGeom prst="rect">
            <a:avLst/>
          </a:prstGeom>
          <a:ln w="28575">
            <a:solidFill>
              <a:schemeClr val="tx1"/>
            </a:solidFill>
          </a:ln>
        </p:spPr>
      </p:pic>
    </p:spTree>
    <p:extLst>
      <p:ext uri="{BB962C8B-B14F-4D97-AF65-F5344CB8AC3E}">
        <p14:creationId xmlns:p14="http://schemas.microsoft.com/office/powerpoint/2010/main" xmlns="" val="17187434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mph" presetSubtype="2" fill="hold" nodeType="clickEffect">
                                  <p:stCondLst>
                                    <p:cond delay="0"/>
                                  </p:stCondLst>
                                  <p:childTnLst>
                                    <p:animClr clrSpc="rgb" dir="cw">
                                      <p:cBhvr>
                                        <p:cTn id="6" dur="1000" fill="hold"/>
                                        <p:tgtEl>
                                          <p:spTgt spid="6"/>
                                        </p:tgtEl>
                                        <p:attrNameLst>
                                          <p:attrName>stroke.color</p:attrName>
                                        </p:attrNameLst>
                                      </p:cBhvr>
                                      <p:to>
                                        <a:srgbClr val="C00000"/>
                                      </p:to>
                                    </p:animClr>
                                    <p:set>
                                      <p:cBhvr>
                                        <p:cTn id="7" dur="1000" fill="hold"/>
                                        <p:tgtEl>
                                          <p:spTgt spid="6"/>
                                        </p:tgtEl>
                                        <p:attrNameLst>
                                          <p:attrName>stroke.on</p:attrName>
                                        </p:attrNameLst>
                                      </p:cBhvr>
                                      <p:to>
                                        <p:strVal val="true"/>
                                      </p:to>
                                    </p:set>
                                  </p:childTnLst>
                                </p:cTn>
                              </p:par>
                              <p:par>
                                <p:cTn id="8" presetID="7" presetClass="emph" presetSubtype="2" fill="hold" nodeType="withEffect">
                                  <p:stCondLst>
                                    <p:cond delay="0"/>
                                  </p:stCondLst>
                                  <p:childTnLst>
                                    <p:animClr clrSpc="rgb" dir="cw">
                                      <p:cBhvr>
                                        <p:cTn id="9" dur="1000" fill="hold"/>
                                        <p:tgtEl>
                                          <p:spTgt spid="23"/>
                                        </p:tgtEl>
                                        <p:attrNameLst>
                                          <p:attrName>stroke.color</p:attrName>
                                        </p:attrNameLst>
                                      </p:cBhvr>
                                      <p:to>
                                        <a:srgbClr val="C00000"/>
                                      </p:to>
                                    </p:animClr>
                                    <p:set>
                                      <p:cBhvr>
                                        <p:cTn id="10" dur="1000" fill="hold"/>
                                        <p:tgtEl>
                                          <p:spTgt spid="23"/>
                                        </p:tgtEl>
                                        <p:attrNameLst>
                                          <p:attrName>stroke.on</p:attrName>
                                        </p:attrNameLst>
                                      </p:cBhvr>
                                      <p:to>
                                        <p:strVal val="true"/>
                                      </p:to>
                                    </p:set>
                                  </p:childTnLst>
                                </p:cTn>
                              </p:par>
                              <p:par>
                                <p:cTn id="11" presetID="1" presetClass="emph" presetSubtype="2" fill="hold" nodeType="withEffect">
                                  <p:stCondLst>
                                    <p:cond delay="0"/>
                                  </p:stCondLst>
                                  <p:childTnLst>
                                    <p:animClr clrSpc="rgb" dir="cw">
                                      <p:cBhvr>
                                        <p:cTn id="12" dur="1000" fill="hold"/>
                                        <p:tgtEl>
                                          <p:spTgt spid="23"/>
                                        </p:tgtEl>
                                        <p:attrNameLst>
                                          <p:attrName>fillcolor</p:attrName>
                                        </p:attrNameLst>
                                      </p:cBhvr>
                                      <p:to>
                                        <a:srgbClr val="FFFF00"/>
                                      </p:to>
                                    </p:animClr>
                                    <p:set>
                                      <p:cBhvr>
                                        <p:cTn id="13" dur="1000" fill="hold"/>
                                        <p:tgtEl>
                                          <p:spTgt spid="23"/>
                                        </p:tgtEl>
                                        <p:attrNameLst>
                                          <p:attrName>fill.type</p:attrName>
                                        </p:attrNameLst>
                                      </p:cBhvr>
                                      <p:to>
                                        <p:strVal val="solid"/>
                                      </p:to>
                                    </p:set>
                                    <p:set>
                                      <p:cBhvr>
                                        <p:cTn id="14" dur="1000" fill="hold"/>
                                        <p:tgtEl>
                                          <p:spTgt spid="23"/>
                                        </p:tgtEl>
                                        <p:attrNameLst>
                                          <p:attrName>fill.on</p:attrName>
                                        </p:attrNameLst>
                                      </p:cBhvr>
                                      <p:to>
                                        <p:strVal val="tru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iterate type="lt">
                                    <p:tmPct val="15000"/>
                                  </p:iterate>
                                  <p:childTnLst>
                                    <p:set>
                                      <p:cBhvr>
                                        <p:cTn id="18" dur="1" fill="hold">
                                          <p:stCondLst>
                                            <p:cond delay="0"/>
                                          </p:stCondLst>
                                        </p:cTn>
                                        <p:tgtEl>
                                          <p:spTgt spid="29"/>
                                        </p:tgtEl>
                                        <p:attrNameLst>
                                          <p:attrName>style.visibility</p:attrName>
                                        </p:attrNameLst>
                                      </p:cBhvr>
                                      <p:to>
                                        <p:strVal val="visible"/>
                                      </p:to>
                                    </p:set>
                                    <p:animEffect transition="in" filter="wipe(left)">
                                      <p:cBhvr>
                                        <p:cTn id="19" dur="500"/>
                                        <p:tgtEl>
                                          <p:spTgt spid="29"/>
                                        </p:tgtEl>
                                      </p:cBhvr>
                                    </p:animEffect>
                                  </p:childTnLst>
                                  <p:subTnLst>
                                    <p:set>
                                      <p:cBhvr override="childStyle">
                                        <p:cTn dur="1" fill="hold" display="0" masterRel="nextClick" afterEffect="1"/>
                                        <p:tgtEl>
                                          <p:spTgt spid="29"/>
                                        </p:tgtEl>
                                        <p:attrNameLst>
                                          <p:attrName>style.visibility</p:attrName>
                                        </p:attrNameLst>
                                      </p:cBhvr>
                                      <p:to>
                                        <p:strVal val="hidden"/>
                                      </p:to>
                                    </p:set>
                                  </p:sub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iterate type="lt">
                                    <p:tmPct val="15000"/>
                                  </p:iterate>
                                  <p:childTnLst>
                                    <p:set>
                                      <p:cBhvr>
                                        <p:cTn id="23" dur="1" fill="hold">
                                          <p:stCondLst>
                                            <p:cond delay="0"/>
                                          </p:stCondLst>
                                        </p:cTn>
                                        <p:tgtEl>
                                          <p:spTgt spid="30"/>
                                        </p:tgtEl>
                                        <p:attrNameLst>
                                          <p:attrName>style.visibility</p:attrName>
                                        </p:attrNameLst>
                                      </p:cBhvr>
                                      <p:to>
                                        <p:strVal val="visible"/>
                                      </p:to>
                                    </p:set>
                                    <p:animEffect transition="in" filter="wipe(left)">
                                      <p:cBhvr>
                                        <p:cTn id="24" dur="500"/>
                                        <p:tgtEl>
                                          <p:spTgt spid="30"/>
                                        </p:tgtEl>
                                      </p:cBhvr>
                                    </p:animEffect>
                                  </p:childTnLst>
                                  <p:subTnLst>
                                    <p:set>
                                      <p:cBhvr override="childStyle">
                                        <p:cTn dur="1" fill="hold" display="0" masterRel="nextClick" afterEffect="1"/>
                                        <p:tgtEl>
                                          <p:spTgt spid="30"/>
                                        </p:tgtEl>
                                        <p:attrNameLst>
                                          <p:attrName>style.visibility</p:attrName>
                                        </p:attrNameLst>
                                      </p:cBhvr>
                                      <p:to>
                                        <p:strVal val="hidden"/>
                                      </p:to>
                                    </p:set>
                                  </p:subTnLst>
                                </p:cTn>
                              </p:par>
                            </p:childTnLst>
                          </p:cTn>
                        </p:par>
                        <p:par>
                          <p:cTn id="25" fill="hold">
                            <p:stCondLst>
                              <p:cond delay="1925"/>
                            </p:stCondLst>
                            <p:childTnLst>
                              <p:par>
                                <p:cTn id="26" presetID="42" presetClass="path" presetSubtype="0" accel="50000" decel="50000" fill="hold" grpId="0" nodeType="afterEffect">
                                  <p:stCondLst>
                                    <p:cond delay="0"/>
                                  </p:stCondLst>
                                  <p:childTnLst>
                                    <p:animMotion origin="layout" path="M 3.54167E-6 3.33333E-6 L -0.08373 -0.64792 " pathEditMode="relative" rAng="0" ptsTypes="AA">
                                      <p:cBhvr>
                                        <p:cTn id="27" dur="500" fill="hold"/>
                                        <p:tgtEl>
                                          <p:spTgt spid="14"/>
                                        </p:tgtEl>
                                        <p:attrNameLst>
                                          <p:attrName>ppt_x</p:attrName>
                                          <p:attrName>ppt_y</p:attrName>
                                        </p:attrNameLst>
                                      </p:cBhvr>
                                      <p:rCtr x="-4193" y="-3240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 xmlns:a14="http://schemas.microsoft.com/office/drawing/2010/main"/>
              </a:ext>
            </a:extLst>
          </a:blip>
          <a:stretch>
            <a:fillRect/>
          </a:stretch>
        </p:blipFill>
        <p:spPr>
          <a:xfrm>
            <a:off x="0" y="0"/>
            <a:ext cx="10058400" cy="6858000"/>
          </a:xfrm>
          <a:prstGeom prst="rect">
            <a:avLst/>
          </a:prstGeom>
        </p:spPr>
      </p:pic>
      <p:sp>
        <p:nvSpPr>
          <p:cNvPr id="7" name="Rectangle 6">
            <a:extLst>
              <a:ext uri="{FF2B5EF4-FFF2-40B4-BE49-F238E27FC236}">
                <a16:creationId xmlns="" xmlns:a16="http://schemas.microsoft.com/office/drawing/2014/main" id="{BA386DE9-345A-400C-B2BB-B32B155C2C38}"/>
              </a:ext>
            </a:extLst>
          </p:cNvPr>
          <p:cNvSpPr/>
          <p:nvPr/>
        </p:nvSpPr>
        <p:spPr>
          <a:xfrm>
            <a:off x="8143487" y="552140"/>
            <a:ext cx="4026834"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WARM UP</a:t>
            </a:r>
          </a:p>
        </p:txBody>
      </p:sp>
    </p:spTree>
    <p:extLst>
      <p:ext uri="{BB962C8B-B14F-4D97-AF65-F5344CB8AC3E}">
        <p14:creationId xmlns="" xmlns:p14="http://schemas.microsoft.com/office/powerpoint/2010/main" val="1693012278"/>
      </p:ext>
    </p:extLst>
  </p:cSld>
  <p:clrMapOvr>
    <a:masterClrMapping/>
  </p:clrMapOvr>
  <p:transition spd="med">
    <p:split orient="vert"/>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extBox 1"/>
          <p:cNvSpPr txBox="1"/>
          <p:nvPr/>
        </p:nvSpPr>
        <p:spPr>
          <a:xfrm>
            <a:off x="114457" y="210152"/>
            <a:ext cx="3383280" cy="646331"/>
          </a:xfrm>
          <a:prstGeom prst="rect">
            <a:avLst/>
          </a:prstGeom>
          <a:noFill/>
        </p:spPr>
        <p:txBody>
          <a:bodyPr wrap="square" rtlCol="0">
            <a:spAutoFit/>
          </a:bodyPr>
          <a:lstStyle/>
          <a:p>
            <a:r>
              <a:rPr lang="en-US" sz="3600" b="1" u="sng" dirty="0" smtClean="0">
                <a:solidFill>
                  <a:srgbClr val="FF0000"/>
                </a:solidFill>
                <a:latin typeface="Comic Sans MS" panose="030F0702030302020204" pitchFamily="66" charset="0"/>
              </a:rPr>
              <a:t>Point and say</a:t>
            </a:r>
            <a:endParaRPr lang="en-US" sz="3600" b="1" u="sng" dirty="0">
              <a:solidFill>
                <a:srgbClr val="FF0000"/>
              </a:solidFill>
              <a:latin typeface="Comic Sans MS" panose="030F0702030302020204" pitchFamily="66" charset="0"/>
            </a:endParaRPr>
          </a:p>
        </p:txBody>
      </p:sp>
      <p:grpSp>
        <p:nvGrpSpPr>
          <p:cNvPr id="12" name="Group 11"/>
          <p:cNvGrpSpPr/>
          <p:nvPr/>
        </p:nvGrpSpPr>
        <p:grpSpPr>
          <a:xfrm>
            <a:off x="384911" y="3843330"/>
            <a:ext cx="2644994" cy="1947063"/>
            <a:chOff x="4999627" y="1296950"/>
            <a:chExt cx="2968716" cy="1947063"/>
          </a:xfrm>
        </p:grpSpPr>
        <p:pic>
          <p:nvPicPr>
            <p:cNvPr id="3" name="Picture 2"/>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4999627" y="1296950"/>
              <a:ext cx="2968716" cy="1947063"/>
            </a:xfrm>
            <a:prstGeom prst="roundRect">
              <a:avLst>
                <a:gd name="adj" fmla="val 16667"/>
              </a:avLst>
            </a:prstGeom>
            <a:ln w="38100">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Oval 6"/>
            <p:cNvSpPr/>
            <p:nvPr/>
          </p:nvSpPr>
          <p:spPr>
            <a:xfrm>
              <a:off x="4999627" y="1296950"/>
              <a:ext cx="591276" cy="557976"/>
            </a:xfrm>
            <a:prstGeom prst="ellipse">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t>a</a:t>
              </a:r>
              <a:endParaRPr lang="en-US" sz="3600" b="1" dirty="0"/>
            </a:p>
          </p:txBody>
        </p:sp>
      </p:grpSp>
      <p:grpSp>
        <p:nvGrpSpPr>
          <p:cNvPr id="13" name="Group 12"/>
          <p:cNvGrpSpPr/>
          <p:nvPr/>
        </p:nvGrpSpPr>
        <p:grpSpPr>
          <a:xfrm>
            <a:off x="3234337" y="3843328"/>
            <a:ext cx="2644994" cy="1947063"/>
            <a:chOff x="8343273" y="1296950"/>
            <a:chExt cx="2968716" cy="1947063"/>
          </a:xfrm>
        </p:grpSpPr>
        <p:pic>
          <p:nvPicPr>
            <p:cNvPr id="4" name="Picture 3"/>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8343273" y="1296950"/>
              <a:ext cx="2968716" cy="1947063"/>
            </a:xfrm>
            <a:prstGeom prst="roundRect">
              <a:avLst>
                <a:gd name="adj" fmla="val 16667"/>
              </a:avLst>
            </a:prstGeom>
            <a:ln w="38100">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Oval 7"/>
            <p:cNvSpPr/>
            <p:nvPr/>
          </p:nvSpPr>
          <p:spPr>
            <a:xfrm>
              <a:off x="8343273" y="1296950"/>
              <a:ext cx="591276" cy="557976"/>
            </a:xfrm>
            <a:prstGeom prst="ellipse">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b</a:t>
              </a:r>
            </a:p>
          </p:txBody>
        </p:sp>
      </p:grpSp>
      <p:pic>
        <p:nvPicPr>
          <p:cNvPr id="5" name="Picture 4"/>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6083763" y="3843327"/>
            <a:ext cx="2644994" cy="1947063"/>
          </a:xfrm>
          <a:prstGeom prst="roundRect">
            <a:avLst>
              <a:gd name="adj" fmla="val 16667"/>
            </a:avLst>
          </a:prstGeom>
          <a:ln w="38100">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Oval 8"/>
          <p:cNvSpPr/>
          <p:nvPr/>
        </p:nvSpPr>
        <p:spPr>
          <a:xfrm>
            <a:off x="6083763" y="3843327"/>
            <a:ext cx="526801" cy="557976"/>
          </a:xfrm>
          <a:prstGeom prst="ellipse">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c</a:t>
            </a:r>
          </a:p>
        </p:txBody>
      </p:sp>
      <p:pic>
        <p:nvPicPr>
          <p:cNvPr id="6" name="Picture 5"/>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8933189" y="3843326"/>
            <a:ext cx="2644994" cy="1947063"/>
          </a:xfrm>
          <a:prstGeom prst="roundRect">
            <a:avLst>
              <a:gd name="adj" fmla="val 16667"/>
            </a:avLst>
          </a:prstGeom>
          <a:ln w="38100">
            <a:solidFill>
              <a:srgbClr val="C0000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 name="Oval 9"/>
          <p:cNvSpPr/>
          <p:nvPr/>
        </p:nvSpPr>
        <p:spPr>
          <a:xfrm>
            <a:off x="8933189" y="3843326"/>
            <a:ext cx="526801" cy="557976"/>
          </a:xfrm>
          <a:prstGeom prst="ellipse">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t>d</a:t>
            </a:r>
            <a:endParaRPr lang="en-US" sz="3600" b="1" dirty="0"/>
          </a:p>
        </p:txBody>
      </p:sp>
      <p:sp>
        <p:nvSpPr>
          <p:cNvPr id="18" name="Rounded Rectangle 17"/>
          <p:cNvSpPr/>
          <p:nvPr/>
        </p:nvSpPr>
        <p:spPr>
          <a:xfrm>
            <a:off x="384911" y="5969725"/>
            <a:ext cx="2644994" cy="627018"/>
          </a:xfrm>
          <a:prstGeom prst="roundRect">
            <a:avLst/>
          </a:prstGeom>
          <a:solidFill>
            <a:srgbClr val="00B0F0"/>
          </a:solidFill>
          <a:ln w="28575">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tx1"/>
                </a:solidFill>
                <a:latin typeface="Comic Sans MS" panose="030F0702030302020204" pitchFamily="66" charset="0"/>
              </a:rPr>
              <a:t>a pilot</a:t>
            </a:r>
            <a:endParaRPr lang="en-US" sz="3200" b="1" dirty="0">
              <a:solidFill>
                <a:schemeClr val="tx1"/>
              </a:solidFill>
              <a:latin typeface="Comic Sans MS" panose="030F0702030302020204" pitchFamily="66" charset="0"/>
            </a:endParaRPr>
          </a:p>
        </p:txBody>
      </p:sp>
      <p:sp>
        <p:nvSpPr>
          <p:cNvPr id="21" name="Rounded Rectangle 20"/>
          <p:cNvSpPr/>
          <p:nvPr/>
        </p:nvSpPr>
        <p:spPr>
          <a:xfrm>
            <a:off x="3234337" y="5969725"/>
            <a:ext cx="2644994" cy="627018"/>
          </a:xfrm>
          <a:prstGeom prst="roundRect">
            <a:avLst/>
          </a:prstGeom>
          <a:solidFill>
            <a:srgbClr val="00B0F0"/>
          </a:solidFill>
          <a:ln w="28575">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tx1"/>
                </a:solidFill>
                <a:latin typeface="Comic Sans MS" panose="030F0702030302020204" pitchFamily="66" charset="0"/>
              </a:rPr>
              <a:t>a doctor</a:t>
            </a:r>
            <a:endParaRPr lang="en-US" sz="3200" b="1" dirty="0">
              <a:solidFill>
                <a:schemeClr val="tx1"/>
              </a:solidFill>
              <a:latin typeface="Comic Sans MS" panose="030F0702030302020204" pitchFamily="66" charset="0"/>
            </a:endParaRPr>
          </a:p>
        </p:txBody>
      </p:sp>
      <p:sp>
        <p:nvSpPr>
          <p:cNvPr id="22" name="Rounded Rectangle 21"/>
          <p:cNvSpPr/>
          <p:nvPr/>
        </p:nvSpPr>
        <p:spPr>
          <a:xfrm>
            <a:off x="6083763" y="5969725"/>
            <a:ext cx="2644994" cy="627018"/>
          </a:xfrm>
          <a:prstGeom prst="roundRect">
            <a:avLst/>
          </a:prstGeom>
          <a:solidFill>
            <a:srgbClr val="00B0F0"/>
          </a:solidFill>
          <a:ln w="28575">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tx1"/>
                </a:solidFill>
                <a:latin typeface="Comic Sans MS" panose="030F0702030302020204" pitchFamily="66" charset="0"/>
              </a:rPr>
              <a:t>an architect</a:t>
            </a:r>
            <a:endParaRPr lang="en-US" sz="2800" b="1" dirty="0">
              <a:solidFill>
                <a:schemeClr val="tx1"/>
              </a:solidFill>
              <a:latin typeface="Comic Sans MS" panose="030F0702030302020204" pitchFamily="66" charset="0"/>
            </a:endParaRPr>
          </a:p>
        </p:txBody>
      </p:sp>
      <p:sp>
        <p:nvSpPr>
          <p:cNvPr id="23" name="Rounded Rectangle 22"/>
          <p:cNvSpPr/>
          <p:nvPr/>
        </p:nvSpPr>
        <p:spPr>
          <a:xfrm>
            <a:off x="8933189" y="5969725"/>
            <a:ext cx="2644994" cy="627018"/>
          </a:xfrm>
          <a:prstGeom prst="roundRect">
            <a:avLst/>
          </a:prstGeom>
          <a:solidFill>
            <a:srgbClr val="FFFF00"/>
          </a:solidFill>
          <a:ln w="28575">
            <a:solidFill>
              <a:srgbClr val="C0000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tx1"/>
                </a:solidFill>
                <a:latin typeface="Comic Sans MS" panose="030F0702030302020204" pitchFamily="66" charset="0"/>
              </a:rPr>
              <a:t>a writer</a:t>
            </a:r>
            <a:endParaRPr lang="en-US" sz="3200" b="1" dirty="0">
              <a:solidFill>
                <a:schemeClr val="tx1"/>
              </a:solidFill>
              <a:latin typeface="Comic Sans MS" panose="030F0702030302020204" pitchFamily="66" charset="0"/>
            </a:endParaRPr>
          </a:p>
        </p:txBody>
      </p:sp>
      <p:sp>
        <p:nvSpPr>
          <p:cNvPr id="27" name="TextBox 26"/>
          <p:cNvSpPr txBox="1"/>
          <p:nvPr/>
        </p:nvSpPr>
        <p:spPr>
          <a:xfrm>
            <a:off x="6083763" y="6007880"/>
            <a:ext cx="2644994" cy="954107"/>
          </a:xfrm>
          <a:prstGeom prst="rect">
            <a:avLst/>
          </a:prstGeom>
          <a:noFill/>
        </p:spPr>
        <p:txBody>
          <a:bodyPr wrap="square" rtlCol="0">
            <a:spAutoFit/>
          </a:bodyPr>
          <a:lstStyle/>
          <a:p>
            <a:pPr algn="ctr"/>
            <a:r>
              <a:rPr lang="en-US" sz="2800" b="1" dirty="0" smtClean="0">
                <a:latin typeface="Comic Sans MS" panose="030F0702030302020204" pitchFamily="66" charset="0"/>
              </a:rPr>
              <a:t>an architect</a:t>
            </a:r>
          </a:p>
          <a:p>
            <a:pPr algn="ctr"/>
            <a:endParaRPr lang="en-US" sz="2800" dirty="0"/>
          </a:p>
        </p:txBody>
      </p:sp>
      <p:sp>
        <p:nvSpPr>
          <p:cNvPr id="26" name="Rounded Rectangular Callout 25"/>
          <p:cNvSpPr/>
          <p:nvPr/>
        </p:nvSpPr>
        <p:spPr>
          <a:xfrm>
            <a:off x="114457" y="1059804"/>
            <a:ext cx="4692674" cy="1160881"/>
          </a:xfrm>
          <a:prstGeom prst="wedgeRoundRectCallout">
            <a:avLst>
              <a:gd name="adj1" fmla="val 6734"/>
              <a:gd name="adj2" fmla="val 70283"/>
              <a:gd name="adj3" fmla="val 16667"/>
            </a:avLst>
          </a:prstGeom>
          <a:solidFill>
            <a:schemeClr val="accent2">
              <a:lumMod val="40000"/>
              <a:lumOff val="60000"/>
            </a:schemeClr>
          </a:solidFill>
          <a:ln w="28575">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tx1"/>
                </a:solidFill>
                <a:latin typeface="Comic Sans MS" panose="030F0702030302020204" pitchFamily="66" charset="0"/>
              </a:rPr>
              <a:t>What would you like to be in the future?</a:t>
            </a:r>
            <a:endParaRPr lang="en-US" sz="3200" b="1" dirty="0">
              <a:solidFill>
                <a:schemeClr val="tx1"/>
              </a:solidFill>
              <a:latin typeface="Comic Sans MS" panose="030F0702030302020204" pitchFamily="66" charset="0"/>
            </a:endParaRPr>
          </a:p>
        </p:txBody>
      </p:sp>
      <p:sp>
        <p:nvSpPr>
          <p:cNvPr id="28" name="Rounded Rectangular Callout 27"/>
          <p:cNvSpPr/>
          <p:nvPr/>
        </p:nvSpPr>
        <p:spPr>
          <a:xfrm>
            <a:off x="6850252" y="1059803"/>
            <a:ext cx="4692674" cy="1160881"/>
          </a:xfrm>
          <a:prstGeom prst="wedgeRoundRectCallout">
            <a:avLst>
              <a:gd name="adj1" fmla="val 2957"/>
              <a:gd name="adj2" fmla="val 73558"/>
              <a:gd name="adj3" fmla="val 16667"/>
            </a:avLst>
          </a:prstGeom>
          <a:solidFill>
            <a:schemeClr val="accent6">
              <a:lumMod val="60000"/>
              <a:lumOff val="40000"/>
            </a:schemeClr>
          </a:solidFill>
          <a:ln w="28575">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tx1"/>
                </a:solidFill>
                <a:latin typeface="Comic Sans MS" panose="030F0702030302020204" pitchFamily="66" charset="0"/>
              </a:rPr>
              <a:t>I’d like to be ________.</a:t>
            </a:r>
            <a:endParaRPr lang="en-US" sz="3200" b="1" dirty="0">
              <a:solidFill>
                <a:schemeClr val="tx1"/>
              </a:solidFill>
              <a:latin typeface="Comic Sans MS" panose="030F0702030302020204" pitchFamily="66" charset="0"/>
            </a:endParaRPr>
          </a:p>
        </p:txBody>
      </p:sp>
      <p:sp>
        <p:nvSpPr>
          <p:cNvPr id="29" name="TextBox 28"/>
          <p:cNvSpPr txBox="1"/>
          <p:nvPr/>
        </p:nvSpPr>
        <p:spPr>
          <a:xfrm>
            <a:off x="134051" y="1085929"/>
            <a:ext cx="4653486" cy="1569660"/>
          </a:xfrm>
          <a:prstGeom prst="rect">
            <a:avLst/>
          </a:prstGeom>
          <a:noFill/>
        </p:spPr>
        <p:txBody>
          <a:bodyPr wrap="square" rtlCol="0">
            <a:spAutoFit/>
          </a:bodyPr>
          <a:lstStyle/>
          <a:p>
            <a:pPr algn="ctr"/>
            <a:r>
              <a:rPr lang="en-US" sz="3200" b="1" dirty="0" smtClean="0">
                <a:solidFill>
                  <a:srgbClr val="C00000"/>
                </a:solidFill>
                <a:latin typeface="Comic Sans MS" panose="030F0702030302020204" pitchFamily="66" charset="0"/>
              </a:rPr>
              <a:t>What would you like to be in the future?</a:t>
            </a:r>
          </a:p>
          <a:p>
            <a:pPr algn="ctr"/>
            <a:endParaRPr lang="en-US" sz="3200" dirty="0">
              <a:solidFill>
                <a:srgbClr val="C00000"/>
              </a:solidFill>
            </a:endParaRPr>
          </a:p>
        </p:txBody>
      </p:sp>
      <p:sp>
        <p:nvSpPr>
          <p:cNvPr id="30" name="TextBox 29"/>
          <p:cNvSpPr txBox="1"/>
          <p:nvPr/>
        </p:nvSpPr>
        <p:spPr>
          <a:xfrm>
            <a:off x="6975903" y="1101397"/>
            <a:ext cx="4441371" cy="1569660"/>
          </a:xfrm>
          <a:prstGeom prst="rect">
            <a:avLst/>
          </a:prstGeom>
          <a:noFill/>
        </p:spPr>
        <p:txBody>
          <a:bodyPr wrap="square" rtlCol="0">
            <a:spAutoFit/>
          </a:bodyPr>
          <a:lstStyle/>
          <a:p>
            <a:pPr algn="ctr"/>
            <a:r>
              <a:rPr lang="en-US" sz="3200" b="1" dirty="0" smtClean="0">
                <a:solidFill>
                  <a:srgbClr val="C00000"/>
                </a:solidFill>
                <a:latin typeface="Comic Sans MS" panose="030F0702030302020204" pitchFamily="66" charset="0"/>
              </a:rPr>
              <a:t>I’d like to be ________.</a:t>
            </a:r>
          </a:p>
          <a:p>
            <a:pPr algn="ctr"/>
            <a:endParaRPr lang="en-US" sz="3200" dirty="0">
              <a:solidFill>
                <a:srgbClr val="C00000"/>
              </a:solidFill>
            </a:endParaRPr>
          </a:p>
        </p:txBody>
      </p:sp>
      <p:sp>
        <p:nvSpPr>
          <p:cNvPr id="14" name="TextBox 13"/>
          <p:cNvSpPr txBox="1"/>
          <p:nvPr/>
        </p:nvSpPr>
        <p:spPr>
          <a:xfrm>
            <a:off x="8946441" y="5996229"/>
            <a:ext cx="2609737" cy="584775"/>
          </a:xfrm>
          <a:prstGeom prst="rect">
            <a:avLst/>
          </a:prstGeom>
          <a:noFill/>
        </p:spPr>
        <p:txBody>
          <a:bodyPr wrap="square" rtlCol="0">
            <a:spAutoFit/>
          </a:bodyPr>
          <a:lstStyle/>
          <a:p>
            <a:pPr algn="ctr"/>
            <a:r>
              <a:rPr lang="en-US" sz="3200" b="1" dirty="0" smtClean="0">
                <a:solidFill>
                  <a:schemeClr val="tx1"/>
                </a:solidFill>
                <a:latin typeface="Comic Sans MS" panose="030F0702030302020204" pitchFamily="66" charset="0"/>
              </a:rPr>
              <a:t>a writer</a:t>
            </a:r>
            <a:endParaRPr lang="en-US" sz="3200" dirty="0"/>
          </a:p>
        </p:txBody>
      </p:sp>
      <p:pic>
        <p:nvPicPr>
          <p:cNvPr id="16" name="Picture 15"/>
          <p:cNvPicPr>
            <a:picLocks noChangeAspect="1"/>
          </p:cNvPicPr>
          <p:nvPr/>
        </p:nvPicPr>
        <p:blipFill rotWithShape="1">
          <a:blip r:embed="rId6" cstate="print">
            <a:extLst>
              <a:ext uri="{28A0092B-C50C-407E-A947-70E740481C1C}">
                <a14:useLocalDpi xmlns:a14="http://schemas.microsoft.com/office/drawing/2010/main" xmlns="" val="0"/>
              </a:ext>
            </a:extLst>
          </a:blip>
          <a:srcRect l="6268" t="8022" r="6418" b="48032"/>
          <a:stretch/>
        </p:blipFill>
        <p:spPr>
          <a:xfrm>
            <a:off x="1585290" y="2580058"/>
            <a:ext cx="1912447" cy="1039587"/>
          </a:xfrm>
          <a:prstGeom prst="rect">
            <a:avLst/>
          </a:prstGeom>
          <a:ln w="28575">
            <a:solidFill>
              <a:schemeClr val="tx1"/>
            </a:solidFill>
          </a:ln>
        </p:spPr>
      </p:pic>
      <p:pic>
        <p:nvPicPr>
          <p:cNvPr id="17" name="Picture 16"/>
          <p:cNvPicPr>
            <a:picLocks noChangeAspect="1"/>
          </p:cNvPicPr>
          <p:nvPr/>
        </p:nvPicPr>
        <p:blipFill rotWithShape="1">
          <a:blip r:embed="rId7" cstate="print">
            <a:extLst>
              <a:ext uri="{28A0092B-C50C-407E-A947-70E740481C1C}">
                <a14:useLocalDpi xmlns:a14="http://schemas.microsoft.com/office/drawing/2010/main" xmlns="" val="0"/>
              </a:ext>
            </a:extLst>
          </a:blip>
          <a:srcRect l="63424" t="6567" r="-35" b="44875"/>
          <a:stretch/>
        </p:blipFill>
        <p:spPr>
          <a:xfrm>
            <a:off x="8076484" y="2463349"/>
            <a:ext cx="1120104" cy="1199979"/>
          </a:xfrm>
          <a:prstGeom prst="rect">
            <a:avLst/>
          </a:prstGeom>
          <a:ln w="28575">
            <a:solidFill>
              <a:schemeClr val="tx1"/>
            </a:solidFill>
          </a:ln>
        </p:spPr>
      </p:pic>
    </p:spTree>
    <p:extLst>
      <p:ext uri="{BB962C8B-B14F-4D97-AF65-F5344CB8AC3E}">
        <p14:creationId xmlns:p14="http://schemas.microsoft.com/office/powerpoint/2010/main" xmlns="" val="544709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15000"/>
                                  </p:iterate>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subTnLst>
                                    <p:set>
                                      <p:cBhvr override="childStyle">
                                        <p:cTn dur="1" fill="hold" display="0" masterRel="nextClick" afterEffect="1"/>
                                        <p:tgtEl>
                                          <p:spTgt spid="29"/>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lt">
                                    <p:tmPct val="15000"/>
                                  </p:iterate>
                                  <p:childTnLst>
                                    <p:set>
                                      <p:cBhvr>
                                        <p:cTn id="11" dur="1" fill="hold">
                                          <p:stCondLst>
                                            <p:cond delay="0"/>
                                          </p:stCondLst>
                                        </p:cTn>
                                        <p:tgtEl>
                                          <p:spTgt spid="30"/>
                                        </p:tgtEl>
                                        <p:attrNameLst>
                                          <p:attrName>style.visibility</p:attrName>
                                        </p:attrNameLst>
                                      </p:cBhvr>
                                      <p:to>
                                        <p:strVal val="visible"/>
                                      </p:to>
                                    </p:set>
                                    <p:animEffect transition="in" filter="wipe(left)">
                                      <p:cBhvr>
                                        <p:cTn id="12" dur="500"/>
                                        <p:tgtEl>
                                          <p:spTgt spid="30"/>
                                        </p:tgtEl>
                                      </p:cBhvr>
                                    </p:animEffect>
                                  </p:childTnLst>
                                  <p:subTnLst>
                                    <p:set>
                                      <p:cBhvr override="childStyle">
                                        <p:cTn dur="1" fill="hold" display="0" masterRel="nextClick" afterEffect="1"/>
                                        <p:tgtEl>
                                          <p:spTgt spid="30"/>
                                        </p:tgtEl>
                                        <p:attrNameLst>
                                          <p:attrName>style.visibility</p:attrName>
                                        </p:attrNameLst>
                                      </p:cBhvr>
                                      <p:to>
                                        <p:strVal val="hidden"/>
                                      </p:to>
                                    </p:set>
                                  </p:subTnLst>
                                </p:cTn>
                              </p:par>
                            </p:childTnLst>
                          </p:cTn>
                        </p:par>
                        <p:par>
                          <p:cTn id="13" fill="hold">
                            <p:stCondLst>
                              <p:cond delay="1925"/>
                            </p:stCondLst>
                            <p:childTnLst>
                              <p:par>
                                <p:cTn id="14" presetID="42" presetClass="path" presetSubtype="0" accel="50000" decel="50000" fill="hold" grpId="0" nodeType="afterEffect">
                                  <p:stCondLst>
                                    <p:cond delay="0"/>
                                  </p:stCondLst>
                                  <p:childTnLst>
                                    <p:animMotion origin="layout" path="M 4.79167E-6 1.85185E-6 L -0.08373 -0.64792 " pathEditMode="relative" rAng="0" ptsTypes="AA">
                                      <p:cBhvr>
                                        <p:cTn id="15" dur="500" fill="hold"/>
                                        <p:tgtEl>
                                          <p:spTgt spid="14"/>
                                        </p:tgtEl>
                                        <p:attrNameLst>
                                          <p:attrName>ppt_x</p:attrName>
                                          <p:attrName>ppt_y</p:attrName>
                                        </p:attrNameLst>
                                      </p:cBhvr>
                                      <p:rCtr x="-4193" y="-3240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1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xmlns="" val="0"/>
              </a:ext>
            </a:extLst>
          </a:blip>
          <a:srcRect r="305" b="10095"/>
          <a:stretch/>
        </p:blipFill>
        <p:spPr>
          <a:xfrm>
            <a:off x="0" y="0"/>
            <a:ext cx="12192000" cy="6858000"/>
          </a:xfrm>
          <a:prstGeom prst="rect">
            <a:avLst/>
          </a:prstGeom>
        </p:spPr>
      </p:pic>
      <p:sp>
        <p:nvSpPr>
          <p:cNvPr id="4" name="Rectangle 3"/>
          <p:cNvSpPr/>
          <p:nvPr/>
        </p:nvSpPr>
        <p:spPr>
          <a:xfrm>
            <a:off x="2692916" y="3713292"/>
            <a:ext cx="6950557" cy="923330"/>
          </a:xfrm>
          <a:prstGeom prst="rect">
            <a:avLst/>
          </a:prstGeom>
          <a:noFill/>
        </p:spPr>
        <p:txBody>
          <a:bodyPr wrap="none" lIns="91440" tIns="45720" rIns="91440" bIns="45720">
            <a:prstTxWarp prst="textArchUp">
              <a:avLst/>
            </a:prstTxWarp>
            <a:spAutoFit/>
          </a:bodyPr>
          <a:lstStyle/>
          <a:p>
            <a:pPr algn="ctr"/>
            <a:r>
              <a:rPr lang="en-US" sz="7200" b="1" dirty="0" smtClean="0">
                <a:ln w="13462">
                  <a:solidFill>
                    <a:schemeClr val="bg1"/>
                  </a:solidFill>
                  <a:prstDash val="solid"/>
                </a:ln>
                <a:solidFill>
                  <a:srgbClr val="C00000"/>
                </a:solidFill>
                <a:effectLst>
                  <a:outerShdw dist="38100" dir="2700000" algn="bl" rotWithShape="0">
                    <a:schemeClr val="accent5"/>
                  </a:outerShdw>
                </a:effectLst>
                <a:latin typeface="Comic Sans MS" panose="030F0702030302020204" pitchFamily="66" charset="0"/>
              </a:rPr>
              <a:t>BAMBOOZLE</a:t>
            </a:r>
          </a:p>
          <a:p>
            <a:pPr algn="ctr"/>
            <a:r>
              <a:rPr lang="en-US" sz="7200" b="1" dirty="0" smtClean="0">
                <a:ln w="13462">
                  <a:solidFill>
                    <a:schemeClr val="bg1"/>
                  </a:solidFill>
                  <a:prstDash val="solid"/>
                </a:ln>
                <a:solidFill>
                  <a:srgbClr val="C00000"/>
                </a:solidFill>
                <a:effectLst>
                  <a:outerShdw dist="38100" dir="2700000" algn="bl" rotWithShape="0">
                    <a:schemeClr val="accent5"/>
                  </a:outerShdw>
                </a:effectLst>
                <a:latin typeface="Comic Sans MS" panose="030F0702030302020204" pitchFamily="66" charset="0"/>
              </a:rPr>
              <a:t>GAME</a:t>
            </a:r>
            <a:endParaRPr lang="en-US" sz="7200" b="1" dirty="0">
              <a:ln w="13462">
                <a:solidFill>
                  <a:schemeClr val="bg1"/>
                </a:solidFill>
                <a:prstDash val="solid"/>
              </a:ln>
              <a:solidFill>
                <a:srgbClr val="006600"/>
              </a:solidFill>
              <a:effectLst>
                <a:outerShdw dist="38100" dir="2700000" algn="bl" rotWithShape="0">
                  <a:schemeClr val="accent5"/>
                </a:outerShdw>
              </a:effectLst>
              <a:latin typeface="Comic Sans MS" panose="030F0702030302020204" pitchFamily="66" charset="0"/>
            </a:endParaRPr>
          </a:p>
        </p:txBody>
      </p:sp>
      <p:sp>
        <p:nvSpPr>
          <p:cNvPr id="5" name="Rectangle 4"/>
          <p:cNvSpPr/>
          <p:nvPr/>
        </p:nvSpPr>
        <p:spPr>
          <a:xfrm>
            <a:off x="622288" y="1271155"/>
            <a:ext cx="10597132" cy="1077218"/>
          </a:xfrm>
          <a:prstGeom prst="rect">
            <a:avLst/>
          </a:prstGeom>
        </p:spPr>
        <p:txBody>
          <a:bodyPr wrap="none">
            <a:spAutoFit/>
          </a:bodyPr>
          <a:lstStyle/>
          <a:p>
            <a:r>
              <a:rPr lang="en-US" sz="3200" b="1" dirty="0" smtClean="0">
                <a:solidFill>
                  <a:schemeClr val="bg1"/>
                </a:solidFill>
              </a:rPr>
              <a:t>Game 3: </a:t>
            </a:r>
            <a:r>
              <a:rPr lang="en-US" sz="3200" b="1" dirty="0" smtClean="0">
                <a:solidFill>
                  <a:srgbClr val="FF0000"/>
                </a:solidFill>
                <a:hlinkClick r:id="rId3"/>
              </a:rPr>
              <a:t>https://www.baamboozle.com/classic/1063961</a:t>
            </a:r>
            <a:endParaRPr lang="en-US" sz="3200" b="1" dirty="0" smtClean="0">
              <a:solidFill>
                <a:srgbClr val="FF0000"/>
              </a:solidFill>
            </a:endParaRPr>
          </a:p>
          <a:p>
            <a:endParaRPr lang="en-US" sz="3200" b="1" dirty="0">
              <a:solidFill>
                <a:schemeClr val="bg1"/>
              </a:solidFill>
            </a:endParaRPr>
          </a:p>
        </p:txBody>
      </p:sp>
    </p:spTree>
    <p:extLst>
      <p:ext uri="{BB962C8B-B14F-4D97-AF65-F5344CB8AC3E}">
        <p14:creationId xmlns:p14="http://schemas.microsoft.com/office/powerpoint/2010/main" xmlns="" val="77565113"/>
      </p:ext>
    </p:extLst>
  </p:cSld>
  <p:clrMapOvr>
    <a:masterClrMapping/>
  </p:clrMapOvr>
  <p:transition spd="slow">
    <p:comb/>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Premium Vector | Green chalkboard background. back to school card design.  empty blackboard. vector illustration"/>
          <p:cNvPicPr>
            <a:picLocks noChangeAspect="1" noChangeArrowheads="1"/>
          </p:cNvPicPr>
          <p:nvPr/>
        </p:nvPicPr>
        <p:blipFill rotWithShape="1">
          <a:blip r:embed="rId2">
            <a:extLst>
              <a:ext uri="{28A0092B-C50C-407E-A947-70E740481C1C}">
                <a14:useLocalDpi xmlns="" xmlns:a14="http://schemas.microsoft.com/office/drawing/2010/main" val="0"/>
              </a:ext>
            </a:extLst>
          </a:blip>
          <a:srcRect l="5066" t="3593" r="4528" b="6974"/>
          <a:stretch/>
        </p:blipFill>
        <p:spPr bwMode="auto">
          <a:xfrm>
            <a:off x="5651" y="1"/>
            <a:ext cx="12186349"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5" name="Rectangle 4"/>
          <p:cNvSpPr/>
          <p:nvPr/>
        </p:nvSpPr>
        <p:spPr>
          <a:xfrm>
            <a:off x="886983" y="2378060"/>
            <a:ext cx="10597132" cy="1077218"/>
          </a:xfrm>
          <a:prstGeom prst="rect">
            <a:avLst/>
          </a:prstGeom>
        </p:spPr>
        <p:txBody>
          <a:bodyPr wrap="none">
            <a:spAutoFit/>
          </a:bodyPr>
          <a:lstStyle/>
          <a:p>
            <a:r>
              <a:rPr lang="en-US" sz="3200" b="1" dirty="0" smtClean="0">
                <a:solidFill>
                  <a:schemeClr val="bg1"/>
                </a:solidFill>
              </a:rPr>
              <a:t>Game 3: </a:t>
            </a:r>
            <a:r>
              <a:rPr lang="en-US" sz="3200" b="1" dirty="0" smtClean="0">
                <a:solidFill>
                  <a:schemeClr val="bg1"/>
                </a:solidFill>
                <a:hlinkClick r:id="rId3"/>
              </a:rPr>
              <a:t>https://www.baamboozle.com/classic/1063961</a:t>
            </a:r>
            <a:endParaRPr lang="en-US" sz="3200" b="1" dirty="0" smtClean="0">
              <a:solidFill>
                <a:schemeClr val="bg1"/>
              </a:solidFill>
            </a:endParaRPr>
          </a:p>
          <a:p>
            <a:endParaRPr lang="en-US" sz="3200" b="1" dirty="0">
              <a:solidFill>
                <a:schemeClr val="bg1"/>
              </a:solidFill>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a:stretch>
            <a:fillRect/>
          </a:stretch>
        </p:blipFill>
        <p:spPr bwMode="auto">
          <a:xfrm>
            <a:off x="8916151" y="2389772"/>
            <a:ext cx="3275849" cy="4468228"/>
          </a:xfrm>
          <a:prstGeom prst="rect">
            <a:avLst/>
          </a:prstGeom>
          <a:noFill/>
          <a:ln w="9525">
            <a:noFill/>
            <a:miter lim="800000"/>
            <a:headEnd/>
            <a:tailEnd/>
          </a:ln>
          <a:effectLst/>
        </p:spPr>
      </p:pic>
      <p:pic>
        <p:nvPicPr>
          <p:cNvPr id="2051" name="Picture 3"/>
          <p:cNvPicPr>
            <a:picLocks noChangeAspect="1" noChangeArrowheads="1"/>
          </p:cNvPicPr>
          <p:nvPr/>
        </p:nvPicPr>
        <p:blipFill>
          <a:blip r:embed="rId3"/>
          <a:srcRect/>
          <a:stretch>
            <a:fillRect/>
          </a:stretch>
        </p:blipFill>
        <p:spPr bwMode="auto">
          <a:xfrm>
            <a:off x="0" y="1927308"/>
            <a:ext cx="3661611" cy="4930692"/>
          </a:xfrm>
          <a:prstGeom prst="rect">
            <a:avLst/>
          </a:prstGeom>
          <a:noFill/>
          <a:ln w="9525">
            <a:noFill/>
            <a:miter lim="800000"/>
            <a:headEnd/>
            <a:tailEnd/>
          </a:ln>
          <a:effectLst/>
        </p:spPr>
      </p:pic>
      <p:pic>
        <p:nvPicPr>
          <p:cNvPr id="2052" name="Picture 4"/>
          <p:cNvPicPr>
            <a:picLocks noChangeAspect="1" noChangeArrowheads="1"/>
          </p:cNvPicPr>
          <p:nvPr/>
        </p:nvPicPr>
        <p:blipFill>
          <a:blip r:embed="rId4"/>
          <a:srcRect/>
          <a:stretch>
            <a:fillRect/>
          </a:stretch>
        </p:blipFill>
        <p:spPr bwMode="auto">
          <a:xfrm>
            <a:off x="6472990" y="0"/>
            <a:ext cx="2286000" cy="3200400"/>
          </a:xfrm>
          <a:prstGeom prst="rect">
            <a:avLst/>
          </a:prstGeom>
          <a:noFill/>
          <a:ln w="9525">
            <a:noFill/>
            <a:miter lim="800000"/>
            <a:headEnd/>
            <a:tailEnd/>
          </a:ln>
          <a:effectLst/>
        </p:spPr>
      </p:pic>
      <p:pic>
        <p:nvPicPr>
          <p:cNvPr id="2053" name="Picture 5"/>
          <p:cNvPicPr>
            <a:picLocks noChangeAspect="1" noChangeArrowheads="1"/>
          </p:cNvPicPr>
          <p:nvPr/>
        </p:nvPicPr>
        <p:blipFill>
          <a:blip r:embed="rId5"/>
          <a:srcRect/>
          <a:stretch>
            <a:fillRect/>
          </a:stretch>
        </p:blipFill>
        <p:spPr bwMode="auto">
          <a:xfrm>
            <a:off x="3320716" y="-1"/>
            <a:ext cx="2719137" cy="3176337"/>
          </a:xfrm>
          <a:prstGeom prst="rect">
            <a:avLst/>
          </a:prstGeom>
          <a:noFill/>
          <a:ln w="9525">
            <a:noFill/>
            <a:miter lim="800000"/>
            <a:headEnd/>
            <a:tailEnd/>
          </a:ln>
          <a:effectLst/>
        </p:spPr>
      </p:pic>
      <p:sp>
        <p:nvSpPr>
          <p:cNvPr id="6" name="Rounded Rectangle 5"/>
          <p:cNvSpPr/>
          <p:nvPr/>
        </p:nvSpPr>
        <p:spPr>
          <a:xfrm>
            <a:off x="3368842" y="3328737"/>
            <a:ext cx="5654841" cy="3072063"/>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smtClean="0">
                <a:solidFill>
                  <a:srgbClr val="00B050"/>
                </a:solidFill>
              </a:rPr>
              <a:t>INTERVIEW</a:t>
            </a:r>
          </a:p>
          <a:p>
            <a:pPr algn="ctr"/>
            <a:r>
              <a:rPr lang="en-US" sz="7200" b="1" dirty="0" smtClean="0">
                <a:solidFill>
                  <a:srgbClr val="00B050"/>
                </a:solidFill>
              </a:rPr>
              <a:t>Time</a:t>
            </a:r>
            <a:endParaRPr lang="en-US" sz="7200" b="1" dirty="0">
              <a:solidFill>
                <a:srgbClr val="00B050"/>
              </a:solidFill>
            </a:endParaRPr>
          </a:p>
        </p:txBody>
      </p:sp>
      <p:pic>
        <p:nvPicPr>
          <p:cNvPr id="2054" name="Picture 6"/>
          <p:cNvPicPr>
            <a:picLocks noChangeAspect="1" noChangeArrowheads="1"/>
          </p:cNvPicPr>
          <p:nvPr/>
        </p:nvPicPr>
        <p:blipFill>
          <a:blip r:embed="rId6"/>
          <a:srcRect/>
          <a:stretch>
            <a:fillRect/>
          </a:stretch>
        </p:blipFill>
        <p:spPr bwMode="auto">
          <a:xfrm>
            <a:off x="9405185" y="339391"/>
            <a:ext cx="2381250" cy="1847850"/>
          </a:xfrm>
          <a:prstGeom prst="rect">
            <a:avLst/>
          </a:prstGeom>
          <a:noFill/>
          <a:ln w="9525">
            <a:noFill/>
            <a:miter lim="800000"/>
            <a:headEnd/>
            <a:tailEnd/>
          </a:ln>
          <a:effectLst/>
        </p:spPr>
      </p:pic>
      <p:pic>
        <p:nvPicPr>
          <p:cNvPr id="2055" name="Picture 7"/>
          <p:cNvPicPr>
            <a:picLocks noChangeAspect="1" noChangeArrowheads="1"/>
          </p:cNvPicPr>
          <p:nvPr/>
        </p:nvPicPr>
        <p:blipFill>
          <a:blip r:embed="rId7"/>
          <a:srcRect/>
          <a:stretch>
            <a:fillRect/>
          </a:stretch>
        </p:blipFill>
        <p:spPr bwMode="auto">
          <a:xfrm>
            <a:off x="427371" y="0"/>
            <a:ext cx="2412081" cy="21336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8910825" y="5842337"/>
            <a:ext cx="2513329" cy="1015663"/>
          </a:xfrm>
          <a:prstGeom prst="rect">
            <a:avLst/>
          </a:prstGeom>
          <a:noFill/>
          <a:ln>
            <a:solidFill>
              <a:schemeClr val="tx1"/>
            </a:solidFill>
          </a:ln>
        </p:spPr>
        <p:txBody>
          <a:bodyPr wrap="square" rtlCol="0">
            <a:spAutoFit/>
          </a:bodyPr>
          <a:lstStyle/>
          <a:p>
            <a:pPr algn="ctr"/>
            <a:r>
              <a:rPr lang="en-US" sz="3000" b="1" dirty="0">
                <a:latin typeface="Arial Black" panose="020B0A04020102020204" pitchFamily="34" charset="0"/>
              </a:rPr>
              <a:t>r</a:t>
            </a:r>
            <a:r>
              <a:rPr lang="en-US" sz="3000" b="1" dirty="0" smtClean="0">
                <a:latin typeface="Arial Black" panose="020B0A04020102020204" pitchFamily="34" charset="0"/>
              </a:rPr>
              <a:t>eporter: </a:t>
            </a:r>
            <a:r>
              <a:rPr lang="en-US" sz="3000" b="1" dirty="0" err="1" smtClean="0">
                <a:latin typeface="Arial Black" panose="020B0A04020102020204" pitchFamily="34" charset="0"/>
              </a:rPr>
              <a:t>phóng</a:t>
            </a:r>
            <a:r>
              <a:rPr lang="en-US" sz="3000" b="1" dirty="0" smtClean="0">
                <a:latin typeface="Arial Black" panose="020B0A04020102020204" pitchFamily="34" charset="0"/>
              </a:rPr>
              <a:t> </a:t>
            </a:r>
            <a:r>
              <a:rPr lang="en-US" sz="3000" b="1" dirty="0" err="1" smtClean="0">
                <a:latin typeface="Arial Black" panose="020B0A04020102020204" pitchFamily="34" charset="0"/>
              </a:rPr>
              <a:t>viên</a:t>
            </a:r>
            <a:endParaRPr lang="en-US" sz="3000" b="1" dirty="0">
              <a:latin typeface="Arial Black" panose="020B0A04020102020204" pitchFamily="34" charset="0"/>
            </a:endParaRPr>
          </a:p>
        </p:txBody>
      </p:sp>
      <p:graphicFrame>
        <p:nvGraphicFramePr>
          <p:cNvPr id="11" name="Table 10"/>
          <p:cNvGraphicFramePr>
            <a:graphicFrameLocks noGrp="1"/>
          </p:cNvGraphicFramePr>
          <p:nvPr>
            <p:extLst>
              <p:ext uri="{D42A27DB-BD31-4B8C-83A1-F6EECF244321}">
                <p14:modId xmlns="" xmlns:p14="http://schemas.microsoft.com/office/powerpoint/2010/main" val="612067762"/>
              </p:ext>
            </p:extLst>
          </p:nvPr>
        </p:nvGraphicFramePr>
        <p:xfrm>
          <a:off x="457200" y="1447915"/>
          <a:ext cx="7916779" cy="4543813"/>
        </p:xfrm>
        <a:graphic>
          <a:graphicData uri="http://schemas.openxmlformats.org/drawingml/2006/table">
            <a:tbl>
              <a:tblPr firstRow="1" bandRow="1">
                <a:tableStyleId>{5C22544A-7EE6-4342-B048-85BDC9FD1C3A}</a:tableStyleId>
              </a:tblPr>
              <a:tblGrid>
                <a:gridCol w="1078789">
                  <a:extLst>
                    <a:ext uri="{9D8B030D-6E8A-4147-A177-3AD203B41FA5}">
                      <a16:colId xmlns:a16="http://schemas.microsoft.com/office/drawing/2014/main" xmlns="" val="2279890108"/>
                    </a:ext>
                  </a:extLst>
                </a:gridCol>
                <a:gridCol w="2121476">
                  <a:extLst>
                    <a:ext uri="{9D8B030D-6E8A-4147-A177-3AD203B41FA5}">
                      <a16:colId xmlns:a16="http://schemas.microsoft.com/office/drawing/2014/main" xmlns="" val="3859113335"/>
                    </a:ext>
                  </a:extLst>
                </a:gridCol>
                <a:gridCol w="4716514">
                  <a:extLst>
                    <a:ext uri="{9D8B030D-6E8A-4147-A177-3AD203B41FA5}">
                      <a16:colId xmlns:a16="http://schemas.microsoft.com/office/drawing/2014/main" xmlns="" val="2068804538"/>
                    </a:ext>
                  </a:extLst>
                </a:gridCol>
              </a:tblGrid>
              <a:tr h="1244930">
                <a:tc>
                  <a:txBody>
                    <a:bodyPr/>
                    <a:lstStyle/>
                    <a:p>
                      <a:pPr algn="ctr"/>
                      <a:r>
                        <a:rPr lang="en-US" sz="2800" u="sng" dirty="0" smtClean="0">
                          <a:solidFill>
                            <a:schemeClr val="tx1"/>
                          </a:solidFill>
                        </a:rPr>
                        <a:t>No.</a:t>
                      </a:r>
                      <a:endParaRPr lang="en-US" sz="2800" u="sng" dirty="0">
                        <a:solidFill>
                          <a:schemeClr val="tx1"/>
                        </a:solidFill>
                      </a:endParaRPr>
                    </a:p>
                  </a:txBody>
                  <a:tcPr>
                    <a:solidFill>
                      <a:schemeClr val="accent1">
                        <a:lumMod val="60000"/>
                        <a:lumOff val="40000"/>
                      </a:schemeClr>
                    </a:solidFill>
                  </a:tcPr>
                </a:tc>
                <a:tc>
                  <a:txBody>
                    <a:bodyPr/>
                    <a:lstStyle/>
                    <a:p>
                      <a:pPr algn="ctr"/>
                      <a:r>
                        <a:rPr lang="en-US" sz="2800" u="sng" dirty="0" smtClean="0">
                          <a:solidFill>
                            <a:schemeClr val="tx1"/>
                          </a:solidFill>
                        </a:rPr>
                        <a:t>Name/Nick</a:t>
                      </a:r>
                      <a:r>
                        <a:rPr lang="en-US" sz="2800" u="sng" baseline="0" dirty="0" smtClean="0">
                          <a:solidFill>
                            <a:schemeClr val="tx1"/>
                          </a:solidFill>
                        </a:rPr>
                        <a:t> name</a:t>
                      </a:r>
                      <a:endParaRPr lang="en-US" sz="2800" u="sng" dirty="0">
                        <a:solidFill>
                          <a:schemeClr val="tx1"/>
                        </a:solidFill>
                      </a:endParaRPr>
                    </a:p>
                  </a:txBody>
                  <a:tcPr>
                    <a:solidFill>
                      <a:schemeClr val="accent1">
                        <a:lumMod val="60000"/>
                        <a:lumOff val="40000"/>
                      </a:schemeClr>
                    </a:solidFill>
                  </a:tcPr>
                </a:tc>
                <a:tc>
                  <a:txBody>
                    <a:bodyPr/>
                    <a:lstStyle/>
                    <a:p>
                      <a:pPr algn="ctr"/>
                      <a:r>
                        <a:rPr lang="en-US" sz="2800" u="sng" dirty="0" smtClean="0">
                          <a:solidFill>
                            <a:schemeClr val="tx1"/>
                          </a:solidFill>
                        </a:rPr>
                        <a:t>What</a:t>
                      </a:r>
                      <a:r>
                        <a:rPr lang="en-US" sz="2800" u="sng" baseline="0" dirty="0" smtClean="0">
                          <a:solidFill>
                            <a:schemeClr val="tx1"/>
                          </a:solidFill>
                        </a:rPr>
                        <a:t> would you like to be in the future?</a:t>
                      </a:r>
                      <a:endParaRPr lang="en-US" sz="2800" u="sng" dirty="0">
                        <a:solidFill>
                          <a:schemeClr val="tx1"/>
                        </a:solidFill>
                      </a:endParaRPr>
                    </a:p>
                  </a:txBody>
                  <a:tcPr>
                    <a:solidFill>
                      <a:schemeClr val="accent1">
                        <a:lumMod val="60000"/>
                        <a:lumOff val="40000"/>
                      </a:schemeClr>
                    </a:solidFill>
                  </a:tcPr>
                </a:tc>
                <a:extLst>
                  <a:ext uri="{0D108BD9-81ED-4DB2-BD59-A6C34878D82A}">
                    <a16:rowId xmlns:a16="http://schemas.microsoft.com/office/drawing/2014/main" xmlns="" val="209814695"/>
                  </a:ext>
                </a:extLst>
              </a:tr>
              <a:tr h="1121917">
                <a:tc>
                  <a:txBody>
                    <a:bodyPr/>
                    <a:lstStyle/>
                    <a:p>
                      <a:pPr algn="ctr"/>
                      <a:r>
                        <a:rPr lang="en-US" dirty="0" smtClean="0">
                          <a:solidFill>
                            <a:schemeClr val="tx1"/>
                          </a:solidFill>
                          <a:latin typeface="Arial Black" panose="020B0A04020102020204" pitchFamily="34" charset="0"/>
                        </a:rPr>
                        <a:t>1</a:t>
                      </a:r>
                    </a:p>
                    <a:p>
                      <a:pPr algn="ctr"/>
                      <a:endParaRPr lang="en-US" dirty="0" smtClean="0">
                        <a:solidFill>
                          <a:schemeClr val="tx1"/>
                        </a:solidFill>
                        <a:latin typeface="Arial Black" panose="020B0A04020102020204" pitchFamily="34" charset="0"/>
                      </a:endParaRPr>
                    </a:p>
                    <a:p>
                      <a:pPr algn="ctr"/>
                      <a:r>
                        <a:rPr lang="en-US" dirty="0" smtClean="0">
                          <a:solidFill>
                            <a:schemeClr val="tx1"/>
                          </a:solidFill>
                          <a:latin typeface="Arial Black" panose="020B0A04020102020204" pitchFamily="34" charset="0"/>
                        </a:rPr>
                        <a:t>2</a:t>
                      </a:r>
                      <a:endParaRPr lang="en-US" dirty="0">
                        <a:solidFill>
                          <a:schemeClr val="tx1"/>
                        </a:solidFill>
                        <a:latin typeface="Arial Black" panose="020B0A04020102020204" pitchFamily="34" charset="0"/>
                      </a:endParaRPr>
                    </a:p>
                  </a:txBody>
                  <a:tcPr>
                    <a:solidFill>
                      <a:schemeClr val="accent4">
                        <a:lumMod val="40000"/>
                        <a:lumOff val="60000"/>
                      </a:schemeClr>
                    </a:solidFill>
                  </a:tcPr>
                </a:tc>
                <a:tc>
                  <a:txBody>
                    <a:bodyPr/>
                    <a:lstStyle/>
                    <a:p>
                      <a:endParaRPr lang="en-US" sz="2400" dirty="0">
                        <a:solidFill>
                          <a:schemeClr val="tx1"/>
                        </a:solidFill>
                        <a:latin typeface="Arial Black" panose="020B0A04020102020204" pitchFamily="34" charset="0"/>
                      </a:endParaRPr>
                    </a:p>
                  </a:txBody>
                  <a:tcPr>
                    <a:solidFill>
                      <a:schemeClr val="accent4">
                        <a:lumMod val="40000"/>
                        <a:lumOff val="60000"/>
                      </a:schemeClr>
                    </a:solidFill>
                  </a:tcPr>
                </a:tc>
                <a:tc>
                  <a:txBody>
                    <a:bodyPr/>
                    <a:lstStyle/>
                    <a:p>
                      <a:endParaRPr lang="en-US" sz="2400" dirty="0">
                        <a:solidFill>
                          <a:schemeClr val="tx1"/>
                        </a:solidFill>
                        <a:latin typeface="Arial Black" panose="020B0A04020102020204" pitchFamily="34" charset="0"/>
                      </a:endParaRPr>
                    </a:p>
                  </a:txBody>
                  <a:tcPr>
                    <a:solidFill>
                      <a:schemeClr val="accent4">
                        <a:lumMod val="40000"/>
                        <a:lumOff val="60000"/>
                      </a:schemeClr>
                    </a:solidFill>
                  </a:tcPr>
                </a:tc>
                <a:extLst>
                  <a:ext uri="{0D108BD9-81ED-4DB2-BD59-A6C34878D82A}">
                    <a16:rowId xmlns:a16="http://schemas.microsoft.com/office/drawing/2014/main" xmlns="" val="2394738602"/>
                  </a:ext>
                </a:extLst>
              </a:tr>
              <a:tr h="1121917">
                <a:tc>
                  <a:txBody>
                    <a:bodyPr/>
                    <a:lstStyle/>
                    <a:p>
                      <a:pPr algn="ctr"/>
                      <a:r>
                        <a:rPr lang="en-US" dirty="0" smtClean="0">
                          <a:solidFill>
                            <a:schemeClr val="tx1"/>
                          </a:solidFill>
                          <a:latin typeface="Arial Black" panose="020B0A04020102020204" pitchFamily="34" charset="0"/>
                        </a:rPr>
                        <a:t>3</a:t>
                      </a:r>
                    </a:p>
                    <a:p>
                      <a:pPr algn="ctr"/>
                      <a:endParaRPr lang="en-US" dirty="0" smtClean="0">
                        <a:solidFill>
                          <a:schemeClr val="tx1"/>
                        </a:solidFill>
                        <a:latin typeface="Arial Black" panose="020B0A04020102020204" pitchFamily="34" charset="0"/>
                      </a:endParaRPr>
                    </a:p>
                    <a:p>
                      <a:pPr algn="ctr"/>
                      <a:r>
                        <a:rPr lang="en-US" dirty="0">
                          <a:solidFill>
                            <a:schemeClr val="tx1"/>
                          </a:solidFill>
                          <a:latin typeface="Arial Black" panose="020B0A04020102020204" pitchFamily="34" charset="0"/>
                        </a:rPr>
                        <a:t>4</a:t>
                      </a:r>
                      <a:endParaRPr lang="en-US" dirty="0" smtClean="0">
                        <a:solidFill>
                          <a:schemeClr val="tx1"/>
                        </a:solidFill>
                        <a:latin typeface="Arial Black" panose="020B0A04020102020204" pitchFamily="34" charset="0"/>
                      </a:endParaRPr>
                    </a:p>
                  </a:txBody>
                  <a:tcPr>
                    <a:solidFill>
                      <a:srgbClr val="FF99FF"/>
                    </a:solidFill>
                  </a:tcPr>
                </a:tc>
                <a:tc>
                  <a:txBody>
                    <a:bodyPr/>
                    <a:lstStyle/>
                    <a:p>
                      <a:endParaRPr lang="en-US" sz="2400" dirty="0">
                        <a:solidFill>
                          <a:schemeClr val="tx1"/>
                        </a:solidFill>
                        <a:latin typeface="Arial Black" panose="020B0A04020102020204" pitchFamily="34" charset="0"/>
                      </a:endParaRPr>
                    </a:p>
                  </a:txBody>
                  <a:tcPr>
                    <a:solidFill>
                      <a:srgbClr val="FF99FF"/>
                    </a:solidFill>
                  </a:tcPr>
                </a:tc>
                <a:tc>
                  <a:txBody>
                    <a:bodyPr/>
                    <a:lstStyle/>
                    <a:p>
                      <a:endParaRPr lang="en-US" sz="2400" dirty="0">
                        <a:solidFill>
                          <a:schemeClr val="tx1"/>
                        </a:solidFill>
                        <a:latin typeface="Arial Black" panose="020B0A04020102020204" pitchFamily="34" charset="0"/>
                      </a:endParaRPr>
                    </a:p>
                  </a:txBody>
                  <a:tcPr>
                    <a:solidFill>
                      <a:srgbClr val="FF99FF"/>
                    </a:solidFill>
                  </a:tcPr>
                </a:tc>
                <a:extLst>
                  <a:ext uri="{0D108BD9-81ED-4DB2-BD59-A6C34878D82A}">
                    <a16:rowId xmlns:a16="http://schemas.microsoft.com/office/drawing/2014/main" xmlns="" val="2855869267"/>
                  </a:ext>
                </a:extLst>
              </a:tr>
              <a:tr h="1055049">
                <a:tc>
                  <a:txBody>
                    <a:bodyPr/>
                    <a:lstStyle/>
                    <a:p>
                      <a:pPr algn="ctr"/>
                      <a:r>
                        <a:rPr lang="en-US" dirty="0" smtClean="0">
                          <a:solidFill>
                            <a:schemeClr val="tx1"/>
                          </a:solidFill>
                          <a:latin typeface="Arial Black" panose="020B0A04020102020204" pitchFamily="34" charset="0"/>
                        </a:rPr>
                        <a:t>5</a:t>
                      </a:r>
                      <a:endParaRPr lang="en-US" dirty="0">
                        <a:solidFill>
                          <a:schemeClr val="tx1"/>
                        </a:solidFill>
                        <a:latin typeface="Arial Black" panose="020B0A04020102020204" pitchFamily="34" charset="0"/>
                      </a:endParaRPr>
                    </a:p>
                  </a:txBody>
                  <a:tcPr>
                    <a:solidFill>
                      <a:schemeClr val="accent6">
                        <a:lumMod val="60000"/>
                        <a:lumOff val="40000"/>
                      </a:schemeClr>
                    </a:solidFill>
                  </a:tcPr>
                </a:tc>
                <a:tc>
                  <a:txBody>
                    <a:bodyPr/>
                    <a:lstStyle/>
                    <a:p>
                      <a:endParaRPr lang="en-US" dirty="0">
                        <a:solidFill>
                          <a:schemeClr val="tx1"/>
                        </a:solidFill>
                        <a:latin typeface="Arial Black" panose="020B0A04020102020204" pitchFamily="34" charset="0"/>
                      </a:endParaRPr>
                    </a:p>
                  </a:txBody>
                  <a:tcPr>
                    <a:solidFill>
                      <a:schemeClr val="accent6">
                        <a:lumMod val="60000"/>
                        <a:lumOff val="40000"/>
                      </a:schemeClr>
                    </a:solidFill>
                  </a:tcPr>
                </a:tc>
                <a:tc>
                  <a:txBody>
                    <a:bodyPr/>
                    <a:lstStyle/>
                    <a:p>
                      <a:endParaRPr lang="en-US" dirty="0">
                        <a:solidFill>
                          <a:schemeClr val="tx1"/>
                        </a:solidFill>
                        <a:latin typeface="Arial Black" panose="020B0A04020102020204" pitchFamily="34" charset="0"/>
                      </a:endParaRPr>
                    </a:p>
                  </a:txBody>
                  <a:tcPr>
                    <a:solidFill>
                      <a:schemeClr val="accent6">
                        <a:lumMod val="60000"/>
                        <a:lumOff val="40000"/>
                      </a:schemeClr>
                    </a:solidFill>
                  </a:tcPr>
                </a:tc>
                <a:extLst>
                  <a:ext uri="{0D108BD9-81ED-4DB2-BD59-A6C34878D82A}">
                    <a16:rowId xmlns:a16="http://schemas.microsoft.com/office/drawing/2014/main" xmlns="" val="3583671879"/>
                  </a:ext>
                </a:extLst>
              </a:tr>
            </a:tbl>
          </a:graphicData>
        </a:graphic>
      </p:graphicFrame>
      <p:pic>
        <p:nvPicPr>
          <p:cNvPr id="9" name="Picture 8"/>
          <p:cNvPicPr>
            <a:picLocks noChangeAspect="1"/>
          </p:cNvPicPr>
          <p:nvPr/>
        </p:nvPicPr>
        <p:blipFill rotWithShape="1">
          <a:blip r:embed="rId2">
            <a:extLst>
              <a:ext uri="{28A0092B-C50C-407E-A947-70E740481C1C}">
                <a14:useLocalDpi xmlns="" xmlns:a14="http://schemas.microsoft.com/office/drawing/2010/main" val="0"/>
              </a:ext>
            </a:extLst>
          </a:blip>
          <a:srcRect l="54876" t="407" r="877" b="6062"/>
          <a:stretch/>
        </p:blipFill>
        <p:spPr>
          <a:xfrm>
            <a:off x="8558667" y="832053"/>
            <a:ext cx="3129279" cy="4671423"/>
          </a:xfrm>
          <a:prstGeom prst="rect">
            <a:avLst/>
          </a:prstGeom>
          <a:ln>
            <a:solidFill>
              <a:schemeClr val="tx1"/>
            </a:solidFill>
          </a:ln>
        </p:spPr>
      </p:pic>
    </p:spTree>
    <p:extLst>
      <p:ext uri="{BB962C8B-B14F-4D97-AF65-F5344CB8AC3E}">
        <p14:creationId xmlns="" xmlns:p14="http://schemas.microsoft.com/office/powerpoint/2010/main" val="203185479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srcRect/>
          <a:stretch>
            <a:fillRect/>
          </a:stretch>
        </p:blipFill>
        <p:spPr bwMode="auto">
          <a:xfrm>
            <a:off x="288758" y="0"/>
            <a:ext cx="11903242" cy="6547267"/>
          </a:xfrm>
          <a:prstGeom prst="rect">
            <a:avLst/>
          </a:prstGeom>
          <a:noFill/>
          <a:ln w="9525">
            <a:noFill/>
            <a:miter lim="800000"/>
            <a:headEnd/>
            <a:tailEnd/>
          </a:ln>
          <a:effectLst/>
        </p:spPr>
      </p:pic>
      <p:sp>
        <p:nvSpPr>
          <p:cNvPr id="3" name="Rounded Rectangle 2"/>
          <p:cNvSpPr/>
          <p:nvPr/>
        </p:nvSpPr>
        <p:spPr>
          <a:xfrm>
            <a:off x="4138863" y="4523874"/>
            <a:ext cx="4211053" cy="1251284"/>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800" b="1" dirty="0" smtClean="0">
                <a:solidFill>
                  <a:srgbClr val="0070C0"/>
                </a:solidFill>
              </a:rPr>
              <a:t>5A1</a:t>
            </a:r>
            <a:endParaRPr lang="en-US" sz="8800" b="1" dirty="0">
              <a:solidFill>
                <a:srgbClr val="0070C0"/>
              </a:solidFill>
            </a:endParaRPr>
          </a:p>
        </p:txBody>
      </p:sp>
      <p:sp>
        <p:nvSpPr>
          <p:cNvPr id="5" name="Rounded Rectangle 4"/>
          <p:cNvSpPr/>
          <p:nvPr/>
        </p:nvSpPr>
        <p:spPr>
          <a:xfrm>
            <a:off x="3080085" y="2045367"/>
            <a:ext cx="5775158" cy="2358191"/>
          </a:xfrm>
          <a:prstGeom prst="roundRect">
            <a:avLst/>
          </a:prstGeom>
          <a:solidFill>
            <a:schemeClr val="bg1"/>
          </a:solidFill>
          <a:ln w="28575"/>
          <a:effectLst>
            <a:outerShdw blurRad="50800" dist="50800" dir="5400000" algn="ctr" rotWithShape="0">
              <a:schemeClr val="bg1"/>
            </a:outerShdw>
          </a:effectLst>
          <a:scene3d>
            <a:camera prst="orthographicFront"/>
            <a:lightRig rig="threePt" dir="t"/>
          </a:scene3d>
          <a:sp3d>
            <a:bevelT w="107950" h="82550"/>
            <a:bevelB w="571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800" b="1" dirty="0" smtClean="0">
                <a:solidFill>
                  <a:srgbClr val="FF0000"/>
                </a:solidFill>
              </a:rPr>
              <a:t>STAR</a:t>
            </a:r>
          </a:p>
          <a:p>
            <a:pPr algn="ctr"/>
            <a:r>
              <a:rPr lang="en-US" sz="8800" b="1" dirty="0" smtClean="0">
                <a:solidFill>
                  <a:srgbClr val="FF0000"/>
                </a:solidFill>
              </a:rPr>
              <a:t>Reporter</a:t>
            </a:r>
            <a:endParaRPr lang="en-US" sz="8800" b="1" dirty="0">
              <a:solidFill>
                <a:srgbClr val="FF0000"/>
              </a:solidFill>
            </a:endParaRPr>
          </a:p>
        </p:txBody>
      </p:sp>
      <p:sp>
        <p:nvSpPr>
          <p:cNvPr id="6" name="Rounded Rectangle 5"/>
          <p:cNvSpPr/>
          <p:nvPr/>
        </p:nvSpPr>
        <p:spPr>
          <a:xfrm>
            <a:off x="1860884" y="729916"/>
            <a:ext cx="8750969" cy="1251284"/>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800" b="1" dirty="0" smtClean="0">
                <a:solidFill>
                  <a:srgbClr val="00B050"/>
                </a:solidFill>
              </a:rPr>
              <a:t>Future Jobs</a:t>
            </a:r>
            <a:endParaRPr lang="en-US" sz="8800" b="1" dirty="0">
              <a:solidFill>
                <a:srgbClr val="00B050"/>
              </a:solidFill>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xmlns="" val="0"/>
              </a:ext>
            </a:extLst>
          </a:blip>
          <a:srcRect r="305" b="10095"/>
          <a:stretch/>
        </p:blipFill>
        <p:spPr>
          <a:xfrm>
            <a:off x="0" y="0"/>
            <a:ext cx="12192000" cy="6858000"/>
          </a:xfrm>
          <a:prstGeom prst="rect">
            <a:avLst/>
          </a:prstGeom>
        </p:spPr>
      </p:pic>
      <p:sp>
        <p:nvSpPr>
          <p:cNvPr id="4" name="Rectangle 3"/>
          <p:cNvSpPr/>
          <p:nvPr/>
        </p:nvSpPr>
        <p:spPr>
          <a:xfrm>
            <a:off x="2692916" y="3713292"/>
            <a:ext cx="6950557" cy="923330"/>
          </a:xfrm>
          <a:prstGeom prst="rect">
            <a:avLst/>
          </a:prstGeom>
          <a:noFill/>
        </p:spPr>
        <p:txBody>
          <a:bodyPr wrap="none" lIns="91440" tIns="45720" rIns="91440" bIns="45720">
            <a:prstTxWarp prst="textArchUp">
              <a:avLst/>
            </a:prstTxWarp>
            <a:spAutoFit/>
          </a:bodyPr>
          <a:lstStyle/>
          <a:p>
            <a:pPr algn="ctr"/>
            <a:r>
              <a:rPr lang="en-US" sz="7200" b="1" dirty="0" smtClean="0">
                <a:ln w="13462">
                  <a:solidFill>
                    <a:schemeClr val="bg1"/>
                  </a:solidFill>
                  <a:prstDash val="solid"/>
                </a:ln>
                <a:solidFill>
                  <a:srgbClr val="C00000"/>
                </a:solidFill>
                <a:effectLst>
                  <a:outerShdw dist="38100" dir="2700000" algn="bl" rotWithShape="0">
                    <a:schemeClr val="accent5"/>
                  </a:outerShdw>
                </a:effectLst>
                <a:latin typeface="Comic Sans MS" panose="030F0702030302020204" pitchFamily="66" charset="0"/>
              </a:rPr>
              <a:t>DREAM JOB TREE</a:t>
            </a:r>
          </a:p>
          <a:p>
            <a:pPr algn="ctr"/>
            <a:endParaRPr lang="en-US" sz="7200" b="1" dirty="0" smtClean="0">
              <a:ln w="13462">
                <a:solidFill>
                  <a:schemeClr val="bg1"/>
                </a:solidFill>
                <a:prstDash val="solid"/>
              </a:ln>
              <a:solidFill>
                <a:srgbClr val="C00000"/>
              </a:solidFill>
              <a:effectLst>
                <a:outerShdw dist="38100" dir="2700000" algn="bl" rotWithShape="0">
                  <a:schemeClr val="accent5"/>
                </a:outerShdw>
              </a:effectLst>
              <a:latin typeface="Comic Sans MS" panose="030F0702030302020204" pitchFamily="66" charset="0"/>
            </a:endParaRPr>
          </a:p>
          <a:p>
            <a:pPr algn="ctr"/>
            <a:endParaRPr lang="en-US" sz="7200" b="1" dirty="0">
              <a:ln w="13462">
                <a:solidFill>
                  <a:schemeClr val="bg1"/>
                </a:solidFill>
                <a:prstDash val="solid"/>
              </a:ln>
              <a:solidFill>
                <a:srgbClr val="006600"/>
              </a:solidFill>
              <a:effectLst>
                <a:outerShdw dist="38100" dir="2700000" algn="bl" rotWithShape="0">
                  <a:schemeClr val="accent5"/>
                </a:outerShdw>
              </a:effectLst>
              <a:latin typeface="Comic Sans MS" panose="030F0702030302020204" pitchFamily="66" charset="0"/>
            </a:endParaRPr>
          </a:p>
        </p:txBody>
      </p:sp>
    </p:spTree>
    <p:extLst>
      <p:ext uri="{BB962C8B-B14F-4D97-AF65-F5344CB8AC3E}">
        <p14:creationId xmlns:p14="http://schemas.microsoft.com/office/powerpoint/2010/main" xmlns="" val="77565113"/>
      </p:ext>
    </p:extLst>
  </p:cSld>
  <p:clrMapOvr>
    <a:masterClrMapping/>
  </p:clrMapOvr>
  <p:transition spd="slow">
    <p:comb/>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print"/>
          <a:srcRect/>
          <a:stretch>
            <a:fillRect/>
          </a:stretch>
        </p:blipFill>
        <p:spPr bwMode="auto">
          <a:xfrm>
            <a:off x="2406318" y="0"/>
            <a:ext cx="2911640" cy="3200400"/>
          </a:xfrm>
          <a:prstGeom prst="rect">
            <a:avLst/>
          </a:prstGeom>
          <a:noFill/>
          <a:ln w="9525">
            <a:noFill/>
            <a:miter lim="800000"/>
            <a:headEnd/>
            <a:tailEnd/>
          </a:ln>
        </p:spPr>
      </p:pic>
      <p:pic>
        <p:nvPicPr>
          <p:cNvPr id="3" name="Picture 2"/>
          <p:cNvPicPr/>
          <p:nvPr/>
        </p:nvPicPr>
        <p:blipFill>
          <a:blip r:embed="rId3"/>
          <a:srcRect/>
          <a:stretch>
            <a:fillRect/>
          </a:stretch>
        </p:blipFill>
        <p:spPr bwMode="auto">
          <a:xfrm>
            <a:off x="5324144" y="0"/>
            <a:ext cx="2833267" cy="3128211"/>
          </a:xfrm>
          <a:prstGeom prst="rect">
            <a:avLst/>
          </a:prstGeom>
          <a:noFill/>
          <a:ln w="9525">
            <a:noFill/>
            <a:miter lim="800000"/>
            <a:headEnd/>
            <a:tailEnd/>
          </a:ln>
        </p:spPr>
      </p:pic>
      <p:pic>
        <p:nvPicPr>
          <p:cNvPr id="4" name="Picture 3"/>
          <p:cNvPicPr/>
          <p:nvPr/>
        </p:nvPicPr>
        <p:blipFill>
          <a:blip r:embed="rId4" cstate="print"/>
          <a:srcRect/>
          <a:stretch>
            <a:fillRect/>
          </a:stretch>
        </p:blipFill>
        <p:spPr bwMode="auto">
          <a:xfrm>
            <a:off x="5293895" y="3112541"/>
            <a:ext cx="2863516" cy="3745459"/>
          </a:xfrm>
          <a:prstGeom prst="rect">
            <a:avLst/>
          </a:prstGeom>
          <a:noFill/>
          <a:ln w="9525">
            <a:noFill/>
            <a:miter lim="800000"/>
            <a:headEnd/>
            <a:tailEnd/>
          </a:ln>
        </p:spPr>
      </p:pic>
      <p:pic>
        <p:nvPicPr>
          <p:cNvPr id="5" name="Picture 4"/>
          <p:cNvPicPr/>
          <p:nvPr/>
        </p:nvPicPr>
        <p:blipFill>
          <a:blip r:embed="rId5"/>
          <a:srcRect/>
          <a:stretch>
            <a:fillRect/>
          </a:stretch>
        </p:blipFill>
        <p:spPr bwMode="auto">
          <a:xfrm>
            <a:off x="2334126" y="3101630"/>
            <a:ext cx="2988368" cy="375637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2"/>
          <p:cNvPicPr>
            <a:picLocks noChangeAspect="1" noChangeArrowheads="1"/>
          </p:cNvPicPr>
          <p:nvPr/>
        </p:nvPicPr>
        <p:blipFill>
          <a:blip r:embed="rId2"/>
          <a:srcRect/>
          <a:stretch>
            <a:fillRect/>
          </a:stretch>
        </p:blipFill>
        <p:spPr bwMode="auto">
          <a:xfrm>
            <a:off x="0" y="0"/>
            <a:ext cx="4079457" cy="6036653"/>
          </a:xfrm>
          <a:prstGeom prst="rect">
            <a:avLst/>
          </a:prstGeom>
          <a:noFill/>
          <a:ln w="9525">
            <a:noFill/>
            <a:miter lim="800000"/>
            <a:headEnd/>
            <a:tailEnd/>
          </a:ln>
          <a:effectLst/>
        </p:spPr>
      </p:pic>
      <p:pic>
        <p:nvPicPr>
          <p:cNvPr id="4" name="Picture 2"/>
          <p:cNvPicPr>
            <a:picLocks noChangeAspect="1" noChangeArrowheads="1"/>
          </p:cNvPicPr>
          <p:nvPr/>
        </p:nvPicPr>
        <p:blipFill>
          <a:blip r:embed="rId2"/>
          <a:srcRect/>
          <a:stretch>
            <a:fillRect/>
          </a:stretch>
        </p:blipFill>
        <p:spPr bwMode="auto">
          <a:xfrm>
            <a:off x="8112543" y="0"/>
            <a:ext cx="4079457" cy="6036653"/>
          </a:xfrm>
          <a:prstGeom prst="rect">
            <a:avLst/>
          </a:prstGeom>
          <a:noFill/>
          <a:ln w="9525">
            <a:noFill/>
            <a:miter lim="800000"/>
            <a:headEnd/>
            <a:tailEnd/>
          </a:ln>
          <a:effectLst/>
        </p:spPr>
      </p:pic>
      <p:pic>
        <p:nvPicPr>
          <p:cNvPr id="5" name="Picture 2"/>
          <p:cNvPicPr>
            <a:picLocks noChangeAspect="1" noChangeArrowheads="1"/>
          </p:cNvPicPr>
          <p:nvPr/>
        </p:nvPicPr>
        <p:blipFill>
          <a:blip r:embed="rId2"/>
          <a:srcRect/>
          <a:stretch>
            <a:fillRect/>
          </a:stretch>
        </p:blipFill>
        <p:spPr bwMode="auto">
          <a:xfrm>
            <a:off x="4050632" y="0"/>
            <a:ext cx="4079457" cy="6036653"/>
          </a:xfrm>
          <a:prstGeom prst="rect">
            <a:avLst/>
          </a:prstGeom>
          <a:noFill/>
          <a:ln w="9525">
            <a:noFill/>
            <a:miter lim="800000"/>
            <a:headEnd/>
            <a:tailEnd/>
          </a:ln>
          <a:effectLst/>
        </p:spPr>
      </p:pic>
      <p:pic>
        <p:nvPicPr>
          <p:cNvPr id="117761" name="Picture 1"/>
          <p:cNvPicPr>
            <a:picLocks noChangeAspect="1" noChangeArrowheads="1"/>
          </p:cNvPicPr>
          <p:nvPr/>
        </p:nvPicPr>
        <p:blipFill>
          <a:blip r:embed="rId3"/>
          <a:srcRect/>
          <a:stretch>
            <a:fillRect/>
          </a:stretch>
        </p:blipFill>
        <p:spPr bwMode="auto">
          <a:xfrm>
            <a:off x="0" y="0"/>
            <a:ext cx="121920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xmlns="" val="0"/>
              </a:ext>
            </a:extLst>
          </a:blip>
          <a:srcRect r="305" b="10095"/>
          <a:stretch/>
        </p:blipFill>
        <p:spPr>
          <a:xfrm>
            <a:off x="0" y="0"/>
            <a:ext cx="12192000" cy="6858000"/>
          </a:xfrm>
          <a:prstGeom prst="rect">
            <a:avLst/>
          </a:prstGeom>
        </p:spPr>
      </p:pic>
      <p:sp>
        <p:nvSpPr>
          <p:cNvPr id="4" name="Rectangle 3"/>
          <p:cNvSpPr/>
          <p:nvPr/>
        </p:nvSpPr>
        <p:spPr>
          <a:xfrm>
            <a:off x="2692916" y="3713292"/>
            <a:ext cx="6950557" cy="923330"/>
          </a:xfrm>
          <a:prstGeom prst="rect">
            <a:avLst/>
          </a:prstGeom>
          <a:noFill/>
        </p:spPr>
        <p:txBody>
          <a:bodyPr wrap="none" lIns="91440" tIns="45720" rIns="91440" bIns="45720">
            <a:prstTxWarp prst="textArchUp">
              <a:avLst/>
            </a:prstTxWarp>
            <a:spAutoFit/>
          </a:bodyPr>
          <a:lstStyle/>
          <a:p>
            <a:pPr algn="ctr"/>
            <a:r>
              <a:rPr lang="en-US" sz="7200" b="1" dirty="0" smtClean="0">
                <a:ln w="13462">
                  <a:solidFill>
                    <a:schemeClr val="bg1"/>
                  </a:solidFill>
                  <a:prstDash val="solid"/>
                </a:ln>
                <a:solidFill>
                  <a:srgbClr val="C00000"/>
                </a:solidFill>
                <a:effectLst>
                  <a:outerShdw dist="38100" dir="2700000" algn="bl" rotWithShape="0">
                    <a:schemeClr val="accent5"/>
                  </a:outerShdw>
                </a:effectLst>
                <a:latin typeface="Comic Sans MS" panose="030F0702030302020204" pitchFamily="66" charset="0"/>
              </a:rPr>
              <a:t> </a:t>
            </a:r>
            <a:r>
              <a:rPr lang="en-US" sz="9600" b="1" dirty="0" smtClean="0">
                <a:ln w="13462">
                  <a:solidFill>
                    <a:schemeClr val="bg1"/>
                  </a:solidFill>
                  <a:prstDash val="solid"/>
                </a:ln>
                <a:solidFill>
                  <a:srgbClr val="C00000"/>
                </a:solidFill>
                <a:effectLst>
                  <a:outerShdw dist="38100" dir="2700000" algn="bl" rotWithShape="0">
                    <a:schemeClr val="accent5"/>
                  </a:outerShdw>
                </a:effectLst>
                <a:latin typeface="Comic Sans MS" panose="030F0702030302020204" pitchFamily="66" charset="0"/>
              </a:rPr>
              <a:t>JOBS SHOW</a:t>
            </a:r>
          </a:p>
          <a:p>
            <a:pPr algn="ctr"/>
            <a:endParaRPr lang="en-US" sz="7200" b="1" dirty="0" smtClean="0">
              <a:ln w="13462">
                <a:solidFill>
                  <a:schemeClr val="bg1"/>
                </a:solidFill>
                <a:prstDash val="solid"/>
              </a:ln>
              <a:solidFill>
                <a:srgbClr val="C00000"/>
              </a:solidFill>
              <a:effectLst>
                <a:outerShdw dist="38100" dir="2700000" algn="bl" rotWithShape="0">
                  <a:schemeClr val="accent5"/>
                </a:outerShdw>
              </a:effectLst>
              <a:latin typeface="Comic Sans MS" panose="030F0702030302020204" pitchFamily="66" charset="0"/>
            </a:endParaRPr>
          </a:p>
          <a:p>
            <a:pPr algn="ctr"/>
            <a:endParaRPr lang="en-US" sz="7200" b="1" dirty="0">
              <a:ln w="13462">
                <a:solidFill>
                  <a:schemeClr val="bg1"/>
                </a:solidFill>
                <a:prstDash val="solid"/>
              </a:ln>
              <a:solidFill>
                <a:srgbClr val="006600"/>
              </a:solidFill>
              <a:effectLst>
                <a:outerShdw dist="38100" dir="2700000" algn="bl" rotWithShape="0">
                  <a:schemeClr val="accent5"/>
                </a:outerShdw>
              </a:effectLst>
              <a:latin typeface="Comic Sans MS" panose="030F0702030302020204" pitchFamily="66" charset="0"/>
            </a:endParaRPr>
          </a:p>
        </p:txBody>
      </p:sp>
    </p:spTree>
    <p:extLst>
      <p:ext uri="{BB962C8B-B14F-4D97-AF65-F5344CB8AC3E}">
        <p14:creationId xmlns:p14="http://schemas.microsoft.com/office/powerpoint/2010/main" xmlns="" val="77565113"/>
      </p:ext>
    </p:extLst>
  </p:cSld>
  <p:clrMapOvr>
    <a:masterClrMapping/>
  </p:clrMapOvr>
  <p:transition spd="slow">
    <p:comb/>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7BFF6D59-6477-48C3-4FEA-4F8E6FCCAE30}"/>
              </a:ext>
            </a:extLst>
          </p:cNvPr>
          <p:cNvSpPr txBox="1"/>
          <p:nvPr/>
        </p:nvSpPr>
        <p:spPr>
          <a:xfrm>
            <a:off x="4637585" y="556947"/>
            <a:ext cx="2860655" cy="769441"/>
          </a:xfrm>
          <a:prstGeom prst="rect">
            <a:avLst/>
          </a:prstGeom>
          <a:ln>
            <a:noFill/>
          </a:ln>
          <a:effectLst>
            <a:outerShdw blurRad="50800" dist="38100" dir="8100000" algn="tr"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r>
              <a:rPr lang="x-none" sz="4400" b="1"/>
              <a:t>LET’S </a:t>
            </a:r>
            <a:r>
              <a:rPr lang="en-US" sz="4400" b="1" dirty="0" smtClean="0"/>
              <a:t>SING!</a:t>
            </a:r>
            <a:endParaRPr lang="x-none" sz="4400" b="1" dirty="0"/>
          </a:p>
        </p:txBody>
      </p:sp>
      <p:pic>
        <p:nvPicPr>
          <p:cNvPr id="6" name="Jobs - Word Songs - Hau cutting.mp4">
            <a:hlinkClick r:id="" action="ppaction://media"/>
          </p:cNvPr>
          <p:cNvPicPr>
            <a:picLocks noRot="1" noChangeAspect="1"/>
          </p:cNvPicPr>
          <p:nvPr>
            <a:videoFile r:link="rId1"/>
          </p:nvPr>
        </p:nvPicPr>
        <p:blipFill>
          <a:blip r:embed="rId4"/>
          <a:stretch>
            <a:fillRect/>
          </a:stretch>
        </p:blipFill>
        <p:spPr>
          <a:xfrm>
            <a:off x="0" y="0"/>
            <a:ext cx="12192000" cy="6858000"/>
          </a:xfrm>
          <a:prstGeom prst="rect">
            <a:avLst/>
          </a:prstGeom>
        </p:spPr>
      </p:pic>
    </p:spTree>
    <p:extLst>
      <p:ext uri="{BB962C8B-B14F-4D97-AF65-F5344CB8AC3E}">
        <p14:creationId xmlns="" xmlns:p14="http://schemas.microsoft.com/office/powerpoint/2010/main" val="3100643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58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xmlns="" val="0"/>
              </a:ext>
            </a:extLst>
          </a:blip>
          <a:srcRect r="305" b="10095"/>
          <a:stretch/>
        </p:blipFill>
        <p:spPr>
          <a:xfrm>
            <a:off x="0" y="0"/>
            <a:ext cx="12192000" cy="6858000"/>
          </a:xfrm>
          <a:prstGeom prst="rect">
            <a:avLst/>
          </a:prstGeom>
        </p:spPr>
      </p:pic>
      <p:sp>
        <p:nvSpPr>
          <p:cNvPr id="4" name="Rectangle 3"/>
          <p:cNvSpPr/>
          <p:nvPr/>
        </p:nvSpPr>
        <p:spPr>
          <a:xfrm>
            <a:off x="2692916" y="3977986"/>
            <a:ext cx="6950557" cy="923330"/>
          </a:xfrm>
          <a:prstGeom prst="rect">
            <a:avLst/>
          </a:prstGeom>
          <a:noFill/>
        </p:spPr>
        <p:txBody>
          <a:bodyPr wrap="none" lIns="91440" tIns="45720" rIns="91440" bIns="45720">
            <a:prstTxWarp prst="textArchUp">
              <a:avLst/>
            </a:prstTxWarp>
            <a:spAutoFit/>
          </a:bodyPr>
          <a:lstStyle/>
          <a:p>
            <a:pPr algn="ctr"/>
            <a:r>
              <a:rPr lang="en-US" sz="9600" b="1" dirty="0" smtClean="0">
                <a:ln w="13462">
                  <a:solidFill>
                    <a:schemeClr val="bg1"/>
                  </a:solidFill>
                  <a:prstDash val="solid"/>
                </a:ln>
                <a:solidFill>
                  <a:srgbClr val="C00000"/>
                </a:solidFill>
                <a:effectLst>
                  <a:outerShdw dist="38100" dir="2700000" algn="bl" rotWithShape="0">
                    <a:schemeClr val="accent5"/>
                  </a:outerShdw>
                </a:effectLst>
                <a:latin typeface="Comic Sans MS" panose="030F0702030302020204" pitchFamily="66" charset="0"/>
              </a:rPr>
              <a:t>Q-CARD TEST</a:t>
            </a:r>
          </a:p>
          <a:p>
            <a:pPr algn="ctr"/>
            <a:endParaRPr lang="en-US" sz="7200" b="1" dirty="0" smtClean="0">
              <a:ln w="13462">
                <a:solidFill>
                  <a:schemeClr val="bg1"/>
                </a:solidFill>
                <a:prstDash val="solid"/>
              </a:ln>
              <a:solidFill>
                <a:srgbClr val="C00000"/>
              </a:solidFill>
              <a:effectLst>
                <a:outerShdw dist="38100" dir="2700000" algn="bl" rotWithShape="0">
                  <a:schemeClr val="accent5"/>
                </a:outerShdw>
              </a:effectLst>
              <a:latin typeface="Comic Sans MS" panose="030F0702030302020204" pitchFamily="66" charset="0"/>
            </a:endParaRPr>
          </a:p>
          <a:p>
            <a:pPr algn="ctr"/>
            <a:endParaRPr lang="en-US" sz="7200" b="1" dirty="0">
              <a:ln w="13462">
                <a:solidFill>
                  <a:schemeClr val="bg1"/>
                </a:solidFill>
                <a:prstDash val="solid"/>
              </a:ln>
              <a:solidFill>
                <a:srgbClr val="006600"/>
              </a:solidFill>
              <a:effectLst>
                <a:outerShdw dist="38100" dir="2700000" algn="bl" rotWithShape="0">
                  <a:schemeClr val="accent5"/>
                </a:outerShdw>
              </a:effectLst>
              <a:latin typeface="Comic Sans MS" panose="030F0702030302020204" pitchFamily="66" charset="0"/>
            </a:endParaRPr>
          </a:p>
        </p:txBody>
      </p:sp>
      <p:sp>
        <p:nvSpPr>
          <p:cNvPr id="5" name="Rectangle 4"/>
          <p:cNvSpPr/>
          <p:nvPr/>
        </p:nvSpPr>
        <p:spPr>
          <a:xfrm>
            <a:off x="2743200" y="1397351"/>
            <a:ext cx="6785811" cy="369332"/>
          </a:xfrm>
          <a:prstGeom prst="rect">
            <a:avLst/>
          </a:prstGeom>
        </p:spPr>
        <p:txBody>
          <a:bodyPr wrap="square">
            <a:spAutoFit/>
          </a:bodyPr>
          <a:lstStyle/>
          <a:p>
            <a:r>
              <a:rPr lang="en-US" b="1" dirty="0" smtClean="0"/>
              <a:t>https://www.plickers.com/classes/63f832e208ea910010b0b594</a:t>
            </a:r>
            <a:endParaRPr lang="en-US" b="1" dirty="0"/>
          </a:p>
        </p:txBody>
      </p:sp>
    </p:spTree>
    <p:extLst>
      <p:ext uri="{BB962C8B-B14F-4D97-AF65-F5344CB8AC3E}">
        <p14:creationId xmlns:p14="http://schemas.microsoft.com/office/powerpoint/2010/main" xmlns="" val="77565113"/>
      </p:ext>
    </p:extLst>
  </p:cSld>
  <p:clrMapOvr>
    <a:masterClrMapping/>
  </p:clrMapOvr>
  <p:transition spd="slow">
    <p:comb/>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1999" cy="6858000"/>
          </a:xfrm>
          <a:prstGeom prst="rect">
            <a:avLst/>
          </a:prstGeom>
        </p:spPr>
      </p:pic>
      <p:sp>
        <p:nvSpPr>
          <p:cNvPr id="3" name="TextBox 2"/>
          <p:cNvSpPr txBox="1"/>
          <p:nvPr/>
        </p:nvSpPr>
        <p:spPr>
          <a:xfrm>
            <a:off x="4048259" y="553791"/>
            <a:ext cx="5293217" cy="923330"/>
          </a:xfrm>
          <a:prstGeom prst="rect">
            <a:avLst/>
          </a:prstGeom>
          <a:noFill/>
        </p:spPr>
        <p:txBody>
          <a:bodyPr wrap="square" rtlCol="0">
            <a:spAutoFit/>
          </a:bodyPr>
          <a:lstStyle/>
          <a:p>
            <a:r>
              <a:rPr lang="en-US" sz="5400" b="1" dirty="0" smtClean="0">
                <a:solidFill>
                  <a:srgbClr val="FFFF00"/>
                </a:solidFill>
                <a:latin typeface="Comic Sans MS" panose="030F0702030302020204" pitchFamily="66" charset="0"/>
              </a:rPr>
              <a:t>Home-link </a:t>
            </a:r>
            <a:endParaRPr lang="en-US" sz="5400" b="1" dirty="0">
              <a:solidFill>
                <a:srgbClr val="FFFF00"/>
              </a:solidFill>
              <a:latin typeface="Comic Sans MS" panose="030F0702030302020204" pitchFamily="66" charset="0"/>
            </a:endParaRPr>
          </a:p>
        </p:txBody>
      </p:sp>
      <p:pic>
        <p:nvPicPr>
          <p:cNvPr id="4" name="Picture 3" descr="D:\Năm học 2019-2020\SỞ GD - QUAY TRUYỀN HINH\images.png"/>
          <p:cNvPicPr>
            <a:picLocks noChangeAspect="1" noChangeArrowheads="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xmlns="">
                  <a14:imgLayer r:embed="">
                    <a14:imgEffect>
                      <a14:sharpenSoften amount="50000"/>
                    </a14:imgEffect>
                  </a14:imgLayer>
                </a14:imgProps>
              </a:ext>
              <a:ext uri="{28A0092B-C50C-407E-A947-70E740481C1C}">
                <a14:useLocalDpi xmlns:a14="http://schemas.microsoft.com/office/drawing/2010/main" xmlns="" val="0"/>
              </a:ext>
            </a:extLst>
          </a:blip>
          <a:srcRect/>
          <a:stretch>
            <a:fillRect/>
          </a:stretch>
        </p:blipFill>
        <p:spPr bwMode="auto">
          <a:xfrm>
            <a:off x="2993785" y="325316"/>
            <a:ext cx="1042883" cy="1042883"/>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Box 4"/>
          <p:cNvSpPr txBox="1"/>
          <p:nvPr/>
        </p:nvSpPr>
        <p:spPr>
          <a:xfrm>
            <a:off x="849086" y="1477121"/>
            <a:ext cx="10358845" cy="2431435"/>
          </a:xfrm>
          <a:prstGeom prst="rect">
            <a:avLst/>
          </a:prstGeom>
          <a:noFill/>
        </p:spPr>
        <p:txBody>
          <a:bodyPr wrap="square" rtlCol="0">
            <a:spAutoFit/>
          </a:bodyPr>
          <a:lstStyle/>
          <a:p>
            <a:pPr marL="285750" indent="-285750">
              <a:buFont typeface="Arial" panose="020B0604020202020204" pitchFamily="34" charset="0"/>
              <a:buChar char="•"/>
            </a:pPr>
            <a:r>
              <a:rPr lang="en-US" sz="2000" b="1" dirty="0" smtClean="0">
                <a:solidFill>
                  <a:schemeClr val="bg1"/>
                </a:solidFill>
                <a:latin typeface="Comic Sans MS" panose="030F0702030302020204" pitchFamily="66" charset="0"/>
              </a:rPr>
              <a:t>Practice saying and writing the jobs in the lesson</a:t>
            </a:r>
            <a:r>
              <a:rPr lang="en-US" sz="2000" dirty="0" smtClean="0">
                <a:solidFill>
                  <a:schemeClr val="bg1"/>
                </a:solidFill>
                <a:latin typeface="Comic Sans MS" panose="030F0702030302020204" pitchFamily="66" charset="0"/>
              </a:rPr>
              <a:t>.</a:t>
            </a:r>
          </a:p>
          <a:p>
            <a:r>
              <a:rPr lang="en-US" sz="2000" b="1" i="1" dirty="0">
                <a:solidFill>
                  <a:srgbClr val="FFC000"/>
                </a:solidFill>
              </a:rPr>
              <a:t> </a:t>
            </a:r>
            <a:r>
              <a:rPr lang="en-US" sz="2000" b="1" i="1" dirty="0" smtClean="0">
                <a:solidFill>
                  <a:srgbClr val="FFC000"/>
                </a:solidFill>
              </a:rPr>
              <a:t>     Con </a:t>
            </a:r>
            <a:r>
              <a:rPr lang="en-US" sz="2000" b="1" i="1" dirty="0" err="1" smtClean="0">
                <a:solidFill>
                  <a:srgbClr val="FFC000"/>
                </a:solidFill>
              </a:rPr>
              <a:t>luyện</a:t>
            </a:r>
            <a:r>
              <a:rPr lang="en-US" sz="2000" b="1" i="1" dirty="0" smtClean="0">
                <a:solidFill>
                  <a:srgbClr val="FFC000"/>
                </a:solidFill>
              </a:rPr>
              <a:t> </a:t>
            </a:r>
            <a:r>
              <a:rPr lang="en-US" sz="2000" b="1" i="1" dirty="0" err="1" smtClean="0">
                <a:solidFill>
                  <a:srgbClr val="FFC000"/>
                </a:solidFill>
              </a:rPr>
              <a:t>nói</a:t>
            </a:r>
            <a:r>
              <a:rPr lang="en-US" sz="2000" b="1" i="1" dirty="0" smtClean="0">
                <a:solidFill>
                  <a:srgbClr val="FFC000"/>
                </a:solidFill>
              </a:rPr>
              <a:t> </a:t>
            </a:r>
            <a:r>
              <a:rPr lang="en-US" sz="2000" b="1" i="1" dirty="0" err="1" smtClean="0">
                <a:solidFill>
                  <a:srgbClr val="FFC000"/>
                </a:solidFill>
              </a:rPr>
              <a:t>và</a:t>
            </a:r>
            <a:r>
              <a:rPr lang="en-US" sz="2000" b="1" i="1" dirty="0" smtClean="0">
                <a:solidFill>
                  <a:srgbClr val="FFC000"/>
                </a:solidFill>
              </a:rPr>
              <a:t> </a:t>
            </a:r>
            <a:r>
              <a:rPr lang="en-US" sz="2000" b="1" i="1" dirty="0" err="1" smtClean="0">
                <a:solidFill>
                  <a:srgbClr val="FFC000"/>
                </a:solidFill>
              </a:rPr>
              <a:t>viết</a:t>
            </a:r>
            <a:r>
              <a:rPr lang="en-US" sz="2000" b="1" i="1" dirty="0" smtClean="0">
                <a:solidFill>
                  <a:srgbClr val="FFC000"/>
                </a:solidFill>
              </a:rPr>
              <a:t> </a:t>
            </a:r>
            <a:r>
              <a:rPr lang="en-US" sz="2000" b="1" i="1" dirty="0" err="1" smtClean="0">
                <a:solidFill>
                  <a:srgbClr val="FFC000"/>
                </a:solidFill>
              </a:rPr>
              <a:t>các</a:t>
            </a:r>
            <a:r>
              <a:rPr lang="en-US" sz="2000" b="1" i="1" dirty="0" smtClean="0">
                <a:solidFill>
                  <a:srgbClr val="FFC000"/>
                </a:solidFill>
              </a:rPr>
              <a:t> </a:t>
            </a:r>
            <a:r>
              <a:rPr lang="en-US" sz="2000" b="1" i="1" dirty="0" err="1" smtClean="0">
                <a:solidFill>
                  <a:srgbClr val="FFC000"/>
                </a:solidFill>
              </a:rPr>
              <a:t>từ</a:t>
            </a:r>
            <a:r>
              <a:rPr lang="en-US" sz="2000" b="1" i="1" dirty="0" smtClean="0">
                <a:solidFill>
                  <a:srgbClr val="FFC000"/>
                </a:solidFill>
              </a:rPr>
              <a:t> </a:t>
            </a:r>
            <a:r>
              <a:rPr lang="en-US" sz="2000" b="1" i="1" dirty="0" err="1" smtClean="0">
                <a:solidFill>
                  <a:srgbClr val="FFC000"/>
                </a:solidFill>
              </a:rPr>
              <a:t>mới</a:t>
            </a:r>
            <a:r>
              <a:rPr lang="en-US" sz="2000" b="1" i="1" dirty="0" smtClean="0">
                <a:solidFill>
                  <a:srgbClr val="FFC000"/>
                </a:solidFill>
              </a:rPr>
              <a:t> </a:t>
            </a:r>
            <a:r>
              <a:rPr lang="en-US" sz="2000" b="1" i="1" dirty="0" err="1" smtClean="0">
                <a:solidFill>
                  <a:srgbClr val="FFC000"/>
                </a:solidFill>
              </a:rPr>
              <a:t>về</a:t>
            </a:r>
            <a:r>
              <a:rPr lang="en-US" sz="2000" b="1" i="1" dirty="0" smtClean="0">
                <a:solidFill>
                  <a:srgbClr val="FFC000"/>
                </a:solidFill>
              </a:rPr>
              <a:t> </a:t>
            </a:r>
            <a:r>
              <a:rPr lang="en-US" sz="2000" b="1" i="1" dirty="0" err="1" smtClean="0">
                <a:solidFill>
                  <a:srgbClr val="FFC000"/>
                </a:solidFill>
              </a:rPr>
              <a:t>nghề</a:t>
            </a:r>
            <a:r>
              <a:rPr lang="en-US" sz="2000" b="1" i="1" dirty="0" smtClean="0">
                <a:solidFill>
                  <a:srgbClr val="FFC000"/>
                </a:solidFill>
              </a:rPr>
              <a:t> </a:t>
            </a:r>
            <a:r>
              <a:rPr lang="en-US" sz="2000" b="1" i="1" dirty="0" err="1" smtClean="0">
                <a:solidFill>
                  <a:srgbClr val="FFC000"/>
                </a:solidFill>
              </a:rPr>
              <a:t>nghiệp</a:t>
            </a:r>
            <a:r>
              <a:rPr lang="en-US" sz="2000" b="1" i="1" dirty="0" smtClean="0">
                <a:solidFill>
                  <a:srgbClr val="FFC000"/>
                </a:solidFill>
              </a:rPr>
              <a:t> </a:t>
            </a:r>
            <a:r>
              <a:rPr lang="en-US" sz="2000" b="1" i="1" dirty="0" err="1" smtClean="0">
                <a:solidFill>
                  <a:srgbClr val="FFC000"/>
                </a:solidFill>
              </a:rPr>
              <a:t>đã</a:t>
            </a:r>
            <a:r>
              <a:rPr lang="en-US" sz="2000" b="1" i="1" dirty="0" smtClean="0">
                <a:solidFill>
                  <a:srgbClr val="FFC000"/>
                </a:solidFill>
              </a:rPr>
              <a:t> </a:t>
            </a:r>
            <a:r>
              <a:rPr lang="en-US" sz="2000" b="1" i="1" dirty="0" err="1" smtClean="0">
                <a:solidFill>
                  <a:srgbClr val="FFC000"/>
                </a:solidFill>
              </a:rPr>
              <a:t>học</a:t>
            </a:r>
            <a:r>
              <a:rPr lang="en-US" sz="2000" b="1" i="1" dirty="0" smtClean="0">
                <a:solidFill>
                  <a:srgbClr val="FFC000"/>
                </a:solidFill>
              </a:rPr>
              <a:t> </a:t>
            </a:r>
            <a:r>
              <a:rPr lang="en-US" sz="2000" b="1" i="1" dirty="0" err="1" smtClean="0">
                <a:solidFill>
                  <a:srgbClr val="FFC000"/>
                </a:solidFill>
              </a:rPr>
              <a:t>trong</a:t>
            </a:r>
            <a:r>
              <a:rPr lang="en-US" sz="2000" b="1" i="1" dirty="0" smtClean="0">
                <a:solidFill>
                  <a:srgbClr val="FFC000"/>
                </a:solidFill>
              </a:rPr>
              <a:t> </a:t>
            </a:r>
            <a:r>
              <a:rPr lang="en-US" sz="2000" b="1" i="1" dirty="0" err="1" smtClean="0">
                <a:solidFill>
                  <a:srgbClr val="FFC000"/>
                </a:solidFill>
              </a:rPr>
              <a:t>bài</a:t>
            </a:r>
            <a:r>
              <a:rPr lang="en-US" sz="1600" b="1" i="1" dirty="0" smtClean="0">
                <a:solidFill>
                  <a:srgbClr val="FFC000"/>
                </a:solidFill>
              </a:rPr>
              <a:t>.</a:t>
            </a:r>
          </a:p>
          <a:p>
            <a:pPr marL="285750" indent="-285750">
              <a:buFont typeface="Wingdings" panose="05000000000000000000" pitchFamily="2" charset="2"/>
              <a:buChar char="v"/>
            </a:pPr>
            <a:r>
              <a:rPr lang="en-US" sz="2800" b="1" dirty="0" smtClean="0">
                <a:solidFill>
                  <a:schemeClr val="bg1"/>
                </a:solidFill>
                <a:latin typeface="Times New Roman" pitchFamily="18" charset="0"/>
                <a:cs typeface="Times New Roman" pitchFamily="18" charset="0"/>
              </a:rPr>
              <a:t>    pilot</a:t>
            </a:r>
          </a:p>
          <a:p>
            <a:pPr marL="457200" indent="-457200">
              <a:buFont typeface="Wingdings" panose="05000000000000000000" pitchFamily="2" charset="2"/>
              <a:buChar char="v"/>
            </a:pPr>
            <a:r>
              <a:rPr lang="en-US" sz="2800" b="1" dirty="0">
                <a:solidFill>
                  <a:schemeClr val="bg1"/>
                </a:solidFill>
                <a:latin typeface="Times New Roman" pitchFamily="18" charset="0"/>
                <a:cs typeface="Times New Roman" pitchFamily="18" charset="0"/>
              </a:rPr>
              <a:t>  </a:t>
            </a:r>
            <a:r>
              <a:rPr lang="en-US" sz="2800" b="1" dirty="0" smtClean="0">
                <a:solidFill>
                  <a:schemeClr val="bg1"/>
                </a:solidFill>
                <a:latin typeface="Times New Roman" pitchFamily="18" charset="0"/>
                <a:cs typeface="Times New Roman" pitchFamily="18" charset="0"/>
              </a:rPr>
              <a:t>doctor</a:t>
            </a:r>
          </a:p>
          <a:p>
            <a:pPr marL="457200" indent="-457200">
              <a:buFont typeface="Wingdings" panose="05000000000000000000" pitchFamily="2" charset="2"/>
              <a:buChar char="v"/>
            </a:pPr>
            <a:r>
              <a:rPr lang="en-US" sz="2800" b="1" dirty="0">
                <a:solidFill>
                  <a:schemeClr val="bg1"/>
                </a:solidFill>
                <a:latin typeface="Times New Roman" pitchFamily="18" charset="0"/>
                <a:cs typeface="Times New Roman" pitchFamily="18" charset="0"/>
              </a:rPr>
              <a:t> </a:t>
            </a:r>
            <a:r>
              <a:rPr lang="en-US" sz="2800" b="1" dirty="0" smtClean="0">
                <a:solidFill>
                  <a:schemeClr val="bg1"/>
                </a:solidFill>
                <a:latin typeface="Times New Roman" pitchFamily="18" charset="0"/>
                <a:cs typeface="Times New Roman" pitchFamily="18" charset="0"/>
              </a:rPr>
              <a:t> architect</a:t>
            </a:r>
          </a:p>
          <a:p>
            <a:pPr marL="457200" indent="-457200">
              <a:buFont typeface="Wingdings" panose="05000000000000000000" pitchFamily="2" charset="2"/>
              <a:buChar char="v"/>
            </a:pPr>
            <a:r>
              <a:rPr lang="en-US" sz="2800" b="1" dirty="0">
                <a:solidFill>
                  <a:schemeClr val="bg1"/>
                </a:solidFill>
                <a:latin typeface="Times New Roman" pitchFamily="18" charset="0"/>
                <a:cs typeface="Times New Roman" pitchFamily="18" charset="0"/>
              </a:rPr>
              <a:t> </a:t>
            </a:r>
            <a:r>
              <a:rPr lang="en-US" sz="2800" b="1" dirty="0" smtClean="0">
                <a:solidFill>
                  <a:schemeClr val="bg1"/>
                </a:solidFill>
                <a:latin typeface="Times New Roman" pitchFamily="18" charset="0"/>
                <a:cs typeface="Times New Roman" pitchFamily="18" charset="0"/>
              </a:rPr>
              <a:t> writer</a:t>
            </a:r>
          </a:p>
        </p:txBody>
      </p:sp>
      <p:sp>
        <p:nvSpPr>
          <p:cNvPr id="7" name="TextBox 6"/>
          <p:cNvSpPr txBox="1"/>
          <p:nvPr/>
        </p:nvSpPr>
        <p:spPr>
          <a:xfrm>
            <a:off x="873148" y="3800364"/>
            <a:ext cx="10358845" cy="1877437"/>
          </a:xfrm>
          <a:prstGeom prst="rect">
            <a:avLst/>
          </a:prstGeom>
          <a:noFill/>
        </p:spPr>
        <p:txBody>
          <a:bodyPr wrap="square" rtlCol="0">
            <a:spAutoFit/>
          </a:bodyPr>
          <a:lstStyle/>
          <a:p>
            <a:pPr marL="285750" indent="-285750">
              <a:buFont typeface="Arial" panose="020B0604020202020204" pitchFamily="34" charset="0"/>
              <a:buChar char="•"/>
            </a:pPr>
            <a:r>
              <a:rPr lang="en-US" sz="2000" b="1" dirty="0" smtClean="0">
                <a:solidFill>
                  <a:schemeClr val="bg1"/>
                </a:solidFill>
                <a:latin typeface="Comic Sans MS" panose="030F0702030302020204" pitchFamily="66" charset="0"/>
              </a:rPr>
              <a:t>Practice talking about your dream job.</a:t>
            </a:r>
          </a:p>
          <a:p>
            <a:r>
              <a:rPr lang="en-US" sz="2000" b="1" dirty="0">
                <a:solidFill>
                  <a:schemeClr val="bg1"/>
                </a:solidFill>
                <a:latin typeface="Comic Sans MS" panose="030F0702030302020204" pitchFamily="66" charset="0"/>
              </a:rPr>
              <a:t> </a:t>
            </a:r>
            <a:r>
              <a:rPr lang="en-US" sz="2000" b="1" dirty="0" smtClean="0">
                <a:solidFill>
                  <a:schemeClr val="bg1"/>
                </a:solidFill>
                <a:latin typeface="Comic Sans MS" panose="030F0702030302020204" pitchFamily="66" charset="0"/>
              </a:rPr>
              <a:t> </a:t>
            </a:r>
            <a:r>
              <a:rPr lang="en-US" sz="2000" b="1" i="1" dirty="0" smtClean="0">
                <a:solidFill>
                  <a:srgbClr val="FFC000"/>
                </a:solidFill>
              </a:rPr>
              <a:t>Con </a:t>
            </a:r>
            <a:r>
              <a:rPr lang="en-US" sz="2000" b="1" i="1" dirty="0" err="1" smtClean="0">
                <a:solidFill>
                  <a:srgbClr val="FFC000"/>
                </a:solidFill>
              </a:rPr>
              <a:t>luyện</a:t>
            </a:r>
            <a:r>
              <a:rPr lang="en-US" sz="2000" b="1" i="1" dirty="0" smtClean="0">
                <a:solidFill>
                  <a:srgbClr val="FFC000"/>
                </a:solidFill>
              </a:rPr>
              <a:t> </a:t>
            </a:r>
            <a:r>
              <a:rPr lang="en-US" sz="2000" b="1" i="1" dirty="0" err="1" smtClean="0">
                <a:solidFill>
                  <a:srgbClr val="FFC000"/>
                </a:solidFill>
              </a:rPr>
              <a:t>tập</a:t>
            </a:r>
            <a:r>
              <a:rPr lang="en-US" sz="2000" b="1" i="1" dirty="0" smtClean="0">
                <a:solidFill>
                  <a:srgbClr val="FFC000"/>
                </a:solidFill>
              </a:rPr>
              <a:t> </a:t>
            </a:r>
            <a:r>
              <a:rPr lang="en-US" sz="2000" b="1" i="1" dirty="0" err="1" smtClean="0">
                <a:solidFill>
                  <a:srgbClr val="FFC000"/>
                </a:solidFill>
              </a:rPr>
              <a:t>hỏi</a:t>
            </a:r>
            <a:r>
              <a:rPr lang="en-US" sz="2000" b="1" i="1" dirty="0" smtClean="0">
                <a:solidFill>
                  <a:srgbClr val="FFC000"/>
                </a:solidFill>
              </a:rPr>
              <a:t> </a:t>
            </a:r>
            <a:r>
              <a:rPr lang="en-US" sz="2000" b="1" i="1" dirty="0" err="1" smtClean="0">
                <a:solidFill>
                  <a:srgbClr val="FFC000"/>
                </a:solidFill>
              </a:rPr>
              <a:t>và</a:t>
            </a:r>
            <a:r>
              <a:rPr lang="en-US" sz="2000" b="1" i="1" dirty="0" smtClean="0">
                <a:solidFill>
                  <a:srgbClr val="FFC000"/>
                </a:solidFill>
              </a:rPr>
              <a:t> </a:t>
            </a:r>
            <a:r>
              <a:rPr lang="en-US" sz="2000" b="1" i="1" dirty="0" err="1" smtClean="0">
                <a:solidFill>
                  <a:srgbClr val="FFC000"/>
                </a:solidFill>
              </a:rPr>
              <a:t>trả</a:t>
            </a:r>
            <a:r>
              <a:rPr lang="en-US" sz="2000" b="1" i="1" dirty="0" smtClean="0">
                <a:solidFill>
                  <a:srgbClr val="FFC000"/>
                </a:solidFill>
              </a:rPr>
              <a:t> </a:t>
            </a:r>
            <a:r>
              <a:rPr lang="en-US" sz="2000" b="1" i="1" dirty="0" err="1" smtClean="0">
                <a:solidFill>
                  <a:srgbClr val="FFC000"/>
                </a:solidFill>
              </a:rPr>
              <a:t>lời</a:t>
            </a:r>
            <a:r>
              <a:rPr lang="en-US" sz="2000" b="1" i="1" dirty="0" smtClean="0">
                <a:solidFill>
                  <a:srgbClr val="FFC000"/>
                </a:solidFill>
              </a:rPr>
              <a:t> </a:t>
            </a:r>
            <a:r>
              <a:rPr lang="en-US" sz="2000" b="1" i="1" dirty="0" err="1" smtClean="0">
                <a:solidFill>
                  <a:srgbClr val="FFC000"/>
                </a:solidFill>
              </a:rPr>
              <a:t>về</a:t>
            </a:r>
            <a:r>
              <a:rPr lang="en-US" sz="2000" b="1" i="1" dirty="0" smtClean="0">
                <a:solidFill>
                  <a:srgbClr val="FFC000"/>
                </a:solidFill>
              </a:rPr>
              <a:t> </a:t>
            </a:r>
            <a:r>
              <a:rPr lang="en-US" sz="2000" b="1" i="1" dirty="0" err="1" smtClean="0">
                <a:solidFill>
                  <a:srgbClr val="FFC000"/>
                </a:solidFill>
              </a:rPr>
              <a:t>nghề</a:t>
            </a:r>
            <a:r>
              <a:rPr lang="en-US" sz="2000" b="1" i="1" dirty="0" smtClean="0">
                <a:solidFill>
                  <a:srgbClr val="FFC000"/>
                </a:solidFill>
              </a:rPr>
              <a:t> </a:t>
            </a:r>
            <a:r>
              <a:rPr lang="en-US" sz="2000" b="1" i="1" dirty="0" err="1" smtClean="0">
                <a:solidFill>
                  <a:srgbClr val="FFC000"/>
                </a:solidFill>
              </a:rPr>
              <a:t>nghiệp</a:t>
            </a:r>
            <a:r>
              <a:rPr lang="en-US" sz="2000" b="1" i="1" dirty="0" smtClean="0">
                <a:solidFill>
                  <a:srgbClr val="FFC000"/>
                </a:solidFill>
              </a:rPr>
              <a:t> </a:t>
            </a:r>
            <a:r>
              <a:rPr lang="en-US" sz="2000" b="1" i="1" dirty="0" err="1" smtClean="0">
                <a:solidFill>
                  <a:srgbClr val="FFC000"/>
                </a:solidFill>
              </a:rPr>
              <a:t>mình</a:t>
            </a:r>
            <a:r>
              <a:rPr lang="en-US" sz="2000" b="1" i="1" dirty="0" smtClean="0">
                <a:solidFill>
                  <a:srgbClr val="FFC000"/>
                </a:solidFill>
              </a:rPr>
              <a:t> </a:t>
            </a:r>
            <a:r>
              <a:rPr lang="en-US" sz="2000" b="1" i="1" dirty="0" err="1" smtClean="0">
                <a:solidFill>
                  <a:srgbClr val="FFC000"/>
                </a:solidFill>
              </a:rPr>
              <a:t>muốn</a:t>
            </a:r>
            <a:r>
              <a:rPr lang="en-US" sz="2000" b="1" i="1" dirty="0" smtClean="0">
                <a:solidFill>
                  <a:srgbClr val="FFC000"/>
                </a:solidFill>
              </a:rPr>
              <a:t> </a:t>
            </a:r>
            <a:r>
              <a:rPr lang="en-US" sz="2000" b="1" i="1" dirty="0" err="1" smtClean="0">
                <a:solidFill>
                  <a:srgbClr val="FFC000"/>
                </a:solidFill>
              </a:rPr>
              <a:t>làm</a:t>
            </a:r>
            <a:r>
              <a:rPr lang="en-US" sz="2000" b="1" i="1" dirty="0" smtClean="0">
                <a:solidFill>
                  <a:srgbClr val="FFC000"/>
                </a:solidFill>
              </a:rPr>
              <a:t> </a:t>
            </a:r>
            <a:r>
              <a:rPr lang="en-US" sz="2000" b="1" i="1" dirty="0" err="1" smtClean="0">
                <a:solidFill>
                  <a:srgbClr val="FFC000"/>
                </a:solidFill>
              </a:rPr>
              <a:t>trong</a:t>
            </a:r>
            <a:r>
              <a:rPr lang="en-US" sz="2000" b="1" i="1" dirty="0" smtClean="0">
                <a:solidFill>
                  <a:srgbClr val="FFC000"/>
                </a:solidFill>
              </a:rPr>
              <a:t> </a:t>
            </a:r>
            <a:r>
              <a:rPr lang="en-US" sz="2000" b="1" i="1" dirty="0" err="1" smtClean="0">
                <a:solidFill>
                  <a:srgbClr val="FFC000"/>
                </a:solidFill>
              </a:rPr>
              <a:t>tương</a:t>
            </a:r>
            <a:r>
              <a:rPr lang="en-US" sz="2000" b="1" i="1" dirty="0" smtClean="0">
                <a:solidFill>
                  <a:srgbClr val="FFC000"/>
                </a:solidFill>
              </a:rPr>
              <a:t> </a:t>
            </a:r>
            <a:r>
              <a:rPr lang="en-US" sz="2000" b="1" i="1" dirty="0" err="1" smtClean="0">
                <a:solidFill>
                  <a:srgbClr val="FFC000"/>
                </a:solidFill>
              </a:rPr>
              <a:t>lai</a:t>
            </a:r>
            <a:r>
              <a:rPr lang="en-US" sz="2000" b="1" i="1" dirty="0" smtClean="0">
                <a:solidFill>
                  <a:srgbClr val="FFC000"/>
                </a:solidFill>
              </a:rPr>
              <a:t>.</a:t>
            </a:r>
            <a:endParaRPr lang="en-US" sz="1600" b="1" i="1" dirty="0" smtClean="0">
              <a:solidFill>
                <a:srgbClr val="FFC000"/>
              </a:solidFill>
            </a:endParaRPr>
          </a:p>
          <a:p>
            <a:pPr marL="342900" indent="-342900">
              <a:buFont typeface="Wingdings" panose="05000000000000000000" pitchFamily="2" charset="2"/>
              <a:buChar char="v"/>
            </a:pPr>
            <a:r>
              <a:rPr lang="en-US" sz="3600" b="1" dirty="0" smtClean="0">
                <a:solidFill>
                  <a:schemeClr val="bg1"/>
                </a:solidFill>
                <a:latin typeface="Times New Roman" pitchFamily="18" charset="0"/>
                <a:cs typeface="Times New Roman" pitchFamily="18" charset="0"/>
              </a:rPr>
              <a:t>What would you like to be in the future?</a:t>
            </a:r>
          </a:p>
          <a:p>
            <a:pPr marL="342900" indent="-342900">
              <a:buFont typeface="Wingdings" panose="05000000000000000000" pitchFamily="2" charset="2"/>
              <a:buChar char="v"/>
            </a:pPr>
            <a:r>
              <a:rPr lang="en-US" sz="4000" b="1" dirty="0" smtClean="0">
                <a:solidFill>
                  <a:schemeClr val="bg1"/>
                </a:solidFill>
                <a:latin typeface="Times New Roman" pitchFamily="18" charset="0"/>
                <a:cs typeface="Times New Roman" pitchFamily="18" charset="0"/>
              </a:rPr>
              <a:t>I’d like to be a/an________________.   </a:t>
            </a:r>
          </a:p>
        </p:txBody>
      </p:sp>
      <p:sp>
        <p:nvSpPr>
          <p:cNvPr id="8" name="TextBox 7"/>
          <p:cNvSpPr txBox="1"/>
          <p:nvPr/>
        </p:nvSpPr>
        <p:spPr>
          <a:xfrm>
            <a:off x="873148" y="5687319"/>
            <a:ext cx="10358845" cy="707886"/>
          </a:xfrm>
          <a:prstGeom prst="rect">
            <a:avLst/>
          </a:prstGeom>
          <a:noFill/>
        </p:spPr>
        <p:txBody>
          <a:bodyPr wrap="square" rtlCol="0">
            <a:spAutoFit/>
          </a:bodyPr>
          <a:lstStyle/>
          <a:p>
            <a:pPr marL="285750" indent="-285750">
              <a:buFont typeface="Arial" panose="020B0604020202020204" pitchFamily="34" charset="0"/>
              <a:buChar char="•"/>
            </a:pPr>
            <a:r>
              <a:rPr lang="en-US" sz="2000" b="1" dirty="0" smtClean="0">
                <a:solidFill>
                  <a:schemeClr val="bg1"/>
                </a:solidFill>
                <a:latin typeface="Comic Sans MS" panose="030F0702030302020204" pitchFamily="66" charset="0"/>
              </a:rPr>
              <a:t>Share your dream jobs with me and your friends by making a short video</a:t>
            </a:r>
          </a:p>
          <a:p>
            <a:r>
              <a:rPr lang="en-US" sz="2000" b="1" dirty="0">
                <a:solidFill>
                  <a:schemeClr val="bg1"/>
                </a:solidFill>
                <a:latin typeface="Comic Sans MS" panose="030F0702030302020204" pitchFamily="66" charset="0"/>
              </a:rPr>
              <a:t> </a:t>
            </a:r>
            <a:r>
              <a:rPr lang="en-US" sz="2000" b="1" i="1" dirty="0">
                <a:solidFill>
                  <a:srgbClr val="FFC000"/>
                </a:solidFill>
              </a:rPr>
              <a:t> </a:t>
            </a:r>
            <a:r>
              <a:rPr lang="en-US" sz="2000" b="1" i="1" dirty="0" smtClean="0">
                <a:solidFill>
                  <a:srgbClr val="FFC000"/>
                </a:solidFill>
              </a:rPr>
              <a:t>  Chia </a:t>
            </a:r>
            <a:r>
              <a:rPr lang="en-US" sz="2000" b="1" i="1" dirty="0" err="1" smtClean="0">
                <a:solidFill>
                  <a:srgbClr val="FFC000"/>
                </a:solidFill>
              </a:rPr>
              <a:t>sẻ</a:t>
            </a:r>
            <a:r>
              <a:rPr lang="en-US" sz="2000" b="1" i="1" dirty="0" smtClean="0">
                <a:solidFill>
                  <a:srgbClr val="FFC000"/>
                </a:solidFill>
              </a:rPr>
              <a:t> </a:t>
            </a:r>
            <a:r>
              <a:rPr lang="en-US" sz="2000" b="1" i="1" dirty="0" err="1" smtClean="0">
                <a:solidFill>
                  <a:srgbClr val="FFC000"/>
                </a:solidFill>
              </a:rPr>
              <a:t>về</a:t>
            </a:r>
            <a:r>
              <a:rPr lang="en-US" sz="2000" b="1" i="1" dirty="0" smtClean="0">
                <a:solidFill>
                  <a:srgbClr val="FFC000"/>
                </a:solidFill>
              </a:rPr>
              <a:t> </a:t>
            </a:r>
            <a:r>
              <a:rPr lang="en-US" sz="2000" b="1" i="1" dirty="0" err="1" smtClean="0">
                <a:solidFill>
                  <a:srgbClr val="FFC000"/>
                </a:solidFill>
              </a:rPr>
              <a:t>nghề</a:t>
            </a:r>
            <a:r>
              <a:rPr lang="en-US" sz="2000" b="1" i="1" dirty="0" smtClean="0">
                <a:solidFill>
                  <a:srgbClr val="FFC000"/>
                </a:solidFill>
              </a:rPr>
              <a:t> </a:t>
            </a:r>
            <a:r>
              <a:rPr lang="en-US" sz="2000" b="1" i="1" dirty="0" err="1" smtClean="0">
                <a:solidFill>
                  <a:srgbClr val="FFC000"/>
                </a:solidFill>
              </a:rPr>
              <a:t>nghiệp</a:t>
            </a:r>
            <a:r>
              <a:rPr lang="en-US" sz="2000" b="1" i="1" dirty="0" smtClean="0">
                <a:solidFill>
                  <a:srgbClr val="FFC000"/>
                </a:solidFill>
              </a:rPr>
              <a:t> </a:t>
            </a:r>
            <a:r>
              <a:rPr lang="en-US" sz="2000" b="1" i="1" dirty="0" err="1" smtClean="0">
                <a:solidFill>
                  <a:srgbClr val="FFC000"/>
                </a:solidFill>
              </a:rPr>
              <a:t>mơ</a:t>
            </a:r>
            <a:r>
              <a:rPr lang="en-US" sz="2000" b="1" i="1" dirty="0" smtClean="0">
                <a:solidFill>
                  <a:srgbClr val="FFC000"/>
                </a:solidFill>
              </a:rPr>
              <a:t> </a:t>
            </a:r>
            <a:r>
              <a:rPr lang="en-US" sz="2000" b="1" i="1" dirty="0" err="1" smtClean="0">
                <a:solidFill>
                  <a:srgbClr val="FFC000"/>
                </a:solidFill>
              </a:rPr>
              <a:t>ước</a:t>
            </a:r>
            <a:r>
              <a:rPr lang="en-US" sz="2000" b="1" i="1" dirty="0" smtClean="0">
                <a:solidFill>
                  <a:srgbClr val="FFC000"/>
                </a:solidFill>
              </a:rPr>
              <a:t> </a:t>
            </a:r>
            <a:r>
              <a:rPr lang="en-US" sz="2000" b="1" i="1" dirty="0" err="1" smtClean="0">
                <a:solidFill>
                  <a:srgbClr val="FFC000"/>
                </a:solidFill>
              </a:rPr>
              <a:t>của</a:t>
            </a:r>
            <a:r>
              <a:rPr lang="en-US" sz="2000" b="1" i="1" dirty="0" smtClean="0">
                <a:solidFill>
                  <a:srgbClr val="FFC000"/>
                </a:solidFill>
              </a:rPr>
              <a:t> con </a:t>
            </a:r>
            <a:r>
              <a:rPr lang="en-US" sz="2000" b="1" i="1" dirty="0" err="1" smtClean="0">
                <a:solidFill>
                  <a:srgbClr val="FFC000"/>
                </a:solidFill>
              </a:rPr>
              <a:t>bằng</a:t>
            </a:r>
            <a:r>
              <a:rPr lang="en-US" sz="2000" b="1" i="1" dirty="0" smtClean="0">
                <a:solidFill>
                  <a:srgbClr val="FFC000"/>
                </a:solidFill>
              </a:rPr>
              <a:t> 1 video </a:t>
            </a:r>
            <a:r>
              <a:rPr lang="en-US" sz="2000" b="1" i="1" dirty="0" err="1" smtClean="0">
                <a:solidFill>
                  <a:srgbClr val="FFC000"/>
                </a:solidFill>
              </a:rPr>
              <a:t>ngắn</a:t>
            </a:r>
            <a:r>
              <a:rPr lang="en-US" sz="2000" b="1" i="1" dirty="0" smtClean="0">
                <a:solidFill>
                  <a:srgbClr val="FFC000"/>
                </a:solidFill>
              </a:rPr>
              <a:t>.</a:t>
            </a:r>
            <a:endParaRPr lang="en-US" sz="2000" dirty="0" smtClean="0">
              <a:solidFill>
                <a:schemeClr val="bg1"/>
              </a:solidFill>
              <a:latin typeface="Comic Sans MS" panose="030F0702030302020204" pitchFamily="66" charset="0"/>
            </a:endParaRPr>
          </a:p>
        </p:txBody>
      </p:sp>
      <p:sp>
        <p:nvSpPr>
          <p:cNvPr id="6" name="Rounded Rectangle 5"/>
          <p:cNvSpPr/>
          <p:nvPr/>
        </p:nvSpPr>
        <p:spPr>
          <a:xfrm>
            <a:off x="849084" y="2156287"/>
            <a:ext cx="5142642" cy="1621629"/>
          </a:xfrm>
          <a:prstGeom prst="roundRect">
            <a:avLst/>
          </a:prstGeom>
          <a:noFill/>
          <a:ln w="12700">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849084" y="4140924"/>
            <a:ext cx="9955274" cy="1513918"/>
          </a:xfrm>
          <a:prstGeom prst="roundRect">
            <a:avLst/>
          </a:prstGeom>
          <a:noFill/>
          <a:ln w="12700">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2954203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30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1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3000"/>
                                        <p:tgtEl>
                                          <p:spTgt spid="7"/>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1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3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6" grpId="0" animBg="1"/>
      <p:bldP spid="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rgbClr val="CEF7F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utoShape 4" descr="D:\N%C4%83m h%E1%BB%8Dc 2019-2020\S%E1%BB%9E GD - QUAY TRUY%E1%BB%80N HINH\goodbye-see-you-soon-vector-260nw-1054311428.web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223" name="Picture 7"/>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flipH="1">
            <a:off x="260677" y="137339"/>
            <a:ext cx="11705348" cy="656300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 name="Picture 6"/>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rot="5400000">
            <a:off x="5369700" y="348867"/>
            <a:ext cx="4627661" cy="538036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318634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2"/>
          <a:srcRect/>
          <a:stretch>
            <a:fillRect/>
          </a:stretch>
        </p:blipFill>
        <p:spPr bwMode="auto">
          <a:xfrm>
            <a:off x="673768" y="577516"/>
            <a:ext cx="10972800" cy="5847347"/>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3584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a:srcRect/>
          <a:stretch>
            <a:fillRect/>
          </a:stretch>
        </p:blipFill>
        <p:spPr bwMode="auto">
          <a:xfrm>
            <a:off x="0" y="-1"/>
            <a:ext cx="12192000" cy="7507705"/>
          </a:xfrm>
          <a:prstGeom prst="rect">
            <a:avLst/>
          </a:prstGeom>
          <a:noFill/>
          <a:ln w="9525">
            <a:noFill/>
            <a:miter lim="800000"/>
            <a:headEnd/>
            <a:tailEnd/>
          </a:ln>
          <a:effectLst/>
        </p:spPr>
      </p:pic>
      <p:pic>
        <p:nvPicPr>
          <p:cNvPr id="32771" name="Picture 3"/>
          <p:cNvPicPr>
            <a:picLocks noChangeAspect="1" noChangeArrowheads="1"/>
          </p:cNvPicPr>
          <p:nvPr/>
        </p:nvPicPr>
        <p:blipFill>
          <a:blip r:embed="rId3"/>
          <a:srcRect/>
          <a:stretch>
            <a:fillRect/>
          </a:stretch>
        </p:blipFill>
        <p:spPr bwMode="auto">
          <a:xfrm>
            <a:off x="914401" y="0"/>
            <a:ext cx="2382252" cy="173143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a:srcRect/>
          <a:stretch>
            <a:fillRect/>
          </a:stretch>
        </p:blipFill>
        <p:spPr bwMode="auto">
          <a:xfrm>
            <a:off x="0" y="0"/>
            <a:ext cx="121920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5"/>
          <a:srcRect/>
          <a:stretch>
            <a:fillRect/>
          </a:stretch>
        </p:blipFill>
        <p:spPr bwMode="auto">
          <a:xfrm>
            <a:off x="0" y="0"/>
            <a:ext cx="12192000" cy="6858000"/>
          </a:xfrm>
          <a:prstGeom prst="rect">
            <a:avLst/>
          </a:prstGeom>
          <a:noFill/>
          <a:ln w="9525">
            <a:noFill/>
            <a:miter lim="800000"/>
            <a:headEnd/>
            <a:tailEnd/>
          </a:ln>
          <a:effectLst/>
        </p:spPr>
      </p:pic>
      <p:sp>
        <p:nvSpPr>
          <p:cNvPr id="4" name="TextBox 3"/>
          <p:cNvSpPr txBox="1"/>
          <p:nvPr/>
        </p:nvSpPr>
        <p:spPr>
          <a:xfrm>
            <a:off x="3031958" y="0"/>
            <a:ext cx="9160042" cy="1323439"/>
          </a:xfrm>
          <a:prstGeom prst="rect">
            <a:avLst/>
          </a:prstGeom>
          <a:solidFill>
            <a:schemeClr val="bg1"/>
          </a:solidFill>
        </p:spPr>
        <p:txBody>
          <a:bodyPr wrap="square" rtlCol="0">
            <a:spAutoFit/>
          </a:bodyPr>
          <a:lstStyle/>
          <a:p>
            <a:endParaRPr lang="en-US" sz="8000" b="1" dirty="0">
              <a:solidFill>
                <a:srgbClr val="0070C0"/>
              </a:solidFill>
              <a:latin typeface="Times New Roman" pitchFamily="18" charset="0"/>
              <a:cs typeface="Times New Roman" pitchFamily="18" charset="0"/>
            </a:endParaRPr>
          </a:p>
        </p:txBody>
      </p:sp>
      <p:sp>
        <p:nvSpPr>
          <p:cNvPr id="3" name="TextBox 2"/>
          <p:cNvSpPr txBox="1"/>
          <p:nvPr/>
        </p:nvSpPr>
        <p:spPr>
          <a:xfrm>
            <a:off x="3368842" y="0"/>
            <a:ext cx="8823158" cy="923330"/>
          </a:xfrm>
          <a:prstGeom prst="rect">
            <a:avLst/>
          </a:prstGeom>
          <a:solidFill>
            <a:schemeClr val="bg1"/>
          </a:solidFill>
        </p:spPr>
        <p:txBody>
          <a:bodyPr wrap="square" rtlCol="0">
            <a:spAutoFit/>
          </a:bodyPr>
          <a:lstStyle/>
          <a:p>
            <a:r>
              <a:rPr lang="en-US" sz="5400" b="1" dirty="0" smtClean="0">
                <a:latin typeface="Times New Roman" pitchFamily="18" charset="0"/>
                <a:cs typeface="Times New Roman" pitchFamily="18" charset="0"/>
              </a:rPr>
              <a:t>Name your dream job</a:t>
            </a:r>
            <a:endParaRPr lang="en-US" sz="7200" b="1" dirty="0">
              <a:solidFill>
                <a:srgbClr val="FF0000"/>
              </a:solidFill>
              <a:latin typeface="Times New Roman" pitchFamily="18" charset="0"/>
              <a:cs typeface="Times New Roman" pitchFamily="18" charset="0"/>
            </a:endParaRPr>
          </a:p>
        </p:txBody>
      </p:sp>
      <p:sp>
        <p:nvSpPr>
          <p:cNvPr id="5" name="TextBox 4"/>
          <p:cNvSpPr txBox="1"/>
          <p:nvPr/>
        </p:nvSpPr>
        <p:spPr>
          <a:xfrm>
            <a:off x="5197643" y="5842337"/>
            <a:ext cx="6994357" cy="1015663"/>
          </a:xfrm>
          <a:prstGeom prst="rect">
            <a:avLst/>
          </a:prstGeom>
          <a:solidFill>
            <a:srgbClr val="FFC000"/>
          </a:solidFill>
        </p:spPr>
        <p:txBody>
          <a:bodyPr wrap="square" rtlCol="0">
            <a:spAutoFit/>
          </a:bodyPr>
          <a:lstStyle/>
          <a:p>
            <a:r>
              <a:rPr lang="en-US" sz="6000" b="1" dirty="0" smtClean="0">
                <a:solidFill>
                  <a:srgbClr val="0070C0"/>
                </a:solidFill>
                <a:latin typeface="Times New Roman" pitchFamily="18" charset="0"/>
                <a:cs typeface="Times New Roman" pitchFamily="18" charset="0"/>
              </a:rPr>
              <a:t>writer</a:t>
            </a:r>
            <a:endParaRPr lang="en-US" sz="6000" b="1" dirty="0">
              <a:solidFill>
                <a:srgbClr val="0070C0"/>
              </a:solidFill>
              <a:latin typeface="Times New Roman" pitchFamily="18" charset="0"/>
              <a:cs typeface="Times New Roman" pitchFamily="18" charset="0"/>
            </a:endParaRPr>
          </a:p>
        </p:txBody>
      </p:sp>
      <p:sp>
        <p:nvSpPr>
          <p:cNvPr id="6" name="TextBox 5"/>
          <p:cNvSpPr txBox="1"/>
          <p:nvPr/>
        </p:nvSpPr>
        <p:spPr>
          <a:xfrm>
            <a:off x="5245768" y="4767516"/>
            <a:ext cx="6946231" cy="1015663"/>
          </a:xfrm>
          <a:prstGeom prst="rect">
            <a:avLst/>
          </a:prstGeom>
          <a:solidFill>
            <a:schemeClr val="accent4">
              <a:lumMod val="60000"/>
              <a:lumOff val="40000"/>
            </a:schemeClr>
          </a:solidFill>
        </p:spPr>
        <p:txBody>
          <a:bodyPr wrap="square" rtlCol="0">
            <a:spAutoFit/>
          </a:bodyPr>
          <a:lstStyle/>
          <a:p>
            <a:r>
              <a:rPr lang="en-US" sz="6000" b="1" dirty="0" smtClean="0">
                <a:solidFill>
                  <a:srgbClr val="0070C0"/>
                </a:solidFill>
                <a:latin typeface="Times New Roman" pitchFamily="18" charset="0"/>
                <a:cs typeface="Times New Roman" pitchFamily="18" charset="0"/>
              </a:rPr>
              <a:t>architect</a:t>
            </a:r>
            <a:endParaRPr lang="en-US" sz="6000" b="1" dirty="0">
              <a:solidFill>
                <a:srgbClr val="0070C0"/>
              </a:solidFill>
              <a:latin typeface="Times New Roman" pitchFamily="18" charset="0"/>
              <a:cs typeface="Times New Roman" pitchFamily="18" charset="0"/>
            </a:endParaRPr>
          </a:p>
        </p:txBody>
      </p:sp>
      <p:sp>
        <p:nvSpPr>
          <p:cNvPr id="7" name="TextBox 6"/>
          <p:cNvSpPr txBox="1"/>
          <p:nvPr/>
        </p:nvSpPr>
        <p:spPr>
          <a:xfrm>
            <a:off x="5221705" y="3636548"/>
            <a:ext cx="6970295" cy="1015663"/>
          </a:xfrm>
          <a:prstGeom prst="rect">
            <a:avLst/>
          </a:prstGeom>
          <a:solidFill>
            <a:srgbClr val="FFFF00"/>
          </a:solidFill>
        </p:spPr>
        <p:txBody>
          <a:bodyPr wrap="square" rtlCol="0">
            <a:spAutoFit/>
          </a:bodyPr>
          <a:lstStyle/>
          <a:p>
            <a:r>
              <a:rPr lang="en-US" sz="6000" b="1" dirty="0" smtClean="0">
                <a:solidFill>
                  <a:srgbClr val="0070C0"/>
                </a:solidFill>
                <a:latin typeface="Times New Roman" pitchFamily="18" charset="0"/>
                <a:cs typeface="Times New Roman" pitchFamily="18" charset="0"/>
              </a:rPr>
              <a:t>doctor</a:t>
            </a:r>
            <a:endParaRPr lang="en-US" sz="6000" b="1" dirty="0">
              <a:solidFill>
                <a:srgbClr val="0070C0"/>
              </a:solidFill>
              <a:latin typeface="Times New Roman" pitchFamily="18" charset="0"/>
              <a:cs typeface="Times New Roman" pitchFamily="18" charset="0"/>
            </a:endParaRPr>
          </a:p>
        </p:txBody>
      </p:sp>
      <p:sp>
        <p:nvSpPr>
          <p:cNvPr id="8" name="TextBox 7"/>
          <p:cNvSpPr txBox="1"/>
          <p:nvPr/>
        </p:nvSpPr>
        <p:spPr>
          <a:xfrm>
            <a:off x="5221705" y="2481516"/>
            <a:ext cx="6970295" cy="1015663"/>
          </a:xfrm>
          <a:prstGeom prst="rect">
            <a:avLst/>
          </a:prstGeom>
          <a:solidFill>
            <a:srgbClr val="CC99FF"/>
          </a:solidFill>
        </p:spPr>
        <p:txBody>
          <a:bodyPr wrap="square" rtlCol="0">
            <a:spAutoFit/>
          </a:bodyPr>
          <a:lstStyle/>
          <a:p>
            <a:r>
              <a:rPr lang="en-US" sz="6000" b="1" dirty="0" smtClean="0">
                <a:solidFill>
                  <a:srgbClr val="0070C0"/>
                </a:solidFill>
                <a:latin typeface="Times New Roman" pitchFamily="18" charset="0"/>
                <a:cs typeface="Times New Roman" pitchFamily="18" charset="0"/>
              </a:rPr>
              <a:t>pilot</a:t>
            </a:r>
            <a:endParaRPr lang="en-US" sz="6000" b="1" dirty="0">
              <a:solidFill>
                <a:srgbClr val="0070C0"/>
              </a:solidFill>
              <a:latin typeface="Times New Roman" pitchFamily="18" charset="0"/>
              <a:cs typeface="Times New Roman" pitchFamily="18" charset="0"/>
            </a:endParaRPr>
          </a:p>
        </p:txBody>
      </p:sp>
      <p:sp>
        <p:nvSpPr>
          <p:cNvPr id="9" name="TextBox 8"/>
          <p:cNvSpPr txBox="1"/>
          <p:nvPr/>
        </p:nvSpPr>
        <p:spPr>
          <a:xfrm>
            <a:off x="5245769" y="1398675"/>
            <a:ext cx="6946232" cy="1015663"/>
          </a:xfrm>
          <a:prstGeom prst="rect">
            <a:avLst/>
          </a:prstGeom>
          <a:solidFill>
            <a:srgbClr val="FF66FF"/>
          </a:solidFill>
        </p:spPr>
        <p:txBody>
          <a:bodyPr wrap="square" rtlCol="0">
            <a:spAutoFit/>
          </a:bodyPr>
          <a:lstStyle/>
          <a:p>
            <a:r>
              <a:rPr lang="en-US" sz="6000" b="1" dirty="0" err="1" smtClean="0">
                <a:solidFill>
                  <a:srgbClr val="0070C0"/>
                </a:solidFill>
                <a:latin typeface="Times New Roman" pitchFamily="18" charset="0"/>
                <a:cs typeface="Times New Roman" pitchFamily="18" charset="0"/>
              </a:rPr>
              <a:t>youtuber</a:t>
            </a:r>
            <a:endParaRPr lang="en-US" sz="6000" b="1" dirty="0">
              <a:solidFill>
                <a:srgbClr val="0070C0"/>
              </a:solidFill>
              <a:latin typeface="Times New Roman" pitchFamily="18" charset="0"/>
              <a:cs typeface="Times New Roman" pitchFamily="18" charset="0"/>
            </a:endParaRPr>
          </a:p>
        </p:txBody>
      </p:sp>
      <p:pic>
        <p:nvPicPr>
          <p:cNvPr id="10" name="Picture 3"/>
          <p:cNvPicPr>
            <a:picLocks noChangeAspect="1" noChangeArrowheads="1"/>
          </p:cNvPicPr>
          <p:nvPr/>
        </p:nvPicPr>
        <p:blipFill>
          <a:blip r:embed="rId6"/>
          <a:srcRect/>
          <a:stretch>
            <a:fillRect/>
          </a:stretch>
        </p:blipFill>
        <p:spPr bwMode="auto">
          <a:xfrm>
            <a:off x="794084" y="1251284"/>
            <a:ext cx="2935704" cy="3031958"/>
          </a:xfrm>
          <a:prstGeom prst="rect">
            <a:avLst/>
          </a:prstGeom>
          <a:noFill/>
          <a:ln w="9525">
            <a:noFill/>
            <a:miter lim="800000"/>
            <a:headEnd/>
            <a:tailEnd/>
          </a:ln>
          <a:effectLst/>
        </p:spPr>
      </p:pic>
      <p:pic>
        <p:nvPicPr>
          <p:cNvPr id="11" name="Picture 2" descr="Countdown Timer GIFs - Get the best GIF on GIPHY"/>
          <p:cNvPicPr>
            <a:picLocks noChangeAspect="1" noChangeArrowheads="1" noCrop="1"/>
          </p:cNvPicPr>
          <p:nvPr/>
        </p:nvPicPr>
        <p:blipFill>
          <a:blip r:embed="rId7">
            <a:extLst>
              <a:ext uri="{28A0092B-C50C-407E-A947-70E740481C1C}">
                <a14:useLocalDpi xmlns="" xmlns:a14="http://schemas.microsoft.com/office/drawing/2010/main" val="0"/>
              </a:ext>
            </a:extLst>
          </a:blip>
          <a:srcRect/>
          <a:stretch>
            <a:fillRect/>
          </a:stretch>
        </p:blipFill>
        <p:spPr bwMode="auto">
          <a:xfrm>
            <a:off x="1119631" y="1824358"/>
            <a:ext cx="2283902" cy="1712927"/>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1000"/>
                                  </p:iterate>
                                  <p:childTnLst>
                                    <p:set>
                                      <p:cBhvr>
                                        <p:cTn id="6" dur="1" fill="hold">
                                          <p:stCondLst>
                                            <p:cond delay="0"/>
                                          </p:stCondLst>
                                        </p:cTn>
                                        <p:tgtEl>
                                          <p:spTgt spid="3"/>
                                        </p:tgtEl>
                                        <p:attrNameLst>
                                          <p:attrName>style.visibility</p:attrName>
                                        </p:attrNameLst>
                                      </p:cBhvr>
                                      <p:to>
                                        <p:strVal val="visible"/>
                                      </p:to>
                                    </p:set>
                                    <p:anim calcmode="discrete" valueType="clr">
                                      <p:cBhvr override="childStyle">
                                        <p:cTn id="7" dur="80"/>
                                        <p:tgtEl>
                                          <p:spTgt spid="3"/>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
                                        </p:tgtEl>
                                        <p:attrNameLst>
                                          <p:attrName>fillcolor</p:attrName>
                                        </p:attrNameLst>
                                      </p:cBhvr>
                                      <p:tavLst>
                                        <p:tav tm="0">
                                          <p:val>
                                            <p:clrVal>
                                              <a:schemeClr val="accent2"/>
                                            </p:clrVal>
                                          </p:val>
                                        </p:tav>
                                        <p:tav tm="50000">
                                          <p:val>
                                            <p:clrVal>
                                              <a:schemeClr val="hlink"/>
                                            </p:clrVal>
                                          </p:val>
                                        </p:tav>
                                      </p:tavLst>
                                    </p:anim>
                                    <p:set>
                                      <p:cBhvr>
                                        <p:cTn id="9" dur="80"/>
                                        <p:tgtEl>
                                          <p:spTgt spid="3"/>
                                        </p:tgtEl>
                                        <p:attrNameLst>
                                          <p:attrName>fill.type</p:attrName>
                                        </p:attrNameLst>
                                      </p:cBhvr>
                                      <p:to>
                                        <p:strVal val="solid"/>
                                      </p:to>
                                    </p:set>
                                  </p:childTnLst>
                                  <p:subTnLst>
                                    <p:audio>
                                      <p:cMediaNode>
                                        <p:cTn display="0" masterRel="sameClick">
                                          <p:stCondLst>
                                            <p:cond evt="begin" delay="0">
                                              <p:tn val="5"/>
                                            </p:cond>
                                          </p:stCondLst>
                                          <p:endCondLst>
                                            <p:cond evt="onStopAudio" delay="0">
                                              <p:tgtEl>
                                                <p:sldTgt/>
                                              </p:tgtEl>
                                            </p:cond>
                                          </p:endCondLst>
                                        </p:cTn>
                                        <p:tgtEl>
                                          <p:sndTgt r:embed="rId2" name="type.wav" builtIn="1"/>
                                        </p:tgtEl>
                                      </p:cMediaNode>
                                    </p:audio>
                                  </p:sub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subTnLst>
                                    <p:audio>
                                      <p:cMediaNode>
                                        <p:cTn display="0" masterRel="sameClick">
                                          <p:stCondLst>
                                            <p:cond evt="begin" delay="0">
                                              <p:tn val="12"/>
                                            </p:cond>
                                          </p:stCondLst>
                                          <p:endCondLst>
                                            <p:cond evt="onStopAudio" delay="0">
                                              <p:tgtEl>
                                                <p:sldTgt/>
                                              </p:tgtEl>
                                            </p:cond>
                                          </p:endCondLst>
                                        </p:cTn>
                                        <p:tgtEl>
                                          <p:sndTgt r:embed="rId3" name="mixkit-start-countdown-927.wav"/>
                                        </p:tgtEl>
                                      </p:cMediaNode>
                                    </p:audio>
                                  </p:subTnLst>
                                </p:cTn>
                              </p:par>
                            </p:childTnLst>
                          </p:cTn>
                        </p:par>
                        <p:par>
                          <p:cTn id="15" fill="hold">
                            <p:stCondLst>
                              <p:cond delay="500"/>
                            </p:stCondLst>
                            <p:childTnLst>
                              <p:par>
                                <p:cTn id="16" presetID="3" presetClass="exit" presetSubtype="10" fill="hold" nodeType="afterEffect">
                                  <p:stCondLst>
                                    <p:cond delay="10000"/>
                                  </p:stCondLst>
                                  <p:childTnLst>
                                    <p:animEffect transition="out" filter="blinds(horizontal)">
                                      <p:cBhvr>
                                        <p:cTn id="17" dur="500"/>
                                        <p:tgtEl>
                                          <p:spTgt spid="11"/>
                                        </p:tgtEl>
                                      </p:cBhvr>
                                    </p:animEffect>
                                    <p:set>
                                      <p:cBhvr>
                                        <p:cTn id="18" dur="1" fill="hold">
                                          <p:stCondLst>
                                            <p:cond delay="499"/>
                                          </p:stCondLst>
                                        </p:cTn>
                                        <p:tgtEl>
                                          <p:spTgt spid="1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7" presetClass="entr" presetSubtype="0" fill="hold" grpId="0" nodeType="clickEffect">
                                  <p:stCondLst>
                                    <p:cond delay="0"/>
                                  </p:stCondLst>
                                  <p:iterate type="lt">
                                    <p:tmPct val="50000"/>
                                  </p:iterate>
                                  <p:childTnLst>
                                    <p:set>
                                      <p:cBhvr>
                                        <p:cTn id="22" dur="1" fill="hold">
                                          <p:stCondLst>
                                            <p:cond delay="0"/>
                                          </p:stCondLst>
                                        </p:cTn>
                                        <p:tgtEl>
                                          <p:spTgt spid="5"/>
                                        </p:tgtEl>
                                        <p:attrNameLst>
                                          <p:attrName>style.visibility</p:attrName>
                                        </p:attrNameLst>
                                      </p:cBhvr>
                                      <p:to>
                                        <p:strVal val="visible"/>
                                      </p:to>
                                    </p:set>
                                    <p:anim calcmode="discrete" valueType="clr">
                                      <p:cBhvr override="childStyle">
                                        <p:cTn id="23"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24" dur="80"/>
                                        <p:tgtEl>
                                          <p:spTgt spid="5"/>
                                        </p:tgtEl>
                                        <p:attrNameLst>
                                          <p:attrName>fillcolor</p:attrName>
                                        </p:attrNameLst>
                                      </p:cBhvr>
                                      <p:tavLst>
                                        <p:tav tm="0">
                                          <p:val>
                                            <p:clrVal>
                                              <a:schemeClr val="accent2"/>
                                            </p:clrVal>
                                          </p:val>
                                        </p:tav>
                                        <p:tav tm="50000">
                                          <p:val>
                                            <p:clrVal>
                                              <a:schemeClr val="hlink"/>
                                            </p:clrVal>
                                          </p:val>
                                        </p:tav>
                                      </p:tavLst>
                                    </p:anim>
                                    <p:set>
                                      <p:cBhvr>
                                        <p:cTn id="25" dur="80"/>
                                        <p:tgtEl>
                                          <p:spTgt spid="5"/>
                                        </p:tgtEl>
                                        <p:attrNameLst>
                                          <p:attrName>fill.type</p:attrName>
                                        </p:attrNameLst>
                                      </p:cBhvr>
                                      <p:to>
                                        <p:strVal val="solid"/>
                                      </p:to>
                                    </p:set>
                                  </p:childTnLst>
                                  <p:subTnLst>
                                    <p:audio>
                                      <p:cMediaNode vol="70000">
                                        <p:cTn display="0" masterRel="sameClick">
                                          <p:stCondLst>
                                            <p:cond evt="begin" delay="0">
                                              <p:tn val="21"/>
                                            </p:cond>
                                          </p:stCondLst>
                                          <p:endCondLst>
                                            <p:cond evt="onStopAudio" delay="0">
                                              <p:tgtEl>
                                                <p:sldTgt/>
                                              </p:tgtEl>
                                            </p:cond>
                                          </p:endCondLst>
                                        </p:cTn>
                                        <p:tgtEl>
                                          <p:sndTgt r:embed="rId4" name="applause.wav" builtIn="1"/>
                                        </p:tgtEl>
                                      </p:cMediaNode>
                                    </p:audio>
                                  </p:subTnLst>
                                </p:cTn>
                              </p:par>
                            </p:childTnLst>
                          </p:cTn>
                        </p:par>
                      </p:childTnLst>
                    </p:cTn>
                  </p:par>
                  <p:par>
                    <p:cTn id="26" fill="hold">
                      <p:stCondLst>
                        <p:cond delay="indefinite"/>
                      </p:stCondLst>
                      <p:childTnLst>
                        <p:par>
                          <p:cTn id="27" fill="hold">
                            <p:stCondLst>
                              <p:cond delay="0"/>
                            </p:stCondLst>
                            <p:childTnLst>
                              <p:par>
                                <p:cTn id="28" presetID="27" presetClass="entr" presetSubtype="0" fill="hold" grpId="0" nodeType="clickEffect">
                                  <p:stCondLst>
                                    <p:cond delay="0"/>
                                  </p:stCondLst>
                                  <p:iterate type="lt">
                                    <p:tmPct val="50000"/>
                                  </p:iterate>
                                  <p:childTnLst>
                                    <p:set>
                                      <p:cBhvr>
                                        <p:cTn id="29" dur="1" fill="hold">
                                          <p:stCondLst>
                                            <p:cond delay="0"/>
                                          </p:stCondLst>
                                        </p:cTn>
                                        <p:tgtEl>
                                          <p:spTgt spid="6"/>
                                        </p:tgtEl>
                                        <p:attrNameLst>
                                          <p:attrName>style.visibility</p:attrName>
                                        </p:attrNameLst>
                                      </p:cBhvr>
                                      <p:to>
                                        <p:strVal val="visible"/>
                                      </p:to>
                                    </p:set>
                                    <p:anim calcmode="discrete" valueType="clr">
                                      <p:cBhvr override="childStyle">
                                        <p:cTn id="30"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31" dur="80"/>
                                        <p:tgtEl>
                                          <p:spTgt spid="6"/>
                                        </p:tgtEl>
                                        <p:attrNameLst>
                                          <p:attrName>fillcolor</p:attrName>
                                        </p:attrNameLst>
                                      </p:cBhvr>
                                      <p:tavLst>
                                        <p:tav tm="0">
                                          <p:val>
                                            <p:clrVal>
                                              <a:schemeClr val="accent2"/>
                                            </p:clrVal>
                                          </p:val>
                                        </p:tav>
                                        <p:tav tm="50000">
                                          <p:val>
                                            <p:clrVal>
                                              <a:schemeClr val="hlink"/>
                                            </p:clrVal>
                                          </p:val>
                                        </p:tav>
                                      </p:tavLst>
                                    </p:anim>
                                    <p:set>
                                      <p:cBhvr>
                                        <p:cTn id="32" dur="80"/>
                                        <p:tgtEl>
                                          <p:spTgt spid="6"/>
                                        </p:tgtEl>
                                        <p:attrNameLst>
                                          <p:attrName>fill.type</p:attrName>
                                        </p:attrNameLst>
                                      </p:cBhvr>
                                      <p:to>
                                        <p:strVal val="solid"/>
                                      </p:to>
                                    </p:set>
                                  </p:childTnLst>
                                </p:cTn>
                              </p:par>
                            </p:childTnLst>
                          </p:cTn>
                        </p:par>
                      </p:childTnLst>
                    </p:cTn>
                  </p:par>
                  <p:par>
                    <p:cTn id="33" fill="hold">
                      <p:stCondLst>
                        <p:cond delay="indefinite"/>
                      </p:stCondLst>
                      <p:childTnLst>
                        <p:par>
                          <p:cTn id="34" fill="hold">
                            <p:stCondLst>
                              <p:cond delay="0"/>
                            </p:stCondLst>
                            <p:childTnLst>
                              <p:par>
                                <p:cTn id="35" presetID="27" presetClass="entr" presetSubtype="0" fill="hold" grpId="0" nodeType="clickEffect">
                                  <p:stCondLst>
                                    <p:cond delay="0"/>
                                  </p:stCondLst>
                                  <p:iterate type="lt">
                                    <p:tmPct val="50000"/>
                                  </p:iterate>
                                  <p:childTnLst>
                                    <p:set>
                                      <p:cBhvr>
                                        <p:cTn id="36" dur="1" fill="hold">
                                          <p:stCondLst>
                                            <p:cond delay="0"/>
                                          </p:stCondLst>
                                        </p:cTn>
                                        <p:tgtEl>
                                          <p:spTgt spid="7"/>
                                        </p:tgtEl>
                                        <p:attrNameLst>
                                          <p:attrName>style.visibility</p:attrName>
                                        </p:attrNameLst>
                                      </p:cBhvr>
                                      <p:to>
                                        <p:strVal val="visible"/>
                                      </p:to>
                                    </p:set>
                                    <p:anim calcmode="discrete" valueType="clr">
                                      <p:cBhvr override="childStyle">
                                        <p:cTn id="37"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38" dur="80"/>
                                        <p:tgtEl>
                                          <p:spTgt spid="7"/>
                                        </p:tgtEl>
                                        <p:attrNameLst>
                                          <p:attrName>fillcolor</p:attrName>
                                        </p:attrNameLst>
                                      </p:cBhvr>
                                      <p:tavLst>
                                        <p:tav tm="0">
                                          <p:val>
                                            <p:clrVal>
                                              <a:schemeClr val="accent2"/>
                                            </p:clrVal>
                                          </p:val>
                                        </p:tav>
                                        <p:tav tm="50000">
                                          <p:val>
                                            <p:clrVal>
                                              <a:schemeClr val="hlink"/>
                                            </p:clrVal>
                                          </p:val>
                                        </p:tav>
                                      </p:tavLst>
                                    </p:anim>
                                    <p:set>
                                      <p:cBhvr>
                                        <p:cTn id="39" dur="80"/>
                                        <p:tgtEl>
                                          <p:spTgt spid="7"/>
                                        </p:tgtEl>
                                        <p:attrNameLst>
                                          <p:attrName>fill.type</p:attrName>
                                        </p:attrNameLst>
                                      </p:cBhvr>
                                      <p:to>
                                        <p:strVal val="solid"/>
                                      </p:to>
                                    </p:set>
                                  </p:childTnLst>
                                </p:cTn>
                              </p:par>
                            </p:childTnLst>
                          </p:cTn>
                        </p:par>
                      </p:childTnLst>
                    </p:cTn>
                  </p:par>
                  <p:par>
                    <p:cTn id="40" fill="hold">
                      <p:stCondLst>
                        <p:cond delay="indefinite"/>
                      </p:stCondLst>
                      <p:childTnLst>
                        <p:par>
                          <p:cTn id="41" fill="hold">
                            <p:stCondLst>
                              <p:cond delay="0"/>
                            </p:stCondLst>
                            <p:childTnLst>
                              <p:par>
                                <p:cTn id="42" presetID="27" presetClass="entr" presetSubtype="0" fill="hold" grpId="0" nodeType="clickEffect">
                                  <p:stCondLst>
                                    <p:cond delay="0"/>
                                  </p:stCondLst>
                                  <p:iterate type="lt">
                                    <p:tmPct val="50000"/>
                                  </p:iterate>
                                  <p:childTnLst>
                                    <p:set>
                                      <p:cBhvr>
                                        <p:cTn id="43" dur="1" fill="hold">
                                          <p:stCondLst>
                                            <p:cond delay="0"/>
                                          </p:stCondLst>
                                        </p:cTn>
                                        <p:tgtEl>
                                          <p:spTgt spid="8"/>
                                        </p:tgtEl>
                                        <p:attrNameLst>
                                          <p:attrName>style.visibility</p:attrName>
                                        </p:attrNameLst>
                                      </p:cBhvr>
                                      <p:to>
                                        <p:strVal val="visible"/>
                                      </p:to>
                                    </p:set>
                                    <p:anim calcmode="discrete" valueType="clr">
                                      <p:cBhvr override="childStyle">
                                        <p:cTn id="44" dur="8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45" dur="80"/>
                                        <p:tgtEl>
                                          <p:spTgt spid="8"/>
                                        </p:tgtEl>
                                        <p:attrNameLst>
                                          <p:attrName>fillcolor</p:attrName>
                                        </p:attrNameLst>
                                      </p:cBhvr>
                                      <p:tavLst>
                                        <p:tav tm="0">
                                          <p:val>
                                            <p:clrVal>
                                              <a:schemeClr val="accent2"/>
                                            </p:clrVal>
                                          </p:val>
                                        </p:tav>
                                        <p:tav tm="50000">
                                          <p:val>
                                            <p:clrVal>
                                              <a:schemeClr val="hlink"/>
                                            </p:clrVal>
                                          </p:val>
                                        </p:tav>
                                      </p:tavLst>
                                    </p:anim>
                                    <p:set>
                                      <p:cBhvr>
                                        <p:cTn id="46" dur="80"/>
                                        <p:tgtEl>
                                          <p:spTgt spid="8"/>
                                        </p:tgtEl>
                                        <p:attrNameLst>
                                          <p:attrName>fill.type</p:attrName>
                                        </p:attrNameLst>
                                      </p:cBhvr>
                                      <p:to>
                                        <p:strVal val="solid"/>
                                      </p:to>
                                    </p:set>
                                  </p:childTnLst>
                                </p:cTn>
                              </p:par>
                            </p:childTnLst>
                          </p:cTn>
                        </p:par>
                      </p:childTnLst>
                    </p:cTn>
                  </p:par>
                  <p:par>
                    <p:cTn id="47" fill="hold">
                      <p:stCondLst>
                        <p:cond delay="indefinite"/>
                      </p:stCondLst>
                      <p:childTnLst>
                        <p:par>
                          <p:cTn id="48" fill="hold">
                            <p:stCondLst>
                              <p:cond delay="0"/>
                            </p:stCondLst>
                            <p:childTnLst>
                              <p:par>
                                <p:cTn id="49" presetID="27" presetClass="entr" presetSubtype="0" fill="hold" grpId="0" nodeType="clickEffect">
                                  <p:stCondLst>
                                    <p:cond delay="0"/>
                                  </p:stCondLst>
                                  <p:iterate type="lt">
                                    <p:tmPct val="50000"/>
                                  </p:iterate>
                                  <p:childTnLst>
                                    <p:set>
                                      <p:cBhvr>
                                        <p:cTn id="50" dur="1" fill="hold">
                                          <p:stCondLst>
                                            <p:cond delay="0"/>
                                          </p:stCondLst>
                                        </p:cTn>
                                        <p:tgtEl>
                                          <p:spTgt spid="9"/>
                                        </p:tgtEl>
                                        <p:attrNameLst>
                                          <p:attrName>style.visibility</p:attrName>
                                        </p:attrNameLst>
                                      </p:cBhvr>
                                      <p:to>
                                        <p:strVal val="visible"/>
                                      </p:to>
                                    </p:set>
                                    <p:anim calcmode="discrete" valueType="clr">
                                      <p:cBhvr override="childStyle">
                                        <p:cTn id="51" dur="80"/>
                                        <p:tgtEl>
                                          <p:spTgt spid="9"/>
                                        </p:tgtEl>
                                        <p:attrNameLst>
                                          <p:attrName>style.color</p:attrName>
                                        </p:attrNameLst>
                                      </p:cBhvr>
                                      <p:tavLst>
                                        <p:tav tm="0">
                                          <p:val>
                                            <p:clrVal>
                                              <a:schemeClr val="accent2"/>
                                            </p:clrVal>
                                          </p:val>
                                        </p:tav>
                                        <p:tav tm="50000">
                                          <p:val>
                                            <p:clrVal>
                                              <a:schemeClr val="hlink"/>
                                            </p:clrVal>
                                          </p:val>
                                        </p:tav>
                                      </p:tavLst>
                                    </p:anim>
                                    <p:anim calcmode="discrete" valueType="clr">
                                      <p:cBhvr>
                                        <p:cTn id="52" dur="80"/>
                                        <p:tgtEl>
                                          <p:spTgt spid="9"/>
                                        </p:tgtEl>
                                        <p:attrNameLst>
                                          <p:attrName>fillcolor</p:attrName>
                                        </p:attrNameLst>
                                      </p:cBhvr>
                                      <p:tavLst>
                                        <p:tav tm="0">
                                          <p:val>
                                            <p:clrVal>
                                              <a:schemeClr val="accent2"/>
                                            </p:clrVal>
                                          </p:val>
                                        </p:tav>
                                        <p:tav tm="50000">
                                          <p:val>
                                            <p:clrVal>
                                              <a:schemeClr val="hlink"/>
                                            </p:clrVal>
                                          </p:val>
                                        </p:tav>
                                      </p:tavLst>
                                    </p:anim>
                                    <p:set>
                                      <p:cBhvr>
                                        <p:cTn id="53" dur="80"/>
                                        <p:tgtEl>
                                          <p:spTgt spid="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P spid="8" grpId="0" animBg="1"/>
      <p:bldP spid="9"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5"/>
          <a:srcRect/>
          <a:stretch>
            <a:fillRect/>
          </a:stretch>
        </p:blipFill>
        <p:spPr bwMode="auto">
          <a:xfrm>
            <a:off x="0" y="0"/>
            <a:ext cx="12192000" cy="6858000"/>
          </a:xfrm>
          <a:prstGeom prst="rect">
            <a:avLst/>
          </a:prstGeom>
          <a:noFill/>
          <a:ln w="9525">
            <a:noFill/>
            <a:miter lim="800000"/>
            <a:headEnd/>
            <a:tailEnd/>
          </a:ln>
          <a:effectLst/>
        </p:spPr>
      </p:pic>
      <p:sp>
        <p:nvSpPr>
          <p:cNvPr id="4" name="TextBox 3"/>
          <p:cNvSpPr txBox="1"/>
          <p:nvPr/>
        </p:nvSpPr>
        <p:spPr>
          <a:xfrm>
            <a:off x="3031958" y="0"/>
            <a:ext cx="9160042" cy="1323439"/>
          </a:xfrm>
          <a:prstGeom prst="rect">
            <a:avLst/>
          </a:prstGeom>
          <a:solidFill>
            <a:schemeClr val="bg1"/>
          </a:solidFill>
        </p:spPr>
        <p:txBody>
          <a:bodyPr wrap="square" rtlCol="0">
            <a:spAutoFit/>
          </a:bodyPr>
          <a:lstStyle/>
          <a:p>
            <a:endParaRPr lang="en-US" sz="8000" b="1" dirty="0">
              <a:solidFill>
                <a:srgbClr val="0070C0"/>
              </a:solidFill>
              <a:latin typeface="Times New Roman" pitchFamily="18" charset="0"/>
              <a:cs typeface="Times New Roman" pitchFamily="18" charset="0"/>
            </a:endParaRPr>
          </a:p>
        </p:txBody>
      </p:sp>
      <p:sp>
        <p:nvSpPr>
          <p:cNvPr id="3" name="TextBox 2"/>
          <p:cNvSpPr txBox="1"/>
          <p:nvPr/>
        </p:nvSpPr>
        <p:spPr>
          <a:xfrm>
            <a:off x="3368842" y="0"/>
            <a:ext cx="8823158" cy="1200329"/>
          </a:xfrm>
          <a:prstGeom prst="rect">
            <a:avLst/>
          </a:prstGeom>
          <a:solidFill>
            <a:schemeClr val="bg1"/>
          </a:solidFill>
        </p:spPr>
        <p:txBody>
          <a:bodyPr wrap="square" rtlCol="0">
            <a:spAutoFit/>
          </a:bodyPr>
          <a:lstStyle/>
          <a:p>
            <a:r>
              <a:rPr lang="en-US" sz="5400" dirty="0" smtClean="0">
                <a:latin typeface="Times New Roman" pitchFamily="18" charset="0"/>
                <a:cs typeface="Times New Roman" pitchFamily="18" charset="0"/>
              </a:rPr>
              <a:t>Name a job starts with letter </a:t>
            </a:r>
            <a:r>
              <a:rPr lang="en-US" sz="7200" b="1" dirty="0" smtClean="0">
                <a:solidFill>
                  <a:srgbClr val="FF0000"/>
                </a:solidFill>
                <a:latin typeface="Times New Roman" pitchFamily="18" charset="0"/>
                <a:cs typeface="Times New Roman" pitchFamily="18" charset="0"/>
              </a:rPr>
              <a:t>S</a:t>
            </a:r>
            <a:r>
              <a:rPr lang="en-US" sz="7200" dirty="0" smtClean="0">
                <a:latin typeface="Times New Roman" pitchFamily="18" charset="0"/>
                <a:cs typeface="Times New Roman" pitchFamily="18" charset="0"/>
              </a:rPr>
              <a:t> </a:t>
            </a:r>
            <a:endParaRPr lang="en-US" sz="7200" b="1" dirty="0">
              <a:solidFill>
                <a:srgbClr val="FF0000"/>
              </a:solidFill>
              <a:latin typeface="Times New Roman" pitchFamily="18" charset="0"/>
              <a:cs typeface="Times New Roman" pitchFamily="18" charset="0"/>
            </a:endParaRPr>
          </a:p>
        </p:txBody>
      </p:sp>
      <p:sp>
        <p:nvSpPr>
          <p:cNvPr id="5" name="TextBox 4"/>
          <p:cNvSpPr txBox="1"/>
          <p:nvPr/>
        </p:nvSpPr>
        <p:spPr>
          <a:xfrm>
            <a:off x="5197643" y="5842337"/>
            <a:ext cx="6994357" cy="1015663"/>
          </a:xfrm>
          <a:prstGeom prst="rect">
            <a:avLst/>
          </a:prstGeom>
          <a:solidFill>
            <a:srgbClr val="FFC000"/>
          </a:solidFill>
        </p:spPr>
        <p:txBody>
          <a:bodyPr wrap="square" rtlCol="0">
            <a:spAutoFit/>
          </a:bodyPr>
          <a:lstStyle/>
          <a:p>
            <a:r>
              <a:rPr lang="en-US" sz="6000" b="1" dirty="0" smtClean="0">
                <a:solidFill>
                  <a:srgbClr val="0070C0"/>
                </a:solidFill>
                <a:latin typeface="Times New Roman" pitchFamily="18" charset="0"/>
                <a:cs typeface="Times New Roman" pitchFamily="18" charset="0"/>
              </a:rPr>
              <a:t>soldier</a:t>
            </a:r>
            <a:endParaRPr lang="en-US" sz="6000" b="1" dirty="0">
              <a:solidFill>
                <a:srgbClr val="0070C0"/>
              </a:solidFill>
              <a:latin typeface="Times New Roman" pitchFamily="18" charset="0"/>
              <a:cs typeface="Times New Roman" pitchFamily="18" charset="0"/>
            </a:endParaRPr>
          </a:p>
        </p:txBody>
      </p:sp>
      <p:sp>
        <p:nvSpPr>
          <p:cNvPr id="6" name="TextBox 5"/>
          <p:cNvSpPr txBox="1"/>
          <p:nvPr/>
        </p:nvSpPr>
        <p:spPr>
          <a:xfrm>
            <a:off x="5245768" y="4767516"/>
            <a:ext cx="6946231" cy="1015663"/>
          </a:xfrm>
          <a:prstGeom prst="rect">
            <a:avLst/>
          </a:prstGeom>
          <a:solidFill>
            <a:schemeClr val="accent4">
              <a:lumMod val="60000"/>
              <a:lumOff val="40000"/>
            </a:schemeClr>
          </a:solidFill>
        </p:spPr>
        <p:txBody>
          <a:bodyPr wrap="square" rtlCol="0">
            <a:spAutoFit/>
          </a:bodyPr>
          <a:lstStyle/>
          <a:p>
            <a:r>
              <a:rPr lang="en-US" sz="6000" b="1" dirty="0" smtClean="0">
                <a:solidFill>
                  <a:srgbClr val="0070C0"/>
                </a:solidFill>
                <a:latin typeface="Times New Roman" pitchFamily="18" charset="0"/>
                <a:cs typeface="Times New Roman" pitchFamily="18" charset="0"/>
              </a:rPr>
              <a:t>soccer player</a:t>
            </a:r>
            <a:endParaRPr lang="en-US" sz="6000" b="1" dirty="0">
              <a:solidFill>
                <a:srgbClr val="0070C0"/>
              </a:solidFill>
              <a:latin typeface="Times New Roman" pitchFamily="18" charset="0"/>
              <a:cs typeface="Times New Roman" pitchFamily="18" charset="0"/>
            </a:endParaRPr>
          </a:p>
        </p:txBody>
      </p:sp>
      <p:sp>
        <p:nvSpPr>
          <p:cNvPr id="7" name="TextBox 6"/>
          <p:cNvSpPr txBox="1"/>
          <p:nvPr/>
        </p:nvSpPr>
        <p:spPr>
          <a:xfrm>
            <a:off x="5221705" y="3636548"/>
            <a:ext cx="6970295" cy="1015663"/>
          </a:xfrm>
          <a:prstGeom prst="rect">
            <a:avLst/>
          </a:prstGeom>
          <a:solidFill>
            <a:srgbClr val="FFFF00"/>
          </a:solidFill>
        </p:spPr>
        <p:txBody>
          <a:bodyPr wrap="square" rtlCol="0">
            <a:spAutoFit/>
          </a:bodyPr>
          <a:lstStyle/>
          <a:p>
            <a:r>
              <a:rPr lang="en-US" sz="6000" b="1" dirty="0" smtClean="0">
                <a:solidFill>
                  <a:srgbClr val="0070C0"/>
                </a:solidFill>
                <a:latin typeface="Times New Roman" pitchFamily="18" charset="0"/>
                <a:cs typeface="Times New Roman" pitchFamily="18" charset="0"/>
              </a:rPr>
              <a:t>shopkeeper</a:t>
            </a:r>
            <a:endParaRPr lang="en-US" sz="6000" b="1" dirty="0">
              <a:solidFill>
                <a:srgbClr val="0070C0"/>
              </a:solidFill>
              <a:latin typeface="Times New Roman" pitchFamily="18" charset="0"/>
              <a:cs typeface="Times New Roman" pitchFamily="18" charset="0"/>
            </a:endParaRPr>
          </a:p>
        </p:txBody>
      </p:sp>
      <p:sp>
        <p:nvSpPr>
          <p:cNvPr id="8" name="TextBox 7"/>
          <p:cNvSpPr txBox="1"/>
          <p:nvPr/>
        </p:nvSpPr>
        <p:spPr>
          <a:xfrm>
            <a:off x="5221705" y="2481516"/>
            <a:ext cx="6970295" cy="1015663"/>
          </a:xfrm>
          <a:prstGeom prst="rect">
            <a:avLst/>
          </a:prstGeom>
          <a:solidFill>
            <a:srgbClr val="CC99FF"/>
          </a:solidFill>
        </p:spPr>
        <p:txBody>
          <a:bodyPr wrap="square" rtlCol="0">
            <a:spAutoFit/>
          </a:bodyPr>
          <a:lstStyle/>
          <a:p>
            <a:r>
              <a:rPr lang="en-US" sz="6000" b="1" dirty="0" smtClean="0">
                <a:solidFill>
                  <a:srgbClr val="0070C0"/>
                </a:solidFill>
                <a:latin typeface="Times New Roman" pitchFamily="18" charset="0"/>
                <a:cs typeface="Times New Roman" pitchFamily="18" charset="0"/>
              </a:rPr>
              <a:t>scientist</a:t>
            </a:r>
            <a:endParaRPr lang="en-US" sz="6000" b="1" dirty="0">
              <a:solidFill>
                <a:srgbClr val="0070C0"/>
              </a:solidFill>
              <a:latin typeface="Times New Roman" pitchFamily="18" charset="0"/>
              <a:cs typeface="Times New Roman" pitchFamily="18" charset="0"/>
            </a:endParaRPr>
          </a:p>
        </p:txBody>
      </p:sp>
      <p:sp>
        <p:nvSpPr>
          <p:cNvPr id="9" name="TextBox 8"/>
          <p:cNvSpPr txBox="1"/>
          <p:nvPr/>
        </p:nvSpPr>
        <p:spPr>
          <a:xfrm>
            <a:off x="5245769" y="1398675"/>
            <a:ext cx="6946232" cy="1015663"/>
          </a:xfrm>
          <a:prstGeom prst="rect">
            <a:avLst/>
          </a:prstGeom>
          <a:solidFill>
            <a:srgbClr val="FF66FF"/>
          </a:solidFill>
        </p:spPr>
        <p:txBody>
          <a:bodyPr wrap="square" rtlCol="0">
            <a:spAutoFit/>
          </a:bodyPr>
          <a:lstStyle/>
          <a:p>
            <a:r>
              <a:rPr lang="en-US" sz="6000" b="1" dirty="0" smtClean="0">
                <a:solidFill>
                  <a:srgbClr val="0070C0"/>
                </a:solidFill>
                <a:latin typeface="Times New Roman" pitchFamily="18" charset="0"/>
                <a:cs typeface="Times New Roman" pitchFamily="18" charset="0"/>
              </a:rPr>
              <a:t>singer</a:t>
            </a:r>
            <a:endParaRPr lang="en-US" sz="6000" b="1" dirty="0">
              <a:solidFill>
                <a:srgbClr val="0070C0"/>
              </a:solidFill>
              <a:latin typeface="Times New Roman" pitchFamily="18" charset="0"/>
              <a:cs typeface="Times New Roman" pitchFamily="18" charset="0"/>
            </a:endParaRPr>
          </a:p>
        </p:txBody>
      </p:sp>
      <p:pic>
        <p:nvPicPr>
          <p:cNvPr id="10" name="Picture 3"/>
          <p:cNvPicPr>
            <a:picLocks noChangeAspect="1" noChangeArrowheads="1"/>
          </p:cNvPicPr>
          <p:nvPr/>
        </p:nvPicPr>
        <p:blipFill>
          <a:blip r:embed="rId6"/>
          <a:srcRect/>
          <a:stretch>
            <a:fillRect/>
          </a:stretch>
        </p:blipFill>
        <p:spPr bwMode="auto">
          <a:xfrm>
            <a:off x="794084" y="1251284"/>
            <a:ext cx="2935704" cy="3031958"/>
          </a:xfrm>
          <a:prstGeom prst="rect">
            <a:avLst/>
          </a:prstGeom>
          <a:noFill/>
          <a:ln w="9525">
            <a:noFill/>
            <a:miter lim="800000"/>
            <a:headEnd/>
            <a:tailEnd/>
          </a:ln>
          <a:effectLst/>
        </p:spPr>
      </p:pic>
      <p:pic>
        <p:nvPicPr>
          <p:cNvPr id="11" name="Picture 2" descr="Countdown Timer GIFs - Get the best GIF on GIPHY"/>
          <p:cNvPicPr>
            <a:picLocks noChangeAspect="1" noChangeArrowheads="1" noCrop="1"/>
          </p:cNvPicPr>
          <p:nvPr/>
        </p:nvPicPr>
        <p:blipFill>
          <a:blip r:embed="rId7">
            <a:extLst>
              <a:ext uri="{28A0092B-C50C-407E-A947-70E740481C1C}">
                <a14:useLocalDpi xmlns="" xmlns:a14="http://schemas.microsoft.com/office/drawing/2010/main" val="0"/>
              </a:ext>
            </a:extLst>
          </a:blip>
          <a:srcRect/>
          <a:stretch>
            <a:fillRect/>
          </a:stretch>
        </p:blipFill>
        <p:spPr bwMode="auto">
          <a:xfrm>
            <a:off x="1119631" y="1824358"/>
            <a:ext cx="2283902" cy="1712927"/>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1000"/>
                                  </p:iterate>
                                  <p:childTnLst>
                                    <p:set>
                                      <p:cBhvr>
                                        <p:cTn id="6" dur="1" fill="hold">
                                          <p:stCondLst>
                                            <p:cond delay="0"/>
                                          </p:stCondLst>
                                        </p:cTn>
                                        <p:tgtEl>
                                          <p:spTgt spid="3"/>
                                        </p:tgtEl>
                                        <p:attrNameLst>
                                          <p:attrName>style.visibility</p:attrName>
                                        </p:attrNameLst>
                                      </p:cBhvr>
                                      <p:to>
                                        <p:strVal val="visible"/>
                                      </p:to>
                                    </p:set>
                                    <p:anim calcmode="discrete" valueType="clr">
                                      <p:cBhvr override="childStyle">
                                        <p:cTn id="7" dur="80"/>
                                        <p:tgtEl>
                                          <p:spTgt spid="3"/>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
                                        </p:tgtEl>
                                        <p:attrNameLst>
                                          <p:attrName>fillcolor</p:attrName>
                                        </p:attrNameLst>
                                      </p:cBhvr>
                                      <p:tavLst>
                                        <p:tav tm="0">
                                          <p:val>
                                            <p:clrVal>
                                              <a:schemeClr val="accent2"/>
                                            </p:clrVal>
                                          </p:val>
                                        </p:tav>
                                        <p:tav tm="50000">
                                          <p:val>
                                            <p:clrVal>
                                              <a:schemeClr val="hlink"/>
                                            </p:clrVal>
                                          </p:val>
                                        </p:tav>
                                      </p:tavLst>
                                    </p:anim>
                                    <p:set>
                                      <p:cBhvr>
                                        <p:cTn id="9" dur="80"/>
                                        <p:tgtEl>
                                          <p:spTgt spid="3"/>
                                        </p:tgtEl>
                                        <p:attrNameLst>
                                          <p:attrName>fill.type</p:attrName>
                                        </p:attrNameLst>
                                      </p:cBhvr>
                                      <p:to>
                                        <p:strVal val="solid"/>
                                      </p:to>
                                    </p:set>
                                  </p:childTnLst>
                                  <p:subTnLst>
                                    <p:audio>
                                      <p:cMediaNode>
                                        <p:cTn display="0" masterRel="sameClick">
                                          <p:stCondLst>
                                            <p:cond evt="begin" delay="0">
                                              <p:tn val="5"/>
                                            </p:cond>
                                          </p:stCondLst>
                                          <p:endCondLst>
                                            <p:cond evt="onStopAudio" delay="0">
                                              <p:tgtEl>
                                                <p:sldTgt/>
                                              </p:tgtEl>
                                            </p:cond>
                                          </p:endCondLst>
                                        </p:cTn>
                                        <p:tgtEl>
                                          <p:sndTgt r:embed="rId2" name="type.wav" builtIn="1"/>
                                        </p:tgtEl>
                                      </p:cMediaNode>
                                    </p:audio>
                                  </p:sub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subTnLst>
                                    <p:audio>
                                      <p:cMediaNode>
                                        <p:cTn display="0" masterRel="sameClick">
                                          <p:stCondLst>
                                            <p:cond evt="begin" delay="0">
                                              <p:tn val="12"/>
                                            </p:cond>
                                          </p:stCondLst>
                                          <p:endCondLst>
                                            <p:cond evt="onStopAudio" delay="0">
                                              <p:tgtEl>
                                                <p:sldTgt/>
                                              </p:tgtEl>
                                            </p:cond>
                                          </p:endCondLst>
                                        </p:cTn>
                                        <p:tgtEl>
                                          <p:sndTgt r:embed="rId3" name="mixkit-start-countdown-927.wav"/>
                                        </p:tgtEl>
                                      </p:cMediaNode>
                                    </p:audio>
                                  </p:subTnLst>
                                </p:cTn>
                              </p:par>
                            </p:childTnLst>
                          </p:cTn>
                        </p:par>
                        <p:par>
                          <p:cTn id="15" fill="hold">
                            <p:stCondLst>
                              <p:cond delay="500"/>
                            </p:stCondLst>
                            <p:childTnLst>
                              <p:par>
                                <p:cTn id="16" presetID="3" presetClass="exit" presetSubtype="10" fill="hold" nodeType="afterEffect">
                                  <p:stCondLst>
                                    <p:cond delay="10000"/>
                                  </p:stCondLst>
                                  <p:childTnLst>
                                    <p:animEffect transition="out" filter="blinds(horizontal)">
                                      <p:cBhvr>
                                        <p:cTn id="17" dur="500"/>
                                        <p:tgtEl>
                                          <p:spTgt spid="11"/>
                                        </p:tgtEl>
                                      </p:cBhvr>
                                    </p:animEffect>
                                    <p:set>
                                      <p:cBhvr>
                                        <p:cTn id="18" dur="1" fill="hold">
                                          <p:stCondLst>
                                            <p:cond delay="499"/>
                                          </p:stCondLst>
                                        </p:cTn>
                                        <p:tgtEl>
                                          <p:spTgt spid="1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7" presetClass="entr" presetSubtype="0" fill="hold" grpId="0" nodeType="clickEffect">
                                  <p:stCondLst>
                                    <p:cond delay="0"/>
                                  </p:stCondLst>
                                  <p:iterate type="lt">
                                    <p:tmPct val="50000"/>
                                  </p:iterate>
                                  <p:childTnLst>
                                    <p:set>
                                      <p:cBhvr>
                                        <p:cTn id="22" dur="1" fill="hold">
                                          <p:stCondLst>
                                            <p:cond delay="0"/>
                                          </p:stCondLst>
                                        </p:cTn>
                                        <p:tgtEl>
                                          <p:spTgt spid="5"/>
                                        </p:tgtEl>
                                        <p:attrNameLst>
                                          <p:attrName>style.visibility</p:attrName>
                                        </p:attrNameLst>
                                      </p:cBhvr>
                                      <p:to>
                                        <p:strVal val="visible"/>
                                      </p:to>
                                    </p:set>
                                    <p:anim calcmode="discrete" valueType="clr">
                                      <p:cBhvr override="childStyle">
                                        <p:cTn id="23"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24" dur="80"/>
                                        <p:tgtEl>
                                          <p:spTgt spid="5"/>
                                        </p:tgtEl>
                                        <p:attrNameLst>
                                          <p:attrName>fillcolor</p:attrName>
                                        </p:attrNameLst>
                                      </p:cBhvr>
                                      <p:tavLst>
                                        <p:tav tm="0">
                                          <p:val>
                                            <p:clrVal>
                                              <a:schemeClr val="accent2"/>
                                            </p:clrVal>
                                          </p:val>
                                        </p:tav>
                                        <p:tav tm="50000">
                                          <p:val>
                                            <p:clrVal>
                                              <a:schemeClr val="hlink"/>
                                            </p:clrVal>
                                          </p:val>
                                        </p:tav>
                                      </p:tavLst>
                                    </p:anim>
                                    <p:set>
                                      <p:cBhvr>
                                        <p:cTn id="25" dur="80"/>
                                        <p:tgtEl>
                                          <p:spTgt spid="5"/>
                                        </p:tgtEl>
                                        <p:attrNameLst>
                                          <p:attrName>fill.type</p:attrName>
                                        </p:attrNameLst>
                                      </p:cBhvr>
                                      <p:to>
                                        <p:strVal val="solid"/>
                                      </p:to>
                                    </p:set>
                                  </p:childTnLst>
                                  <p:subTnLst>
                                    <p:audio>
                                      <p:cMediaNode vol="70000">
                                        <p:cTn display="0" masterRel="sameClick">
                                          <p:stCondLst>
                                            <p:cond evt="begin" delay="0">
                                              <p:tn val="21"/>
                                            </p:cond>
                                          </p:stCondLst>
                                          <p:endCondLst>
                                            <p:cond evt="onStopAudio" delay="0">
                                              <p:tgtEl>
                                                <p:sldTgt/>
                                              </p:tgtEl>
                                            </p:cond>
                                          </p:endCondLst>
                                        </p:cTn>
                                        <p:tgtEl>
                                          <p:sndTgt r:embed="rId4" name="applause.wav" builtIn="1"/>
                                        </p:tgtEl>
                                      </p:cMediaNode>
                                    </p:audio>
                                  </p:subTnLst>
                                </p:cTn>
                              </p:par>
                            </p:childTnLst>
                          </p:cTn>
                        </p:par>
                      </p:childTnLst>
                    </p:cTn>
                  </p:par>
                  <p:par>
                    <p:cTn id="26" fill="hold">
                      <p:stCondLst>
                        <p:cond delay="indefinite"/>
                      </p:stCondLst>
                      <p:childTnLst>
                        <p:par>
                          <p:cTn id="27" fill="hold">
                            <p:stCondLst>
                              <p:cond delay="0"/>
                            </p:stCondLst>
                            <p:childTnLst>
                              <p:par>
                                <p:cTn id="28" presetID="27" presetClass="entr" presetSubtype="0" fill="hold" grpId="0" nodeType="clickEffect">
                                  <p:stCondLst>
                                    <p:cond delay="0"/>
                                  </p:stCondLst>
                                  <p:iterate type="lt">
                                    <p:tmPct val="50000"/>
                                  </p:iterate>
                                  <p:childTnLst>
                                    <p:set>
                                      <p:cBhvr>
                                        <p:cTn id="29" dur="1" fill="hold">
                                          <p:stCondLst>
                                            <p:cond delay="0"/>
                                          </p:stCondLst>
                                        </p:cTn>
                                        <p:tgtEl>
                                          <p:spTgt spid="6"/>
                                        </p:tgtEl>
                                        <p:attrNameLst>
                                          <p:attrName>style.visibility</p:attrName>
                                        </p:attrNameLst>
                                      </p:cBhvr>
                                      <p:to>
                                        <p:strVal val="visible"/>
                                      </p:to>
                                    </p:set>
                                    <p:anim calcmode="discrete" valueType="clr">
                                      <p:cBhvr override="childStyle">
                                        <p:cTn id="30"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31" dur="80"/>
                                        <p:tgtEl>
                                          <p:spTgt spid="6"/>
                                        </p:tgtEl>
                                        <p:attrNameLst>
                                          <p:attrName>fillcolor</p:attrName>
                                        </p:attrNameLst>
                                      </p:cBhvr>
                                      <p:tavLst>
                                        <p:tav tm="0">
                                          <p:val>
                                            <p:clrVal>
                                              <a:schemeClr val="accent2"/>
                                            </p:clrVal>
                                          </p:val>
                                        </p:tav>
                                        <p:tav tm="50000">
                                          <p:val>
                                            <p:clrVal>
                                              <a:schemeClr val="hlink"/>
                                            </p:clrVal>
                                          </p:val>
                                        </p:tav>
                                      </p:tavLst>
                                    </p:anim>
                                    <p:set>
                                      <p:cBhvr>
                                        <p:cTn id="32" dur="80"/>
                                        <p:tgtEl>
                                          <p:spTgt spid="6"/>
                                        </p:tgtEl>
                                        <p:attrNameLst>
                                          <p:attrName>fill.type</p:attrName>
                                        </p:attrNameLst>
                                      </p:cBhvr>
                                      <p:to>
                                        <p:strVal val="solid"/>
                                      </p:to>
                                    </p:set>
                                  </p:childTnLst>
                                </p:cTn>
                              </p:par>
                            </p:childTnLst>
                          </p:cTn>
                        </p:par>
                      </p:childTnLst>
                    </p:cTn>
                  </p:par>
                  <p:par>
                    <p:cTn id="33" fill="hold">
                      <p:stCondLst>
                        <p:cond delay="indefinite"/>
                      </p:stCondLst>
                      <p:childTnLst>
                        <p:par>
                          <p:cTn id="34" fill="hold">
                            <p:stCondLst>
                              <p:cond delay="0"/>
                            </p:stCondLst>
                            <p:childTnLst>
                              <p:par>
                                <p:cTn id="35" presetID="27" presetClass="entr" presetSubtype="0" fill="hold" grpId="0" nodeType="clickEffect">
                                  <p:stCondLst>
                                    <p:cond delay="0"/>
                                  </p:stCondLst>
                                  <p:iterate type="lt">
                                    <p:tmPct val="50000"/>
                                  </p:iterate>
                                  <p:childTnLst>
                                    <p:set>
                                      <p:cBhvr>
                                        <p:cTn id="36" dur="1" fill="hold">
                                          <p:stCondLst>
                                            <p:cond delay="0"/>
                                          </p:stCondLst>
                                        </p:cTn>
                                        <p:tgtEl>
                                          <p:spTgt spid="7"/>
                                        </p:tgtEl>
                                        <p:attrNameLst>
                                          <p:attrName>style.visibility</p:attrName>
                                        </p:attrNameLst>
                                      </p:cBhvr>
                                      <p:to>
                                        <p:strVal val="visible"/>
                                      </p:to>
                                    </p:set>
                                    <p:anim calcmode="discrete" valueType="clr">
                                      <p:cBhvr override="childStyle">
                                        <p:cTn id="37"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38" dur="80"/>
                                        <p:tgtEl>
                                          <p:spTgt spid="7"/>
                                        </p:tgtEl>
                                        <p:attrNameLst>
                                          <p:attrName>fillcolor</p:attrName>
                                        </p:attrNameLst>
                                      </p:cBhvr>
                                      <p:tavLst>
                                        <p:tav tm="0">
                                          <p:val>
                                            <p:clrVal>
                                              <a:schemeClr val="accent2"/>
                                            </p:clrVal>
                                          </p:val>
                                        </p:tav>
                                        <p:tav tm="50000">
                                          <p:val>
                                            <p:clrVal>
                                              <a:schemeClr val="hlink"/>
                                            </p:clrVal>
                                          </p:val>
                                        </p:tav>
                                      </p:tavLst>
                                    </p:anim>
                                    <p:set>
                                      <p:cBhvr>
                                        <p:cTn id="39" dur="80"/>
                                        <p:tgtEl>
                                          <p:spTgt spid="7"/>
                                        </p:tgtEl>
                                        <p:attrNameLst>
                                          <p:attrName>fill.type</p:attrName>
                                        </p:attrNameLst>
                                      </p:cBhvr>
                                      <p:to>
                                        <p:strVal val="solid"/>
                                      </p:to>
                                    </p:set>
                                  </p:childTnLst>
                                </p:cTn>
                              </p:par>
                            </p:childTnLst>
                          </p:cTn>
                        </p:par>
                      </p:childTnLst>
                    </p:cTn>
                  </p:par>
                  <p:par>
                    <p:cTn id="40" fill="hold">
                      <p:stCondLst>
                        <p:cond delay="indefinite"/>
                      </p:stCondLst>
                      <p:childTnLst>
                        <p:par>
                          <p:cTn id="41" fill="hold">
                            <p:stCondLst>
                              <p:cond delay="0"/>
                            </p:stCondLst>
                            <p:childTnLst>
                              <p:par>
                                <p:cTn id="42" presetID="27" presetClass="entr" presetSubtype="0" fill="hold" grpId="0" nodeType="clickEffect">
                                  <p:stCondLst>
                                    <p:cond delay="0"/>
                                  </p:stCondLst>
                                  <p:iterate type="lt">
                                    <p:tmPct val="50000"/>
                                  </p:iterate>
                                  <p:childTnLst>
                                    <p:set>
                                      <p:cBhvr>
                                        <p:cTn id="43" dur="1" fill="hold">
                                          <p:stCondLst>
                                            <p:cond delay="0"/>
                                          </p:stCondLst>
                                        </p:cTn>
                                        <p:tgtEl>
                                          <p:spTgt spid="8"/>
                                        </p:tgtEl>
                                        <p:attrNameLst>
                                          <p:attrName>style.visibility</p:attrName>
                                        </p:attrNameLst>
                                      </p:cBhvr>
                                      <p:to>
                                        <p:strVal val="visible"/>
                                      </p:to>
                                    </p:set>
                                    <p:anim calcmode="discrete" valueType="clr">
                                      <p:cBhvr override="childStyle">
                                        <p:cTn id="44" dur="8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45" dur="80"/>
                                        <p:tgtEl>
                                          <p:spTgt spid="8"/>
                                        </p:tgtEl>
                                        <p:attrNameLst>
                                          <p:attrName>fillcolor</p:attrName>
                                        </p:attrNameLst>
                                      </p:cBhvr>
                                      <p:tavLst>
                                        <p:tav tm="0">
                                          <p:val>
                                            <p:clrVal>
                                              <a:schemeClr val="accent2"/>
                                            </p:clrVal>
                                          </p:val>
                                        </p:tav>
                                        <p:tav tm="50000">
                                          <p:val>
                                            <p:clrVal>
                                              <a:schemeClr val="hlink"/>
                                            </p:clrVal>
                                          </p:val>
                                        </p:tav>
                                      </p:tavLst>
                                    </p:anim>
                                    <p:set>
                                      <p:cBhvr>
                                        <p:cTn id="46" dur="80"/>
                                        <p:tgtEl>
                                          <p:spTgt spid="8"/>
                                        </p:tgtEl>
                                        <p:attrNameLst>
                                          <p:attrName>fill.type</p:attrName>
                                        </p:attrNameLst>
                                      </p:cBhvr>
                                      <p:to>
                                        <p:strVal val="solid"/>
                                      </p:to>
                                    </p:set>
                                  </p:childTnLst>
                                </p:cTn>
                              </p:par>
                            </p:childTnLst>
                          </p:cTn>
                        </p:par>
                      </p:childTnLst>
                    </p:cTn>
                  </p:par>
                  <p:par>
                    <p:cTn id="47" fill="hold">
                      <p:stCondLst>
                        <p:cond delay="indefinite"/>
                      </p:stCondLst>
                      <p:childTnLst>
                        <p:par>
                          <p:cTn id="48" fill="hold">
                            <p:stCondLst>
                              <p:cond delay="0"/>
                            </p:stCondLst>
                            <p:childTnLst>
                              <p:par>
                                <p:cTn id="49" presetID="27" presetClass="entr" presetSubtype="0" fill="hold" grpId="0" nodeType="clickEffect">
                                  <p:stCondLst>
                                    <p:cond delay="0"/>
                                  </p:stCondLst>
                                  <p:iterate type="lt">
                                    <p:tmPct val="50000"/>
                                  </p:iterate>
                                  <p:childTnLst>
                                    <p:set>
                                      <p:cBhvr>
                                        <p:cTn id="50" dur="1" fill="hold">
                                          <p:stCondLst>
                                            <p:cond delay="0"/>
                                          </p:stCondLst>
                                        </p:cTn>
                                        <p:tgtEl>
                                          <p:spTgt spid="9"/>
                                        </p:tgtEl>
                                        <p:attrNameLst>
                                          <p:attrName>style.visibility</p:attrName>
                                        </p:attrNameLst>
                                      </p:cBhvr>
                                      <p:to>
                                        <p:strVal val="visible"/>
                                      </p:to>
                                    </p:set>
                                    <p:anim calcmode="discrete" valueType="clr">
                                      <p:cBhvr override="childStyle">
                                        <p:cTn id="51" dur="80"/>
                                        <p:tgtEl>
                                          <p:spTgt spid="9"/>
                                        </p:tgtEl>
                                        <p:attrNameLst>
                                          <p:attrName>style.color</p:attrName>
                                        </p:attrNameLst>
                                      </p:cBhvr>
                                      <p:tavLst>
                                        <p:tav tm="0">
                                          <p:val>
                                            <p:clrVal>
                                              <a:schemeClr val="accent2"/>
                                            </p:clrVal>
                                          </p:val>
                                        </p:tav>
                                        <p:tav tm="50000">
                                          <p:val>
                                            <p:clrVal>
                                              <a:schemeClr val="hlink"/>
                                            </p:clrVal>
                                          </p:val>
                                        </p:tav>
                                      </p:tavLst>
                                    </p:anim>
                                    <p:anim calcmode="discrete" valueType="clr">
                                      <p:cBhvr>
                                        <p:cTn id="52" dur="80"/>
                                        <p:tgtEl>
                                          <p:spTgt spid="9"/>
                                        </p:tgtEl>
                                        <p:attrNameLst>
                                          <p:attrName>fillcolor</p:attrName>
                                        </p:attrNameLst>
                                      </p:cBhvr>
                                      <p:tavLst>
                                        <p:tav tm="0">
                                          <p:val>
                                            <p:clrVal>
                                              <a:schemeClr val="accent2"/>
                                            </p:clrVal>
                                          </p:val>
                                        </p:tav>
                                        <p:tav tm="50000">
                                          <p:val>
                                            <p:clrVal>
                                              <a:schemeClr val="hlink"/>
                                            </p:clrVal>
                                          </p:val>
                                        </p:tav>
                                      </p:tavLst>
                                    </p:anim>
                                    <p:set>
                                      <p:cBhvr>
                                        <p:cTn id="53" dur="80"/>
                                        <p:tgtEl>
                                          <p:spTgt spid="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P spid="8" grpId="0" animBg="1"/>
      <p:bldP spid="9"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5"/>
          <a:srcRect/>
          <a:stretch>
            <a:fillRect/>
          </a:stretch>
        </p:blipFill>
        <p:spPr bwMode="auto">
          <a:xfrm>
            <a:off x="0" y="0"/>
            <a:ext cx="12192000" cy="6858000"/>
          </a:xfrm>
          <a:prstGeom prst="rect">
            <a:avLst/>
          </a:prstGeom>
          <a:noFill/>
          <a:ln w="9525">
            <a:noFill/>
            <a:miter lim="800000"/>
            <a:headEnd/>
            <a:tailEnd/>
          </a:ln>
          <a:effectLst/>
        </p:spPr>
      </p:pic>
      <p:sp>
        <p:nvSpPr>
          <p:cNvPr id="4" name="TextBox 3"/>
          <p:cNvSpPr txBox="1"/>
          <p:nvPr/>
        </p:nvSpPr>
        <p:spPr>
          <a:xfrm>
            <a:off x="3031958" y="0"/>
            <a:ext cx="9160042" cy="1323439"/>
          </a:xfrm>
          <a:prstGeom prst="rect">
            <a:avLst/>
          </a:prstGeom>
          <a:solidFill>
            <a:schemeClr val="bg1"/>
          </a:solidFill>
        </p:spPr>
        <p:txBody>
          <a:bodyPr wrap="square" rtlCol="0">
            <a:spAutoFit/>
          </a:bodyPr>
          <a:lstStyle/>
          <a:p>
            <a:endParaRPr lang="en-US" sz="8000" b="1" dirty="0">
              <a:solidFill>
                <a:srgbClr val="0070C0"/>
              </a:solidFill>
              <a:latin typeface="Times New Roman" pitchFamily="18" charset="0"/>
              <a:cs typeface="Times New Roman" pitchFamily="18" charset="0"/>
            </a:endParaRPr>
          </a:p>
        </p:txBody>
      </p:sp>
      <p:sp>
        <p:nvSpPr>
          <p:cNvPr id="3" name="TextBox 2"/>
          <p:cNvSpPr txBox="1"/>
          <p:nvPr/>
        </p:nvSpPr>
        <p:spPr>
          <a:xfrm>
            <a:off x="3031958" y="0"/>
            <a:ext cx="9160042" cy="1015663"/>
          </a:xfrm>
          <a:prstGeom prst="rect">
            <a:avLst/>
          </a:prstGeom>
          <a:solidFill>
            <a:schemeClr val="bg1"/>
          </a:solidFill>
        </p:spPr>
        <p:txBody>
          <a:bodyPr wrap="square" rtlCol="0">
            <a:spAutoFit/>
          </a:bodyPr>
          <a:lstStyle/>
          <a:p>
            <a:r>
              <a:rPr lang="en-US" sz="6000" dirty="0" smtClean="0">
                <a:latin typeface="Times New Roman" pitchFamily="18" charset="0"/>
                <a:cs typeface="Times New Roman" pitchFamily="18" charset="0"/>
              </a:rPr>
              <a:t>Name a job for </a:t>
            </a:r>
            <a:r>
              <a:rPr lang="en-US" sz="6000" b="1" dirty="0" smtClean="0">
                <a:solidFill>
                  <a:srgbClr val="FF0000"/>
                </a:solidFill>
                <a:latin typeface="Times New Roman" pitchFamily="18" charset="0"/>
                <a:cs typeface="Times New Roman" pitchFamily="18" charset="0"/>
              </a:rPr>
              <a:t>WOMAN</a:t>
            </a:r>
            <a:endParaRPr lang="en-US" sz="6000" b="1" dirty="0">
              <a:solidFill>
                <a:srgbClr val="FF0000"/>
              </a:solidFill>
              <a:latin typeface="Times New Roman" pitchFamily="18" charset="0"/>
              <a:cs typeface="Times New Roman" pitchFamily="18" charset="0"/>
            </a:endParaRPr>
          </a:p>
        </p:txBody>
      </p:sp>
      <p:sp>
        <p:nvSpPr>
          <p:cNvPr id="5" name="TextBox 4"/>
          <p:cNvSpPr txBox="1"/>
          <p:nvPr/>
        </p:nvSpPr>
        <p:spPr>
          <a:xfrm>
            <a:off x="5197642" y="5842337"/>
            <a:ext cx="6994357" cy="1015663"/>
          </a:xfrm>
          <a:prstGeom prst="rect">
            <a:avLst/>
          </a:prstGeom>
          <a:solidFill>
            <a:srgbClr val="FFC000"/>
          </a:solidFill>
        </p:spPr>
        <p:txBody>
          <a:bodyPr wrap="square" rtlCol="0">
            <a:spAutoFit/>
          </a:bodyPr>
          <a:lstStyle/>
          <a:p>
            <a:r>
              <a:rPr lang="en-US" sz="6000" b="1" dirty="0" smtClean="0">
                <a:solidFill>
                  <a:srgbClr val="0070C0"/>
                </a:solidFill>
                <a:latin typeface="Times New Roman" pitchFamily="18" charset="0"/>
                <a:cs typeface="Times New Roman" pitchFamily="18" charset="0"/>
              </a:rPr>
              <a:t>dancer</a:t>
            </a:r>
            <a:endParaRPr lang="en-US" sz="6000" b="1" dirty="0">
              <a:solidFill>
                <a:srgbClr val="0070C0"/>
              </a:solidFill>
              <a:latin typeface="Times New Roman" pitchFamily="18" charset="0"/>
              <a:cs typeface="Times New Roman" pitchFamily="18" charset="0"/>
            </a:endParaRPr>
          </a:p>
        </p:txBody>
      </p:sp>
      <p:sp>
        <p:nvSpPr>
          <p:cNvPr id="6" name="TextBox 5"/>
          <p:cNvSpPr txBox="1"/>
          <p:nvPr/>
        </p:nvSpPr>
        <p:spPr>
          <a:xfrm>
            <a:off x="5245768" y="4767516"/>
            <a:ext cx="6946231" cy="1015663"/>
          </a:xfrm>
          <a:prstGeom prst="rect">
            <a:avLst/>
          </a:prstGeom>
          <a:solidFill>
            <a:schemeClr val="accent4">
              <a:lumMod val="60000"/>
              <a:lumOff val="40000"/>
            </a:schemeClr>
          </a:solidFill>
        </p:spPr>
        <p:txBody>
          <a:bodyPr wrap="square" rtlCol="0">
            <a:spAutoFit/>
          </a:bodyPr>
          <a:lstStyle/>
          <a:p>
            <a:r>
              <a:rPr lang="en-US" sz="6000" b="1" dirty="0" smtClean="0">
                <a:solidFill>
                  <a:srgbClr val="0070C0"/>
                </a:solidFill>
                <a:latin typeface="Times New Roman" pitchFamily="18" charset="0"/>
                <a:cs typeface="Times New Roman" pitchFamily="18" charset="0"/>
              </a:rPr>
              <a:t>nurse</a:t>
            </a:r>
            <a:endParaRPr lang="en-US" sz="6000" b="1" dirty="0">
              <a:solidFill>
                <a:srgbClr val="0070C0"/>
              </a:solidFill>
              <a:latin typeface="Times New Roman" pitchFamily="18" charset="0"/>
              <a:cs typeface="Times New Roman" pitchFamily="18" charset="0"/>
            </a:endParaRPr>
          </a:p>
        </p:txBody>
      </p:sp>
      <p:sp>
        <p:nvSpPr>
          <p:cNvPr id="7" name="TextBox 6"/>
          <p:cNvSpPr txBox="1"/>
          <p:nvPr/>
        </p:nvSpPr>
        <p:spPr>
          <a:xfrm>
            <a:off x="5221705" y="3636548"/>
            <a:ext cx="6970295" cy="1015663"/>
          </a:xfrm>
          <a:prstGeom prst="rect">
            <a:avLst/>
          </a:prstGeom>
          <a:solidFill>
            <a:srgbClr val="FFFF00"/>
          </a:solidFill>
        </p:spPr>
        <p:txBody>
          <a:bodyPr wrap="square" rtlCol="0">
            <a:spAutoFit/>
          </a:bodyPr>
          <a:lstStyle/>
          <a:p>
            <a:r>
              <a:rPr lang="en-US" sz="6000" b="1" dirty="0" smtClean="0">
                <a:solidFill>
                  <a:srgbClr val="0070C0"/>
                </a:solidFill>
                <a:latin typeface="Times New Roman" pitchFamily="18" charset="0"/>
                <a:cs typeface="Times New Roman" pitchFamily="18" charset="0"/>
              </a:rPr>
              <a:t>clerk/officer</a:t>
            </a:r>
            <a:endParaRPr lang="en-US" sz="6000" b="1" dirty="0">
              <a:solidFill>
                <a:srgbClr val="0070C0"/>
              </a:solidFill>
              <a:latin typeface="Times New Roman" pitchFamily="18" charset="0"/>
              <a:cs typeface="Times New Roman" pitchFamily="18" charset="0"/>
            </a:endParaRPr>
          </a:p>
        </p:txBody>
      </p:sp>
      <p:sp>
        <p:nvSpPr>
          <p:cNvPr id="8" name="TextBox 7"/>
          <p:cNvSpPr txBox="1"/>
          <p:nvPr/>
        </p:nvSpPr>
        <p:spPr>
          <a:xfrm>
            <a:off x="5221705" y="2481516"/>
            <a:ext cx="6970295" cy="1015663"/>
          </a:xfrm>
          <a:prstGeom prst="rect">
            <a:avLst/>
          </a:prstGeom>
          <a:solidFill>
            <a:srgbClr val="CC99FF"/>
          </a:solidFill>
        </p:spPr>
        <p:txBody>
          <a:bodyPr wrap="square" rtlCol="0">
            <a:spAutoFit/>
          </a:bodyPr>
          <a:lstStyle/>
          <a:p>
            <a:r>
              <a:rPr lang="en-US" sz="6000" b="1" dirty="0" smtClean="0">
                <a:solidFill>
                  <a:srgbClr val="0070C0"/>
                </a:solidFill>
                <a:latin typeface="Times New Roman" pitchFamily="18" charset="0"/>
                <a:cs typeface="Times New Roman" pitchFamily="18" charset="0"/>
              </a:rPr>
              <a:t>teacher</a:t>
            </a:r>
            <a:endParaRPr lang="en-US" sz="6000" b="1" dirty="0">
              <a:solidFill>
                <a:srgbClr val="0070C0"/>
              </a:solidFill>
              <a:latin typeface="Times New Roman" pitchFamily="18" charset="0"/>
              <a:cs typeface="Times New Roman" pitchFamily="18" charset="0"/>
            </a:endParaRPr>
          </a:p>
        </p:txBody>
      </p:sp>
      <p:sp>
        <p:nvSpPr>
          <p:cNvPr id="9" name="TextBox 8"/>
          <p:cNvSpPr txBox="1"/>
          <p:nvPr/>
        </p:nvSpPr>
        <p:spPr>
          <a:xfrm>
            <a:off x="5245769" y="1398675"/>
            <a:ext cx="6946232" cy="1015663"/>
          </a:xfrm>
          <a:prstGeom prst="rect">
            <a:avLst/>
          </a:prstGeom>
          <a:solidFill>
            <a:srgbClr val="FF66FF"/>
          </a:solidFill>
        </p:spPr>
        <p:txBody>
          <a:bodyPr wrap="square" rtlCol="0">
            <a:spAutoFit/>
          </a:bodyPr>
          <a:lstStyle/>
          <a:p>
            <a:r>
              <a:rPr lang="en-US" sz="6000" b="1" dirty="0" smtClean="0">
                <a:solidFill>
                  <a:srgbClr val="0070C0"/>
                </a:solidFill>
                <a:latin typeface="Times New Roman" pitchFamily="18" charset="0"/>
                <a:cs typeface="Times New Roman" pitchFamily="18" charset="0"/>
              </a:rPr>
              <a:t>housewife</a:t>
            </a:r>
            <a:endParaRPr lang="en-US" sz="6000" b="1" dirty="0">
              <a:solidFill>
                <a:srgbClr val="0070C0"/>
              </a:solidFill>
              <a:latin typeface="Times New Roman" pitchFamily="18" charset="0"/>
              <a:cs typeface="Times New Roman" pitchFamily="18" charset="0"/>
            </a:endParaRPr>
          </a:p>
        </p:txBody>
      </p:sp>
      <p:pic>
        <p:nvPicPr>
          <p:cNvPr id="10" name="Picture 3"/>
          <p:cNvPicPr>
            <a:picLocks noChangeAspect="1" noChangeArrowheads="1"/>
          </p:cNvPicPr>
          <p:nvPr/>
        </p:nvPicPr>
        <p:blipFill>
          <a:blip r:embed="rId6"/>
          <a:srcRect/>
          <a:stretch>
            <a:fillRect/>
          </a:stretch>
        </p:blipFill>
        <p:spPr bwMode="auto">
          <a:xfrm>
            <a:off x="794084" y="1251284"/>
            <a:ext cx="2935704" cy="3031958"/>
          </a:xfrm>
          <a:prstGeom prst="rect">
            <a:avLst/>
          </a:prstGeom>
          <a:noFill/>
          <a:ln w="9525">
            <a:noFill/>
            <a:miter lim="800000"/>
            <a:headEnd/>
            <a:tailEnd/>
          </a:ln>
          <a:effectLst/>
        </p:spPr>
      </p:pic>
      <p:pic>
        <p:nvPicPr>
          <p:cNvPr id="11" name="Picture 2" descr="Countdown Timer GIFs - Get the best GIF on GIPHY"/>
          <p:cNvPicPr>
            <a:picLocks noChangeAspect="1" noChangeArrowheads="1" noCrop="1"/>
          </p:cNvPicPr>
          <p:nvPr/>
        </p:nvPicPr>
        <p:blipFill>
          <a:blip r:embed="rId7">
            <a:extLst>
              <a:ext uri="{28A0092B-C50C-407E-A947-70E740481C1C}">
                <a14:useLocalDpi xmlns="" xmlns:a14="http://schemas.microsoft.com/office/drawing/2010/main" val="0"/>
              </a:ext>
            </a:extLst>
          </a:blip>
          <a:srcRect/>
          <a:stretch>
            <a:fillRect/>
          </a:stretch>
        </p:blipFill>
        <p:spPr bwMode="auto">
          <a:xfrm>
            <a:off x="1119631" y="1824358"/>
            <a:ext cx="2283902" cy="1712927"/>
          </a:xfrm>
          <a:prstGeom prst="rect">
            <a:avLst/>
          </a:prstGeom>
          <a:noFill/>
          <a:extLst>
            <a:ext uri="{909E8E84-426E-40DD-AFC4-6F175D3DCCD1}">
              <a14:hiddenFill xmlns="" xmlns:a14="http://schemas.microsoft.com/office/drawing/2010/main">
                <a:solidFill>
                  <a:srgbClr val="FFFFFF"/>
                </a:solidFill>
              </a14:hiddenFill>
            </a:ext>
          </a:extLst>
        </p:spPr>
      </p:pic>
      <p:sp>
        <p:nvSpPr>
          <p:cNvPr id="12" name="TextBox 11"/>
          <p:cNvSpPr txBox="1"/>
          <p:nvPr/>
        </p:nvSpPr>
        <p:spPr>
          <a:xfrm>
            <a:off x="2550695" y="0"/>
            <a:ext cx="481263" cy="1015663"/>
          </a:xfrm>
          <a:prstGeom prst="rect">
            <a:avLst/>
          </a:prstGeom>
          <a:solidFill>
            <a:schemeClr val="accent1"/>
          </a:solidFill>
        </p:spPr>
        <p:txBody>
          <a:bodyPr wrap="square" rtlCol="0">
            <a:spAutoFit/>
          </a:bodyPr>
          <a:lstStyle/>
          <a:p>
            <a:r>
              <a:rPr lang="en-US" sz="6000" b="1" dirty="0" smtClean="0">
                <a:latin typeface="Times New Roman" pitchFamily="18" charset="0"/>
                <a:cs typeface="Times New Roman" pitchFamily="18" charset="0"/>
              </a:rPr>
              <a:t>2</a:t>
            </a:r>
            <a:endParaRPr lang="en-US" sz="6000" b="1"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1000"/>
                                  </p:iterate>
                                  <p:childTnLst>
                                    <p:set>
                                      <p:cBhvr>
                                        <p:cTn id="6" dur="1" fill="hold">
                                          <p:stCondLst>
                                            <p:cond delay="0"/>
                                          </p:stCondLst>
                                        </p:cTn>
                                        <p:tgtEl>
                                          <p:spTgt spid="3"/>
                                        </p:tgtEl>
                                        <p:attrNameLst>
                                          <p:attrName>style.visibility</p:attrName>
                                        </p:attrNameLst>
                                      </p:cBhvr>
                                      <p:to>
                                        <p:strVal val="visible"/>
                                      </p:to>
                                    </p:set>
                                    <p:anim calcmode="discrete" valueType="clr">
                                      <p:cBhvr override="childStyle">
                                        <p:cTn id="7" dur="80"/>
                                        <p:tgtEl>
                                          <p:spTgt spid="3"/>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
                                        </p:tgtEl>
                                        <p:attrNameLst>
                                          <p:attrName>fillcolor</p:attrName>
                                        </p:attrNameLst>
                                      </p:cBhvr>
                                      <p:tavLst>
                                        <p:tav tm="0">
                                          <p:val>
                                            <p:clrVal>
                                              <a:schemeClr val="accent2"/>
                                            </p:clrVal>
                                          </p:val>
                                        </p:tav>
                                        <p:tav tm="50000">
                                          <p:val>
                                            <p:clrVal>
                                              <a:schemeClr val="hlink"/>
                                            </p:clrVal>
                                          </p:val>
                                        </p:tav>
                                      </p:tavLst>
                                    </p:anim>
                                    <p:set>
                                      <p:cBhvr>
                                        <p:cTn id="9" dur="80"/>
                                        <p:tgtEl>
                                          <p:spTgt spid="3"/>
                                        </p:tgtEl>
                                        <p:attrNameLst>
                                          <p:attrName>fill.type</p:attrName>
                                        </p:attrNameLst>
                                      </p:cBhvr>
                                      <p:to>
                                        <p:strVal val="solid"/>
                                      </p:to>
                                    </p:set>
                                  </p:childTnLst>
                                  <p:subTnLst>
                                    <p:audio>
                                      <p:cMediaNode>
                                        <p:cTn display="0" masterRel="sameClick">
                                          <p:stCondLst>
                                            <p:cond evt="begin" delay="0">
                                              <p:tn val="5"/>
                                            </p:cond>
                                          </p:stCondLst>
                                          <p:endCondLst>
                                            <p:cond evt="onStopAudio" delay="0">
                                              <p:tgtEl>
                                                <p:sldTgt/>
                                              </p:tgtEl>
                                            </p:cond>
                                          </p:endCondLst>
                                        </p:cTn>
                                        <p:tgtEl>
                                          <p:sndTgt r:embed="rId2" name="type.wav" builtIn="1"/>
                                        </p:tgtEl>
                                      </p:cMediaNode>
                                    </p:audio>
                                  </p:sub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subTnLst>
                                    <p:audio>
                                      <p:cMediaNode>
                                        <p:cTn display="0" masterRel="sameClick">
                                          <p:stCondLst>
                                            <p:cond evt="begin" delay="0">
                                              <p:tn val="12"/>
                                            </p:cond>
                                          </p:stCondLst>
                                          <p:endCondLst>
                                            <p:cond evt="onStopAudio" delay="0">
                                              <p:tgtEl>
                                                <p:sldTgt/>
                                              </p:tgtEl>
                                            </p:cond>
                                          </p:endCondLst>
                                        </p:cTn>
                                        <p:tgtEl>
                                          <p:sndTgt r:embed="rId3" name="mixkit-start-countdown-927.wav"/>
                                        </p:tgtEl>
                                      </p:cMediaNode>
                                    </p:audio>
                                  </p:subTnLst>
                                </p:cTn>
                              </p:par>
                            </p:childTnLst>
                          </p:cTn>
                        </p:par>
                        <p:par>
                          <p:cTn id="15" fill="hold">
                            <p:stCondLst>
                              <p:cond delay="500"/>
                            </p:stCondLst>
                            <p:childTnLst>
                              <p:par>
                                <p:cTn id="16" presetID="3" presetClass="exit" presetSubtype="10" fill="hold" nodeType="afterEffect">
                                  <p:stCondLst>
                                    <p:cond delay="10000"/>
                                  </p:stCondLst>
                                  <p:childTnLst>
                                    <p:animEffect transition="out" filter="blinds(horizontal)">
                                      <p:cBhvr>
                                        <p:cTn id="17" dur="500"/>
                                        <p:tgtEl>
                                          <p:spTgt spid="11"/>
                                        </p:tgtEl>
                                      </p:cBhvr>
                                    </p:animEffect>
                                    <p:set>
                                      <p:cBhvr>
                                        <p:cTn id="18" dur="1" fill="hold">
                                          <p:stCondLst>
                                            <p:cond delay="499"/>
                                          </p:stCondLst>
                                        </p:cTn>
                                        <p:tgtEl>
                                          <p:spTgt spid="1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7" presetClass="entr" presetSubtype="0" fill="hold" grpId="0" nodeType="clickEffect">
                                  <p:stCondLst>
                                    <p:cond delay="0"/>
                                  </p:stCondLst>
                                  <p:iterate type="lt">
                                    <p:tmPct val="50000"/>
                                  </p:iterate>
                                  <p:childTnLst>
                                    <p:set>
                                      <p:cBhvr>
                                        <p:cTn id="22" dur="1" fill="hold">
                                          <p:stCondLst>
                                            <p:cond delay="0"/>
                                          </p:stCondLst>
                                        </p:cTn>
                                        <p:tgtEl>
                                          <p:spTgt spid="5"/>
                                        </p:tgtEl>
                                        <p:attrNameLst>
                                          <p:attrName>style.visibility</p:attrName>
                                        </p:attrNameLst>
                                      </p:cBhvr>
                                      <p:to>
                                        <p:strVal val="visible"/>
                                      </p:to>
                                    </p:set>
                                    <p:anim calcmode="discrete" valueType="clr">
                                      <p:cBhvr override="childStyle">
                                        <p:cTn id="23"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24" dur="80"/>
                                        <p:tgtEl>
                                          <p:spTgt spid="5"/>
                                        </p:tgtEl>
                                        <p:attrNameLst>
                                          <p:attrName>fillcolor</p:attrName>
                                        </p:attrNameLst>
                                      </p:cBhvr>
                                      <p:tavLst>
                                        <p:tav tm="0">
                                          <p:val>
                                            <p:clrVal>
                                              <a:schemeClr val="accent2"/>
                                            </p:clrVal>
                                          </p:val>
                                        </p:tav>
                                        <p:tav tm="50000">
                                          <p:val>
                                            <p:clrVal>
                                              <a:schemeClr val="hlink"/>
                                            </p:clrVal>
                                          </p:val>
                                        </p:tav>
                                      </p:tavLst>
                                    </p:anim>
                                    <p:set>
                                      <p:cBhvr>
                                        <p:cTn id="25" dur="80"/>
                                        <p:tgtEl>
                                          <p:spTgt spid="5"/>
                                        </p:tgtEl>
                                        <p:attrNameLst>
                                          <p:attrName>fill.type</p:attrName>
                                        </p:attrNameLst>
                                      </p:cBhvr>
                                      <p:to>
                                        <p:strVal val="solid"/>
                                      </p:to>
                                    </p:set>
                                  </p:childTnLst>
                                  <p:subTnLst>
                                    <p:audio>
                                      <p:cMediaNode vol="70000">
                                        <p:cTn display="0" masterRel="sameClick">
                                          <p:stCondLst>
                                            <p:cond evt="begin" delay="0">
                                              <p:tn val="21"/>
                                            </p:cond>
                                          </p:stCondLst>
                                          <p:endCondLst>
                                            <p:cond evt="onStopAudio" delay="0">
                                              <p:tgtEl>
                                                <p:sldTgt/>
                                              </p:tgtEl>
                                            </p:cond>
                                          </p:endCondLst>
                                        </p:cTn>
                                        <p:tgtEl>
                                          <p:sndTgt r:embed="rId4" name="applause.wav" builtIn="1"/>
                                        </p:tgtEl>
                                      </p:cMediaNode>
                                    </p:audio>
                                  </p:subTnLst>
                                </p:cTn>
                              </p:par>
                            </p:childTnLst>
                          </p:cTn>
                        </p:par>
                      </p:childTnLst>
                    </p:cTn>
                  </p:par>
                  <p:par>
                    <p:cTn id="26" fill="hold">
                      <p:stCondLst>
                        <p:cond delay="indefinite"/>
                      </p:stCondLst>
                      <p:childTnLst>
                        <p:par>
                          <p:cTn id="27" fill="hold">
                            <p:stCondLst>
                              <p:cond delay="0"/>
                            </p:stCondLst>
                            <p:childTnLst>
                              <p:par>
                                <p:cTn id="28" presetID="27" presetClass="entr" presetSubtype="0" fill="hold" grpId="0" nodeType="clickEffect">
                                  <p:stCondLst>
                                    <p:cond delay="0"/>
                                  </p:stCondLst>
                                  <p:iterate type="lt">
                                    <p:tmPct val="50000"/>
                                  </p:iterate>
                                  <p:childTnLst>
                                    <p:set>
                                      <p:cBhvr>
                                        <p:cTn id="29" dur="1" fill="hold">
                                          <p:stCondLst>
                                            <p:cond delay="0"/>
                                          </p:stCondLst>
                                        </p:cTn>
                                        <p:tgtEl>
                                          <p:spTgt spid="6"/>
                                        </p:tgtEl>
                                        <p:attrNameLst>
                                          <p:attrName>style.visibility</p:attrName>
                                        </p:attrNameLst>
                                      </p:cBhvr>
                                      <p:to>
                                        <p:strVal val="visible"/>
                                      </p:to>
                                    </p:set>
                                    <p:anim calcmode="discrete" valueType="clr">
                                      <p:cBhvr override="childStyle">
                                        <p:cTn id="30"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31" dur="80"/>
                                        <p:tgtEl>
                                          <p:spTgt spid="6"/>
                                        </p:tgtEl>
                                        <p:attrNameLst>
                                          <p:attrName>fillcolor</p:attrName>
                                        </p:attrNameLst>
                                      </p:cBhvr>
                                      <p:tavLst>
                                        <p:tav tm="0">
                                          <p:val>
                                            <p:clrVal>
                                              <a:schemeClr val="accent2"/>
                                            </p:clrVal>
                                          </p:val>
                                        </p:tav>
                                        <p:tav tm="50000">
                                          <p:val>
                                            <p:clrVal>
                                              <a:schemeClr val="hlink"/>
                                            </p:clrVal>
                                          </p:val>
                                        </p:tav>
                                      </p:tavLst>
                                    </p:anim>
                                    <p:set>
                                      <p:cBhvr>
                                        <p:cTn id="32" dur="80"/>
                                        <p:tgtEl>
                                          <p:spTgt spid="6"/>
                                        </p:tgtEl>
                                        <p:attrNameLst>
                                          <p:attrName>fill.type</p:attrName>
                                        </p:attrNameLst>
                                      </p:cBhvr>
                                      <p:to>
                                        <p:strVal val="solid"/>
                                      </p:to>
                                    </p:set>
                                  </p:childTnLst>
                                </p:cTn>
                              </p:par>
                            </p:childTnLst>
                          </p:cTn>
                        </p:par>
                      </p:childTnLst>
                    </p:cTn>
                  </p:par>
                  <p:par>
                    <p:cTn id="33" fill="hold">
                      <p:stCondLst>
                        <p:cond delay="indefinite"/>
                      </p:stCondLst>
                      <p:childTnLst>
                        <p:par>
                          <p:cTn id="34" fill="hold">
                            <p:stCondLst>
                              <p:cond delay="0"/>
                            </p:stCondLst>
                            <p:childTnLst>
                              <p:par>
                                <p:cTn id="35" presetID="27" presetClass="entr" presetSubtype="0" fill="hold" grpId="0" nodeType="clickEffect">
                                  <p:stCondLst>
                                    <p:cond delay="0"/>
                                  </p:stCondLst>
                                  <p:iterate type="lt">
                                    <p:tmPct val="50000"/>
                                  </p:iterate>
                                  <p:childTnLst>
                                    <p:set>
                                      <p:cBhvr>
                                        <p:cTn id="36" dur="1" fill="hold">
                                          <p:stCondLst>
                                            <p:cond delay="0"/>
                                          </p:stCondLst>
                                        </p:cTn>
                                        <p:tgtEl>
                                          <p:spTgt spid="7"/>
                                        </p:tgtEl>
                                        <p:attrNameLst>
                                          <p:attrName>style.visibility</p:attrName>
                                        </p:attrNameLst>
                                      </p:cBhvr>
                                      <p:to>
                                        <p:strVal val="visible"/>
                                      </p:to>
                                    </p:set>
                                    <p:anim calcmode="discrete" valueType="clr">
                                      <p:cBhvr override="childStyle">
                                        <p:cTn id="37"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38" dur="80"/>
                                        <p:tgtEl>
                                          <p:spTgt spid="7"/>
                                        </p:tgtEl>
                                        <p:attrNameLst>
                                          <p:attrName>fillcolor</p:attrName>
                                        </p:attrNameLst>
                                      </p:cBhvr>
                                      <p:tavLst>
                                        <p:tav tm="0">
                                          <p:val>
                                            <p:clrVal>
                                              <a:schemeClr val="accent2"/>
                                            </p:clrVal>
                                          </p:val>
                                        </p:tav>
                                        <p:tav tm="50000">
                                          <p:val>
                                            <p:clrVal>
                                              <a:schemeClr val="hlink"/>
                                            </p:clrVal>
                                          </p:val>
                                        </p:tav>
                                      </p:tavLst>
                                    </p:anim>
                                    <p:set>
                                      <p:cBhvr>
                                        <p:cTn id="39" dur="80"/>
                                        <p:tgtEl>
                                          <p:spTgt spid="7"/>
                                        </p:tgtEl>
                                        <p:attrNameLst>
                                          <p:attrName>fill.type</p:attrName>
                                        </p:attrNameLst>
                                      </p:cBhvr>
                                      <p:to>
                                        <p:strVal val="solid"/>
                                      </p:to>
                                    </p:set>
                                  </p:childTnLst>
                                </p:cTn>
                              </p:par>
                            </p:childTnLst>
                          </p:cTn>
                        </p:par>
                      </p:childTnLst>
                    </p:cTn>
                  </p:par>
                  <p:par>
                    <p:cTn id="40" fill="hold">
                      <p:stCondLst>
                        <p:cond delay="indefinite"/>
                      </p:stCondLst>
                      <p:childTnLst>
                        <p:par>
                          <p:cTn id="41" fill="hold">
                            <p:stCondLst>
                              <p:cond delay="0"/>
                            </p:stCondLst>
                            <p:childTnLst>
                              <p:par>
                                <p:cTn id="42" presetID="27" presetClass="entr" presetSubtype="0" fill="hold" grpId="0" nodeType="clickEffect">
                                  <p:stCondLst>
                                    <p:cond delay="0"/>
                                  </p:stCondLst>
                                  <p:iterate type="lt">
                                    <p:tmPct val="50000"/>
                                  </p:iterate>
                                  <p:childTnLst>
                                    <p:set>
                                      <p:cBhvr>
                                        <p:cTn id="43" dur="1" fill="hold">
                                          <p:stCondLst>
                                            <p:cond delay="0"/>
                                          </p:stCondLst>
                                        </p:cTn>
                                        <p:tgtEl>
                                          <p:spTgt spid="8"/>
                                        </p:tgtEl>
                                        <p:attrNameLst>
                                          <p:attrName>style.visibility</p:attrName>
                                        </p:attrNameLst>
                                      </p:cBhvr>
                                      <p:to>
                                        <p:strVal val="visible"/>
                                      </p:to>
                                    </p:set>
                                    <p:anim calcmode="discrete" valueType="clr">
                                      <p:cBhvr override="childStyle">
                                        <p:cTn id="44" dur="8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45" dur="80"/>
                                        <p:tgtEl>
                                          <p:spTgt spid="8"/>
                                        </p:tgtEl>
                                        <p:attrNameLst>
                                          <p:attrName>fillcolor</p:attrName>
                                        </p:attrNameLst>
                                      </p:cBhvr>
                                      <p:tavLst>
                                        <p:tav tm="0">
                                          <p:val>
                                            <p:clrVal>
                                              <a:schemeClr val="accent2"/>
                                            </p:clrVal>
                                          </p:val>
                                        </p:tav>
                                        <p:tav tm="50000">
                                          <p:val>
                                            <p:clrVal>
                                              <a:schemeClr val="hlink"/>
                                            </p:clrVal>
                                          </p:val>
                                        </p:tav>
                                      </p:tavLst>
                                    </p:anim>
                                    <p:set>
                                      <p:cBhvr>
                                        <p:cTn id="46" dur="80"/>
                                        <p:tgtEl>
                                          <p:spTgt spid="8"/>
                                        </p:tgtEl>
                                        <p:attrNameLst>
                                          <p:attrName>fill.type</p:attrName>
                                        </p:attrNameLst>
                                      </p:cBhvr>
                                      <p:to>
                                        <p:strVal val="solid"/>
                                      </p:to>
                                    </p:set>
                                  </p:childTnLst>
                                </p:cTn>
                              </p:par>
                            </p:childTnLst>
                          </p:cTn>
                        </p:par>
                      </p:childTnLst>
                    </p:cTn>
                  </p:par>
                  <p:par>
                    <p:cTn id="47" fill="hold">
                      <p:stCondLst>
                        <p:cond delay="indefinite"/>
                      </p:stCondLst>
                      <p:childTnLst>
                        <p:par>
                          <p:cTn id="48" fill="hold">
                            <p:stCondLst>
                              <p:cond delay="0"/>
                            </p:stCondLst>
                            <p:childTnLst>
                              <p:par>
                                <p:cTn id="49" presetID="27" presetClass="entr" presetSubtype="0" fill="hold" grpId="0" nodeType="clickEffect">
                                  <p:stCondLst>
                                    <p:cond delay="0"/>
                                  </p:stCondLst>
                                  <p:iterate type="lt">
                                    <p:tmPct val="50000"/>
                                  </p:iterate>
                                  <p:childTnLst>
                                    <p:set>
                                      <p:cBhvr>
                                        <p:cTn id="50" dur="1" fill="hold">
                                          <p:stCondLst>
                                            <p:cond delay="0"/>
                                          </p:stCondLst>
                                        </p:cTn>
                                        <p:tgtEl>
                                          <p:spTgt spid="9"/>
                                        </p:tgtEl>
                                        <p:attrNameLst>
                                          <p:attrName>style.visibility</p:attrName>
                                        </p:attrNameLst>
                                      </p:cBhvr>
                                      <p:to>
                                        <p:strVal val="visible"/>
                                      </p:to>
                                    </p:set>
                                    <p:anim calcmode="discrete" valueType="clr">
                                      <p:cBhvr override="childStyle">
                                        <p:cTn id="51" dur="80"/>
                                        <p:tgtEl>
                                          <p:spTgt spid="9"/>
                                        </p:tgtEl>
                                        <p:attrNameLst>
                                          <p:attrName>style.color</p:attrName>
                                        </p:attrNameLst>
                                      </p:cBhvr>
                                      <p:tavLst>
                                        <p:tav tm="0">
                                          <p:val>
                                            <p:clrVal>
                                              <a:schemeClr val="accent2"/>
                                            </p:clrVal>
                                          </p:val>
                                        </p:tav>
                                        <p:tav tm="50000">
                                          <p:val>
                                            <p:clrVal>
                                              <a:schemeClr val="hlink"/>
                                            </p:clrVal>
                                          </p:val>
                                        </p:tav>
                                      </p:tavLst>
                                    </p:anim>
                                    <p:anim calcmode="discrete" valueType="clr">
                                      <p:cBhvr>
                                        <p:cTn id="52" dur="80"/>
                                        <p:tgtEl>
                                          <p:spTgt spid="9"/>
                                        </p:tgtEl>
                                        <p:attrNameLst>
                                          <p:attrName>fillcolor</p:attrName>
                                        </p:attrNameLst>
                                      </p:cBhvr>
                                      <p:tavLst>
                                        <p:tav tm="0">
                                          <p:val>
                                            <p:clrVal>
                                              <a:schemeClr val="accent2"/>
                                            </p:clrVal>
                                          </p:val>
                                        </p:tav>
                                        <p:tav tm="50000">
                                          <p:val>
                                            <p:clrVal>
                                              <a:schemeClr val="hlink"/>
                                            </p:clrVal>
                                          </p:val>
                                        </p:tav>
                                      </p:tavLst>
                                    </p:anim>
                                    <p:set>
                                      <p:cBhvr>
                                        <p:cTn id="53" dur="80"/>
                                        <p:tgtEl>
                                          <p:spTgt spid="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P spid="8" grpId="0" animBg="1"/>
      <p:bldP spid="9"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5"/>
          <a:srcRect/>
          <a:stretch>
            <a:fillRect/>
          </a:stretch>
        </p:blipFill>
        <p:spPr bwMode="auto">
          <a:xfrm>
            <a:off x="0" y="0"/>
            <a:ext cx="12192000" cy="6858000"/>
          </a:xfrm>
          <a:prstGeom prst="rect">
            <a:avLst/>
          </a:prstGeom>
          <a:noFill/>
          <a:ln w="9525">
            <a:noFill/>
            <a:miter lim="800000"/>
            <a:headEnd/>
            <a:tailEnd/>
          </a:ln>
          <a:effectLst/>
        </p:spPr>
      </p:pic>
      <p:sp>
        <p:nvSpPr>
          <p:cNvPr id="4" name="TextBox 3"/>
          <p:cNvSpPr txBox="1"/>
          <p:nvPr/>
        </p:nvSpPr>
        <p:spPr>
          <a:xfrm>
            <a:off x="3031958" y="0"/>
            <a:ext cx="9160042" cy="1323439"/>
          </a:xfrm>
          <a:prstGeom prst="rect">
            <a:avLst/>
          </a:prstGeom>
          <a:solidFill>
            <a:schemeClr val="bg1"/>
          </a:solidFill>
        </p:spPr>
        <p:txBody>
          <a:bodyPr wrap="square" rtlCol="0">
            <a:spAutoFit/>
          </a:bodyPr>
          <a:lstStyle/>
          <a:p>
            <a:endParaRPr lang="en-US" sz="8000" b="1" dirty="0">
              <a:solidFill>
                <a:srgbClr val="0070C0"/>
              </a:solidFill>
              <a:latin typeface="Times New Roman" pitchFamily="18" charset="0"/>
              <a:cs typeface="Times New Roman" pitchFamily="18" charset="0"/>
            </a:endParaRPr>
          </a:p>
        </p:txBody>
      </p:sp>
      <p:sp>
        <p:nvSpPr>
          <p:cNvPr id="3" name="TextBox 2"/>
          <p:cNvSpPr txBox="1"/>
          <p:nvPr/>
        </p:nvSpPr>
        <p:spPr>
          <a:xfrm>
            <a:off x="3368842" y="0"/>
            <a:ext cx="8823158" cy="1200329"/>
          </a:xfrm>
          <a:prstGeom prst="rect">
            <a:avLst/>
          </a:prstGeom>
          <a:solidFill>
            <a:schemeClr val="bg1"/>
          </a:solidFill>
        </p:spPr>
        <p:txBody>
          <a:bodyPr wrap="square" rtlCol="0">
            <a:spAutoFit/>
          </a:bodyPr>
          <a:lstStyle/>
          <a:p>
            <a:r>
              <a:rPr lang="en-US" sz="7200" dirty="0" smtClean="0">
                <a:latin typeface="Times New Roman" pitchFamily="18" charset="0"/>
                <a:cs typeface="Times New Roman" pitchFamily="18" charset="0"/>
              </a:rPr>
              <a:t>Name a job for </a:t>
            </a:r>
            <a:r>
              <a:rPr lang="en-US" sz="7200" b="1" dirty="0" smtClean="0">
                <a:solidFill>
                  <a:srgbClr val="FF0000"/>
                </a:solidFill>
                <a:latin typeface="Times New Roman" pitchFamily="18" charset="0"/>
                <a:cs typeface="Times New Roman" pitchFamily="18" charset="0"/>
              </a:rPr>
              <a:t>MAN</a:t>
            </a:r>
            <a:endParaRPr lang="en-US" sz="7200" b="1" dirty="0">
              <a:solidFill>
                <a:srgbClr val="FF0000"/>
              </a:solidFill>
              <a:latin typeface="Times New Roman" pitchFamily="18" charset="0"/>
              <a:cs typeface="Times New Roman" pitchFamily="18" charset="0"/>
            </a:endParaRPr>
          </a:p>
        </p:txBody>
      </p:sp>
      <p:sp>
        <p:nvSpPr>
          <p:cNvPr id="5" name="TextBox 4"/>
          <p:cNvSpPr txBox="1"/>
          <p:nvPr/>
        </p:nvSpPr>
        <p:spPr>
          <a:xfrm>
            <a:off x="5197642" y="5842337"/>
            <a:ext cx="6994357" cy="1015663"/>
          </a:xfrm>
          <a:prstGeom prst="rect">
            <a:avLst/>
          </a:prstGeom>
          <a:solidFill>
            <a:srgbClr val="FFC000"/>
          </a:solidFill>
        </p:spPr>
        <p:txBody>
          <a:bodyPr wrap="square" rtlCol="0">
            <a:spAutoFit/>
          </a:bodyPr>
          <a:lstStyle/>
          <a:p>
            <a:r>
              <a:rPr lang="en-US" sz="6000" b="1" dirty="0" smtClean="0">
                <a:solidFill>
                  <a:srgbClr val="0070C0"/>
                </a:solidFill>
                <a:latin typeface="Times New Roman" pitchFamily="18" charset="0"/>
                <a:cs typeface="Times New Roman" pitchFamily="18" charset="0"/>
              </a:rPr>
              <a:t>astronaut</a:t>
            </a:r>
            <a:endParaRPr lang="en-US" sz="6000" b="1" dirty="0">
              <a:solidFill>
                <a:srgbClr val="0070C0"/>
              </a:solidFill>
              <a:latin typeface="Times New Roman" pitchFamily="18" charset="0"/>
              <a:cs typeface="Times New Roman" pitchFamily="18" charset="0"/>
            </a:endParaRPr>
          </a:p>
        </p:txBody>
      </p:sp>
      <p:sp>
        <p:nvSpPr>
          <p:cNvPr id="6" name="TextBox 5"/>
          <p:cNvSpPr txBox="1"/>
          <p:nvPr/>
        </p:nvSpPr>
        <p:spPr>
          <a:xfrm>
            <a:off x="5245768" y="4767516"/>
            <a:ext cx="6946231" cy="1015663"/>
          </a:xfrm>
          <a:prstGeom prst="rect">
            <a:avLst/>
          </a:prstGeom>
          <a:solidFill>
            <a:schemeClr val="accent4">
              <a:lumMod val="60000"/>
              <a:lumOff val="40000"/>
            </a:schemeClr>
          </a:solidFill>
        </p:spPr>
        <p:txBody>
          <a:bodyPr wrap="square" rtlCol="0">
            <a:spAutoFit/>
          </a:bodyPr>
          <a:lstStyle/>
          <a:p>
            <a:r>
              <a:rPr lang="en-US" sz="6000" b="1" dirty="0" smtClean="0">
                <a:solidFill>
                  <a:srgbClr val="0070C0"/>
                </a:solidFill>
                <a:latin typeface="Times New Roman" pitchFamily="18" charset="0"/>
                <a:cs typeface="Times New Roman" pitchFamily="18" charset="0"/>
              </a:rPr>
              <a:t>soldier</a:t>
            </a:r>
            <a:endParaRPr lang="en-US" sz="6000" b="1" dirty="0">
              <a:solidFill>
                <a:srgbClr val="0070C0"/>
              </a:solidFill>
              <a:latin typeface="Times New Roman" pitchFamily="18" charset="0"/>
              <a:cs typeface="Times New Roman" pitchFamily="18" charset="0"/>
            </a:endParaRPr>
          </a:p>
        </p:txBody>
      </p:sp>
      <p:sp>
        <p:nvSpPr>
          <p:cNvPr id="7" name="TextBox 6"/>
          <p:cNvSpPr txBox="1"/>
          <p:nvPr/>
        </p:nvSpPr>
        <p:spPr>
          <a:xfrm>
            <a:off x="5221705" y="3636548"/>
            <a:ext cx="6970295" cy="1015663"/>
          </a:xfrm>
          <a:prstGeom prst="rect">
            <a:avLst/>
          </a:prstGeom>
          <a:solidFill>
            <a:srgbClr val="FFFF00"/>
          </a:solidFill>
        </p:spPr>
        <p:txBody>
          <a:bodyPr wrap="square" rtlCol="0">
            <a:spAutoFit/>
          </a:bodyPr>
          <a:lstStyle/>
          <a:p>
            <a:r>
              <a:rPr lang="en-US" sz="6000" b="1" dirty="0" smtClean="0">
                <a:solidFill>
                  <a:srgbClr val="0070C0"/>
                </a:solidFill>
                <a:latin typeface="Times New Roman" pitchFamily="18" charset="0"/>
                <a:cs typeface="Times New Roman" pitchFamily="18" charset="0"/>
              </a:rPr>
              <a:t>policeman</a:t>
            </a:r>
            <a:endParaRPr lang="en-US" sz="6000" b="1" dirty="0">
              <a:solidFill>
                <a:srgbClr val="0070C0"/>
              </a:solidFill>
              <a:latin typeface="Times New Roman" pitchFamily="18" charset="0"/>
              <a:cs typeface="Times New Roman" pitchFamily="18" charset="0"/>
            </a:endParaRPr>
          </a:p>
        </p:txBody>
      </p:sp>
      <p:sp>
        <p:nvSpPr>
          <p:cNvPr id="8" name="TextBox 7"/>
          <p:cNvSpPr txBox="1"/>
          <p:nvPr/>
        </p:nvSpPr>
        <p:spPr>
          <a:xfrm>
            <a:off x="5221705" y="2481516"/>
            <a:ext cx="6970295" cy="1015663"/>
          </a:xfrm>
          <a:prstGeom prst="rect">
            <a:avLst/>
          </a:prstGeom>
          <a:solidFill>
            <a:srgbClr val="CC99FF"/>
          </a:solidFill>
        </p:spPr>
        <p:txBody>
          <a:bodyPr wrap="square" rtlCol="0">
            <a:spAutoFit/>
          </a:bodyPr>
          <a:lstStyle/>
          <a:p>
            <a:r>
              <a:rPr lang="en-US" sz="6000" b="1" dirty="0" smtClean="0">
                <a:solidFill>
                  <a:srgbClr val="0070C0"/>
                </a:solidFill>
                <a:latin typeface="Times New Roman" pitchFamily="18" charset="0"/>
                <a:cs typeface="Times New Roman" pitchFamily="18" charset="0"/>
              </a:rPr>
              <a:t>pilot</a:t>
            </a:r>
            <a:endParaRPr lang="en-US" sz="6000" b="1" dirty="0">
              <a:solidFill>
                <a:srgbClr val="0070C0"/>
              </a:solidFill>
              <a:latin typeface="Times New Roman" pitchFamily="18" charset="0"/>
              <a:cs typeface="Times New Roman" pitchFamily="18" charset="0"/>
            </a:endParaRPr>
          </a:p>
        </p:txBody>
      </p:sp>
      <p:sp>
        <p:nvSpPr>
          <p:cNvPr id="9" name="TextBox 8"/>
          <p:cNvSpPr txBox="1"/>
          <p:nvPr/>
        </p:nvSpPr>
        <p:spPr>
          <a:xfrm>
            <a:off x="5245769" y="1398675"/>
            <a:ext cx="6946232" cy="1015663"/>
          </a:xfrm>
          <a:prstGeom prst="rect">
            <a:avLst/>
          </a:prstGeom>
          <a:solidFill>
            <a:srgbClr val="FF66FF"/>
          </a:solidFill>
        </p:spPr>
        <p:txBody>
          <a:bodyPr wrap="square" rtlCol="0">
            <a:spAutoFit/>
          </a:bodyPr>
          <a:lstStyle/>
          <a:p>
            <a:r>
              <a:rPr lang="en-US" sz="6000" b="1" dirty="0" smtClean="0">
                <a:solidFill>
                  <a:srgbClr val="0070C0"/>
                </a:solidFill>
                <a:latin typeface="Times New Roman" pitchFamily="18" charset="0"/>
                <a:cs typeface="Times New Roman" pitchFamily="18" charset="0"/>
              </a:rPr>
              <a:t>architect</a:t>
            </a:r>
            <a:endParaRPr lang="en-US" sz="6000" b="1" dirty="0">
              <a:solidFill>
                <a:srgbClr val="0070C0"/>
              </a:solidFill>
              <a:latin typeface="Times New Roman" pitchFamily="18" charset="0"/>
              <a:cs typeface="Times New Roman" pitchFamily="18" charset="0"/>
            </a:endParaRPr>
          </a:p>
        </p:txBody>
      </p:sp>
      <p:pic>
        <p:nvPicPr>
          <p:cNvPr id="10" name="Picture 3"/>
          <p:cNvPicPr>
            <a:picLocks noChangeAspect="1" noChangeArrowheads="1"/>
          </p:cNvPicPr>
          <p:nvPr/>
        </p:nvPicPr>
        <p:blipFill>
          <a:blip r:embed="rId6"/>
          <a:srcRect/>
          <a:stretch>
            <a:fillRect/>
          </a:stretch>
        </p:blipFill>
        <p:spPr bwMode="auto">
          <a:xfrm>
            <a:off x="794084" y="1251284"/>
            <a:ext cx="2935704" cy="3031958"/>
          </a:xfrm>
          <a:prstGeom prst="rect">
            <a:avLst/>
          </a:prstGeom>
          <a:noFill/>
          <a:ln w="9525">
            <a:noFill/>
            <a:miter lim="800000"/>
            <a:headEnd/>
            <a:tailEnd/>
          </a:ln>
          <a:effectLst/>
        </p:spPr>
      </p:pic>
      <p:pic>
        <p:nvPicPr>
          <p:cNvPr id="11" name="Picture 2" descr="Countdown Timer GIFs - Get the best GIF on GIPHY"/>
          <p:cNvPicPr>
            <a:picLocks noChangeAspect="1" noChangeArrowheads="1" noCrop="1"/>
          </p:cNvPicPr>
          <p:nvPr/>
        </p:nvPicPr>
        <p:blipFill>
          <a:blip r:embed="rId7">
            <a:extLst>
              <a:ext uri="{28A0092B-C50C-407E-A947-70E740481C1C}">
                <a14:useLocalDpi xmlns="" xmlns:a14="http://schemas.microsoft.com/office/drawing/2010/main" val="0"/>
              </a:ext>
            </a:extLst>
          </a:blip>
          <a:srcRect/>
          <a:stretch>
            <a:fillRect/>
          </a:stretch>
        </p:blipFill>
        <p:spPr bwMode="auto">
          <a:xfrm>
            <a:off x="1119631" y="1824358"/>
            <a:ext cx="2283902" cy="1712927"/>
          </a:xfrm>
          <a:prstGeom prst="rect">
            <a:avLst/>
          </a:prstGeom>
          <a:noFill/>
          <a:extLst>
            <a:ext uri="{909E8E84-426E-40DD-AFC4-6F175D3DCCD1}">
              <a14:hiddenFill xmlns="" xmlns:a14="http://schemas.microsoft.com/office/drawing/2010/main">
                <a:solidFill>
                  <a:srgbClr val="FFFFFF"/>
                </a:solidFill>
              </a14:hiddenFill>
            </a:ext>
          </a:extLst>
        </p:spPr>
      </p:pic>
      <p:sp>
        <p:nvSpPr>
          <p:cNvPr id="12" name="TextBox 11"/>
          <p:cNvSpPr txBox="1"/>
          <p:nvPr/>
        </p:nvSpPr>
        <p:spPr>
          <a:xfrm>
            <a:off x="2550695" y="0"/>
            <a:ext cx="481263" cy="1015663"/>
          </a:xfrm>
          <a:prstGeom prst="rect">
            <a:avLst/>
          </a:prstGeom>
          <a:solidFill>
            <a:schemeClr val="accent1"/>
          </a:solidFill>
        </p:spPr>
        <p:txBody>
          <a:bodyPr wrap="square" rtlCol="0">
            <a:spAutoFit/>
          </a:bodyPr>
          <a:lstStyle/>
          <a:p>
            <a:r>
              <a:rPr lang="en-US" sz="6000" b="1" dirty="0" smtClean="0">
                <a:latin typeface="Times New Roman" pitchFamily="18" charset="0"/>
                <a:cs typeface="Times New Roman" pitchFamily="18" charset="0"/>
              </a:rPr>
              <a:t>3</a:t>
            </a:r>
            <a:endParaRPr lang="en-US" sz="6000" b="1"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1000"/>
                                  </p:iterate>
                                  <p:childTnLst>
                                    <p:set>
                                      <p:cBhvr>
                                        <p:cTn id="6" dur="1" fill="hold">
                                          <p:stCondLst>
                                            <p:cond delay="0"/>
                                          </p:stCondLst>
                                        </p:cTn>
                                        <p:tgtEl>
                                          <p:spTgt spid="3"/>
                                        </p:tgtEl>
                                        <p:attrNameLst>
                                          <p:attrName>style.visibility</p:attrName>
                                        </p:attrNameLst>
                                      </p:cBhvr>
                                      <p:to>
                                        <p:strVal val="visible"/>
                                      </p:to>
                                    </p:set>
                                    <p:anim calcmode="discrete" valueType="clr">
                                      <p:cBhvr override="childStyle">
                                        <p:cTn id="7" dur="80"/>
                                        <p:tgtEl>
                                          <p:spTgt spid="3"/>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
                                        </p:tgtEl>
                                        <p:attrNameLst>
                                          <p:attrName>fillcolor</p:attrName>
                                        </p:attrNameLst>
                                      </p:cBhvr>
                                      <p:tavLst>
                                        <p:tav tm="0">
                                          <p:val>
                                            <p:clrVal>
                                              <a:schemeClr val="accent2"/>
                                            </p:clrVal>
                                          </p:val>
                                        </p:tav>
                                        <p:tav tm="50000">
                                          <p:val>
                                            <p:clrVal>
                                              <a:schemeClr val="hlink"/>
                                            </p:clrVal>
                                          </p:val>
                                        </p:tav>
                                      </p:tavLst>
                                    </p:anim>
                                    <p:set>
                                      <p:cBhvr>
                                        <p:cTn id="9" dur="80"/>
                                        <p:tgtEl>
                                          <p:spTgt spid="3"/>
                                        </p:tgtEl>
                                        <p:attrNameLst>
                                          <p:attrName>fill.type</p:attrName>
                                        </p:attrNameLst>
                                      </p:cBhvr>
                                      <p:to>
                                        <p:strVal val="solid"/>
                                      </p:to>
                                    </p:set>
                                  </p:childTnLst>
                                  <p:subTnLst>
                                    <p:audio>
                                      <p:cMediaNode>
                                        <p:cTn display="0" masterRel="sameClick">
                                          <p:stCondLst>
                                            <p:cond evt="begin" delay="0">
                                              <p:tn val="5"/>
                                            </p:cond>
                                          </p:stCondLst>
                                          <p:endCondLst>
                                            <p:cond evt="onStopAudio" delay="0">
                                              <p:tgtEl>
                                                <p:sldTgt/>
                                              </p:tgtEl>
                                            </p:cond>
                                          </p:endCondLst>
                                        </p:cTn>
                                        <p:tgtEl>
                                          <p:sndTgt r:embed="rId2" name="type.wav" builtIn="1"/>
                                        </p:tgtEl>
                                      </p:cMediaNode>
                                    </p:audio>
                                  </p:sub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subTnLst>
                                    <p:audio>
                                      <p:cMediaNode>
                                        <p:cTn display="0" masterRel="sameClick">
                                          <p:stCondLst>
                                            <p:cond evt="begin" delay="0">
                                              <p:tn val="12"/>
                                            </p:cond>
                                          </p:stCondLst>
                                          <p:endCondLst>
                                            <p:cond evt="onStopAudio" delay="0">
                                              <p:tgtEl>
                                                <p:sldTgt/>
                                              </p:tgtEl>
                                            </p:cond>
                                          </p:endCondLst>
                                        </p:cTn>
                                        <p:tgtEl>
                                          <p:sndTgt r:embed="rId3" name="mixkit-start-countdown-927.wav"/>
                                        </p:tgtEl>
                                      </p:cMediaNode>
                                    </p:audio>
                                  </p:subTnLst>
                                </p:cTn>
                              </p:par>
                            </p:childTnLst>
                          </p:cTn>
                        </p:par>
                        <p:par>
                          <p:cTn id="15" fill="hold">
                            <p:stCondLst>
                              <p:cond delay="500"/>
                            </p:stCondLst>
                            <p:childTnLst>
                              <p:par>
                                <p:cTn id="16" presetID="3" presetClass="exit" presetSubtype="10" fill="hold" nodeType="afterEffect">
                                  <p:stCondLst>
                                    <p:cond delay="10000"/>
                                  </p:stCondLst>
                                  <p:childTnLst>
                                    <p:animEffect transition="out" filter="blinds(horizontal)">
                                      <p:cBhvr>
                                        <p:cTn id="17" dur="500"/>
                                        <p:tgtEl>
                                          <p:spTgt spid="11"/>
                                        </p:tgtEl>
                                      </p:cBhvr>
                                    </p:animEffect>
                                    <p:set>
                                      <p:cBhvr>
                                        <p:cTn id="18" dur="1" fill="hold">
                                          <p:stCondLst>
                                            <p:cond delay="499"/>
                                          </p:stCondLst>
                                        </p:cTn>
                                        <p:tgtEl>
                                          <p:spTgt spid="1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7" presetClass="entr" presetSubtype="0" fill="hold" grpId="0" nodeType="clickEffect">
                                  <p:stCondLst>
                                    <p:cond delay="0"/>
                                  </p:stCondLst>
                                  <p:iterate type="lt">
                                    <p:tmPct val="50000"/>
                                  </p:iterate>
                                  <p:childTnLst>
                                    <p:set>
                                      <p:cBhvr>
                                        <p:cTn id="22" dur="1" fill="hold">
                                          <p:stCondLst>
                                            <p:cond delay="0"/>
                                          </p:stCondLst>
                                        </p:cTn>
                                        <p:tgtEl>
                                          <p:spTgt spid="5"/>
                                        </p:tgtEl>
                                        <p:attrNameLst>
                                          <p:attrName>style.visibility</p:attrName>
                                        </p:attrNameLst>
                                      </p:cBhvr>
                                      <p:to>
                                        <p:strVal val="visible"/>
                                      </p:to>
                                    </p:set>
                                    <p:anim calcmode="discrete" valueType="clr">
                                      <p:cBhvr override="childStyle">
                                        <p:cTn id="23"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24" dur="80"/>
                                        <p:tgtEl>
                                          <p:spTgt spid="5"/>
                                        </p:tgtEl>
                                        <p:attrNameLst>
                                          <p:attrName>fillcolor</p:attrName>
                                        </p:attrNameLst>
                                      </p:cBhvr>
                                      <p:tavLst>
                                        <p:tav tm="0">
                                          <p:val>
                                            <p:clrVal>
                                              <a:schemeClr val="accent2"/>
                                            </p:clrVal>
                                          </p:val>
                                        </p:tav>
                                        <p:tav tm="50000">
                                          <p:val>
                                            <p:clrVal>
                                              <a:schemeClr val="hlink"/>
                                            </p:clrVal>
                                          </p:val>
                                        </p:tav>
                                      </p:tavLst>
                                    </p:anim>
                                    <p:set>
                                      <p:cBhvr>
                                        <p:cTn id="25" dur="80"/>
                                        <p:tgtEl>
                                          <p:spTgt spid="5"/>
                                        </p:tgtEl>
                                        <p:attrNameLst>
                                          <p:attrName>fill.type</p:attrName>
                                        </p:attrNameLst>
                                      </p:cBhvr>
                                      <p:to>
                                        <p:strVal val="solid"/>
                                      </p:to>
                                    </p:set>
                                  </p:childTnLst>
                                  <p:subTnLst>
                                    <p:audio>
                                      <p:cMediaNode vol="70000">
                                        <p:cTn display="0" masterRel="sameClick">
                                          <p:stCondLst>
                                            <p:cond evt="begin" delay="0">
                                              <p:tn val="21"/>
                                            </p:cond>
                                          </p:stCondLst>
                                          <p:endCondLst>
                                            <p:cond evt="onStopAudio" delay="0">
                                              <p:tgtEl>
                                                <p:sldTgt/>
                                              </p:tgtEl>
                                            </p:cond>
                                          </p:endCondLst>
                                        </p:cTn>
                                        <p:tgtEl>
                                          <p:sndTgt r:embed="rId4" name="applause.wav" builtIn="1"/>
                                        </p:tgtEl>
                                      </p:cMediaNode>
                                    </p:audio>
                                  </p:subTnLst>
                                </p:cTn>
                              </p:par>
                            </p:childTnLst>
                          </p:cTn>
                        </p:par>
                      </p:childTnLst>
                    </p:cTn>
                  </p:par>
                  <p:par>
                    <p:cTn id="26" fill="hold">
                      <p:stCondLst>
                        <p:cond delay="indefinite"/>
                      </p:stCondLst>
                      <p:childTnLst>
                        <p:par>
                          <p:cTn id="27" fill="hold">
                            <p:stCondLst>
                              <p:cond delay="0"/>
                            </p:stCondLst>
                            <p:childTnLst>
                              <p:par>
                                <p:cTn id="28" presetID="27" presetClass="entr" presetSubtype="0" fill="hold" grpId="0" nodeType="clickEffect">
                                  <p:stCondLst>
                                    <p:cond delay="0"/>
                                  </p:stCondLst>
                                  <p:iterate type="lt">
                                    <p:tmPct val="50000"/>
                                  </p:iterate>
                                  <p:childTnLst>
                                    <p:set>
                                      <p:cBhvr>
                                        <p:cTn id="29" dur="1" fill="hold">
                                          <p:stCondLst>
                                            <p:cond delay="0"/>
                                          </p:stCondLst>
                                        </p:cTn>
                                        <p:tgtEl>
                                          <p:spTgt spid="6"/>
                                        </p:tgtEl>
                                        <p:attrNameLst>
                                          <p:attrName>style.visibility</p:attrName>
                                        </p:attrNameLst>
                                      </p:cBhvr>
                                      <p:to>
                                        <p:strVal val="visible"/>
                                      </p:to>
                                    </p:set>
                                    <p:anim calcmode="discrete" valueType="clr">
                                      <p:cBhvr override="childStyle">
                                        <p:cTn id="30"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31" dur="80"/>
                                        <p:tgtEl>
                                          <p:spTgt spid="6"/>
                                        </p:tgtEl>
                                        <p:attrNameLst>
                                          <p:attrName>fillcolor</p:attrName>
                                        </p:attrNameLst>
                                      </p:cBhvr>
                                      <p:tavLst>
                                        <p:tav tm="0">
                                          <p:val>
                                            <p:clrVal>
                                              <a:schemeClr val="accent2"/>
                                            </p:clrVal>
                                          </p:val>
                                        </p:tav>
                                        <p:tav tm="50000">
                                          <p:val>
                                            <p:clrVal>
                                              <a:schemeClr val="hlink"/>
                                            </p:clrVal>
                                          </p:val>
                                        </p:tav>
                                      </p:tavLst>
                                    </p:anim>
                                    <p:set>
                                      <p:cBhvr>
                                        <p:cTn id="32" dur="80"/>
                                        <p:tgtEl>
                                          <p:spTgt spid="6"/>
                                        </p:tgtEl>
                                        <p:attrNameLst>
                                          <p:attrName>fill.type</p:attrName>
                                        </p:attrNameLst>
                                      </p:cBhvr>
                                      <p:to>
                                        <p:strVal val="solid"/>
                                      </p:to>
                                    </p:set>
                                  </p:childTnLst>
                                </p:cTn>
                              </p:par>
                            </p:childTnLst>
                          </p:cTn>
                        </p:par>
                      </p:childTnLst>
                    </p:cTn>
                  </p:par>
                  <p:par>
                    <p:cTn id="33" fill="hold">
                      <p:stCondLst>
                        <p:cond delay="indefinite"/>
                      </p:stCondLst>
                      <p:childTnLst>
                        <p:par>
                          <p:cTn id="34" fill="hold">
                            <p:stCondLst>
                              <p:cond delay="0"/>
                            </p:stCondLst>
                            <p:childTnLst>
                              <p:par>
                                <p:cTn id="35" presetID="27" presetClass="entr" presetSubtype="0" fill="hold" grpId="0" nodeType="clickEffect">
                                  <p:stCondLst>
                                    <p:cond delay="0"/>
                                  </p:stCondLst>
                                  <p:iterate type="lt">
                                    <p:tmPct val="50000"/>
                                  </p:iterate>
                                  <p:childTnLst>
                                    <p:set>
                                      <p:cBhvr>
                                        <p:cTn id="36" dur="1" fill="hold">
                                          <p:stCondLst>
                                            <p:cond delay="0"/>
                                          </p:stCondLst>
                                        </p:cTn>
                                        <p:tgtEl>
                                          <p:spTgt spid="7"/>
                                        </p:tgtEl>
                                        <p:attrNameLst>
                                          <p:attrName>style.visibility</p:attrName>
                                        </p:attrNameLst>
                                      </p:cBhvr>
                                      <p:to>
                                        <p:strVal val="visible"/>
                                      </p:to>
                                    </p:set>
                                    <p:anim calcmode="discrete" valueType="clr">
                                      <p:cBhvr override="childStyle">
                                        <p:cTn id="37"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38" dur="80"/>
                                        <p:tgtEl>
                                          <p:spTgt spid="7"/>
                                        </p:tgtEl>
                                        <p:attrNameLst>
                                          <p:attrName>fillcolor</p:attrName>
                                        </p:attrNameLst>
                                      </p:cBhvr>
                                      <p:tavLst>
                                        <p:tav tm="0">
                                          <p:val>
                                            <p:clrVal>
                                              <a:schemeClr val="accent2"/>
                                            </p:clrVal>
                                          </p:val>
                                        </p:tav>
                                        <p:tav tm="50000">
                                          <p:val>
                                            <p:clrVal>
                                              <a:schemeClr val="hlink"/>
                                            </p:clrVal>
                                          </p:val>
                                        </p:tav>
                                      </p:tavLst>
                                    </p:anim>
                                    <p:set>
                                      <p:cBhvr>
                                        <p:cTn id="39" dur="80"/>
                                        <p:tgtEl>
                                          <p:spTgt spid="7"/>
                                        </p:tgtEl>
                                        <p:attrNameLst>
                                          <p:attrName>fill.type</p:attrName>
                                        </p:attrNameLst>
                                      </p:cBhvr>
                                      <p:to>
                                        <p:strVal val="solid"/>
                                      </p:to>
                                    </p:set>
                                  </p:childTnLst>
                                </p:cTn>
                              </p:par>
                            </p:childTnLst>
                          </p:cTn>
                        </p:par>
                      </p:childTnLst>
                    </p:cTn>
                  </p:par>
                  <p:par>
                    <p:cTn id="40" fill="hold">
                      <p:stCondLst>
                        <p:cond delay="indefinite"/>
                      </p:stCondLst>
                      <p:childTnLst>
                        <p:par>
                          <p:cTn id="41" fill="hold">
                            <p:stCondLst>
                              <p:cond delay="0"/>
                            </p:stCondLst>
                            <p:childTnLst>
                              <p:par>
                                <p:cTn id="42" presetID="27" presetClass="entr" presetSubtype="0" fill="hold" grpId="0" nodeType="clickEffect">
                                  <p:stCondLst>
                                    <p:cond delay="0"/>
                                  </p:stCondLst>
                                  <p:iterate type="lt">
                                    <p:tmPct val="50000"/>
                                  </p:iterate>
                                  <p:childTnLst>
                                    <p:set>
                                      <p:cBhvr>
                                        <p:cTn id="43" dur="1" fill="hold">
                                          <p:stCondLst>
                                            <p:cond delay="0"/>
                                          </p:stCondLst>
                                        </p:cTn>
                                        <p:tgtEl>
                                          <p:spTgt spid="8"/>
                                        </p:tgtEl>
                                        <p:attrNameLst>
                                          <p:attrName>style.visibility</p:attrName>
                                        </p:attrNameLst>
                                      </p:cBhvr>
                                      <p:to>
                                        <p:strVal val="visible"/>
                                      </p:to>
                                    </p:set>
                                    <p:anim calcmode="discrete" valueType="clr">
                                      <p:cBhvr override="childStyle">
                                        <p:cTn id="44" dur="8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45" dur="80"/>
                                        <p:tgtEl>
                                          <p:spTgt spid="8"/>
                                        </p:tgtEl>
                                        <p:attrNameLst>
                                          <p:attrName>fillcolor</p:attrName>
                                        </p:attrNameLst>
                                      </p:cBhvr>
                                      <p:tavLst>
                                        <p:tav tm="0">
                                          <p:val>
                                            <p:clrVal>
                                              <a:schemeClr val="accent2"/>
                                            </p:clrVal>
                                          </p:val>
                                        </p:tav>
                                        <p:tav tm="50000">
                                          <p:val>
                                            <p:clrVal>
                                              <a:schemeClr val="hlink"/>
                                            </p:clrVal>
                                          </p:val>
                                        </p:tav>
                                      </p:tavLst>
                                    </p:anim>
                                    <p:set>
                                      <p:cBhvr>
                                        <p:cTn id="46" dur="80"/>
                                        <p:tgtEl>
                                          <p:spTgt spid="8"/>
                                        </p:tgtEl>
                                        <p:attrNameLst>
                                          <p:attrName>fill.type</p:attrName>
                                        </p:attrNameLst>
                                      </p:cBhvr>
                                      <p:to>
                                        <p:strVal val="solid"/>
                                      </p:to>
                                    </p:set>
                                  </p:childTnLst>
                                </p:cTn>
                              </p:par>
                            </p:childTnLst>
                          </p:cTn>
                        </p:par>
                      </p:childTnLst>
                    </p:cTn>
                  </p:par>
                  <p:par>
                    <p:cTn id="47" fill="hold">
                      <p:stCondLst>
                        <p:cond delay="indefinite"/>
                      </p:stCondLst>
                      <p:childTnLst>
                        <p:par>
                          <p:cTn id="48" fill="hold">
                            <p:stCondLst>
                              <p:cond delay="0"/>
                            </p:stCondLst>
                            <p:childTnLst>
                              <p:par>
                                <p:cTn id="49" presetID="27" presetClass="entr" presetSubtype="0" fill="hold" grpId="0" nodeType="clickEffect">
                                  <p:stCondLst>
                                    <p:cond delay="0"/>
                                  </p:stCondLst>
                                  <p:iterate type="lt">
                                    <p:tmPct val="50000"/>
                                  </p:iterate>
                                  <p:childTnLst>
                                    <p:set>
                                      <p:cBhvr>
                                        <p:cTn id="50" dur="1" fill="hold">
                                          <p:stCondLst>
                                            <p:cond delay="0"/>
                                          </p:stCondLst>
                                        </p:cTn>
                                        <p:tgtEl>
                                          <p:spTgt spid="9"/>
                                        </p:tgtEl>
                                        <p:attrNameLst>
                                          <p:attrName>style.visibility</p:attrName>
                                        </p:attrNameLst>
                                      </p:cBhvr>
                                      <p:to>
                                        <p:strVal val="visible"/>
                                      </p:to>
                                    </p:set>
                                    <p:anim calcmode="discrete" valueType="clr">
                                      <p:cBhvr override="childStyle">
                                        <p:cTn id="51" dur="80"/>
                                        <p:tgtEl>
                                          <p:spTgt spid="9"/>
                                        </p:tgtEl>
                                        <p:attrNameLst>
                                          <p:attrName>style.color</p:attrName>
                                        </p:attrNameLst>
                                      </p:cBhvr>
                                      <p:tavLst>
                                        <p:tav tm="0">
                                          <p:val>
                                            <p:clrVal>
                                              <a:schemeClr val="accent2"/>
                                            </p:clrVal>
                                          </p:val>
                                        </p:tav>
                                        <p:tav tm="50000">
                                          <p:val>
                                            <p:clrVal>
                                              <a:schemeClr val="hlink"/>
                                            </p:clrVal>
                                          </p:val>
                                        </p:tav>
                                      </p:tavLst>
                                    </p:anim>
                                    <p:anim calcmode="discrete" valueType="clr">
                                      <p:cBhvr>
                                        <p:cTn id="52" dur="80"/>
                                        <p:tgtEl>
                                          <p:spTgt spid="9"/>
                                        </p:tgtEl>
                                        <p:attrNameLst>
                                          <p:attrName>fillcolor</p:attrName>
                                        </p:attrNameLst>
                                      </p:cBhvr>
                                      <p:tavLst>
                                        <p:tav tm="0">
                                          <p:val>
                                            <p:clrVal>
                                              <a:schemeClr val="accent2"/>
                                            </p:clrVal>
                                          </p:val>
                                        </p:tav>
                                        <p:tav tm="50000">
                                          <p:val>
                                            <p:clrVal>
                                              <a:schemeClr val="hlink"/>
                                            </p:clrVal>
                                          </p:val>
                                        </p:tav>
                                      </p:tavLst>
                                    </p:anim>
                                    <p:set>
                                      <p:cBhvr>
                                        <p:cTn id="53" dur="80"/>
                                        <p:tgtEl>
                                          <p:spTgt spid="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P spid="8" grpId="0" animBg="1"/>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xmlns="" val="0"/>
              </a:ext>
            </a:extLst>
          </a:blip>
          <a:srcRect r="446" b="9877"/>
          <a:stretch/>
        </p:blipFill>
        <p:spPr>
          <a:xfrm>
            <a:off x="0" y="0"/>
            <a:ext cx="12192000" cy="6858000"/>
          </a:xfrm>
          <a:prstGeom prst="rect">
            <a:avLst/>
          </a:prstGeom>
        </p:spPr>
      </p:pic>
      <p:sp>
        <p:nvSpPr>
          <p:cNvPr id="3" name="TextBox 2"/>
          <p:cNvSpPr txBox="1"/>
          <p:nvPr/>
        </p:nvSpPr>
        <p:spPr>
          <a:xfrm>
            <a:off x="2466530" y="675123"/>
            <a:ext cx="6825803" cy="4170372"/>
          </a:xfrm>
          <a:prstGeom prst="rect">
            <a:avLst/>
          </a:prstGeom>
          <a:noFill/>
        </p:spPr>
        <p:txBody>
          <a:bodyPr wrap="square" rtlCol="0">
            <a:spAutoFit/>
          </a:bodyPr>
          <a:lstStyle/>
          <a:p>
            <a:pPr algn="ctr"/>
            <a:r>
              <a:rPr lang="en-US" sz="19900" b="1" dirty="0" smtClean="0">
                <a:solidFill>
                  <a:srgbClr val="C00000"/>
                </a:solidFill>
                <a:latin typeface="Comic Sans MS" panose="030F0702030302020204" pitchFamily="66" charset="0"/>
              </a:rPr>
              <a:t>SLAP</a:t>
            </a:r>
          </a:p>
          <a:p>
            <a:pPr algn="ctr"/>
            <a:r>
              <a:rPr lang="en-US" sz="6600" b="1" dirty="0" smtClean="0">
                <a:solidFill>
                  <a:srgbClr val="C00000"/>
                </a:solidFill>
                <a:latin typeface="Comic Sans MS" panose="030F0702030302020204" pitchFamily="66" charset="0"/>
              </a:rPr>
              <a:t>The words</a:t>
            </a:r>
            <a:endParaRPr lang="en-US" sz="6600" b="1" dirty="0">
              <a:solidFill>
                <a:srgbClr val="0070C0"/>
              </a:solidFill>
              <a:latin typeface="Comic Sans MS" panose="030F0702030302020204" pitchFamily="66" charset="0"/>
            </a:endParaRPr>
          </a:p>
        </p:txBody>
      </p:sp>
    </p:spTree>
    <p:extLst>
      <p:ext uri="{BB962C8B-B14F-4D97-AF65-F5344CB8AC3E}">
        <p14:creationId xmlns:p14="http://schemas.microsoft.com/office/powerpoint/2010/main" xmlns="" val="2575716869"/>
      </p:ext>
    </p:extLst>
  </p:cSld>
  <p:clrMapOvr>
    <a:masterClrMapping/>
  </p:clrMapOvr>
  <p:transition spd="slow">
    <p:push dir="u"/>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5"/>
          <a:srcRect/>
          <a:stretch>
            <a:fillRect/>
          </a:stretch>
        </p:blipFill>
        <p:spPr bwMode="auto">
          <a:xfrm>
            <a:off x="0" y="0"/>
            <a:ext cx="12192000" cy="6858000"/>
          </a:xfrm>
          <a:prstGeom prst="rect">
            <a:avLst/>
          </a:prstGeom>
          <a:noFill/>
          <a:ln w="9525">
            <a:noFill/>
            <a:miter lim="800000"/>
            <a:headEnd/>
            <a:tailEnd/>
          </a:ln>
          <a:effectLst/>
        </p:spPr>
      </p:pic>
      <p:sp>
        <p:nvSpPr>
          <p:cNvPr id="4" name="TextBox 3"/>
          <p:cNvSpPr txBox="1"/>
          <p:nvPr/>
        </p:nvSpPr>
        <p:spPr>
          <a:xfrm>
            <a:off x="3031958" y="0"/>
            <a:ext cx="9160042" cy="1323439"/>
          </a:xfrm>
          <a:prstGeom prst="rect">
            <a:avLst/>
          </a:prstGeom>
          <a:solidFill>
            <a:schemeClr val="bg1"/>
          </a:solidFill>
        </p:spPr>
        <p:txBody>
          <a:bodyPr wrap="square" rtlCol="0">
            <a:spAutoFit/>
          </a:bodyPr>
          <a:lstStyle/>
          <a:p>
            <a:endParaRPr lang="en-US" sz="8000" b="1" dirty="0">
              <a:solidFill>
                <a:srgbClr val="0070C0"/>
              </a:solidFill>
              <a:latin typeface="Times New Roman" pitchFamily="18" charset="0"/>
              <a:cs typeface="Times New Roman" pitchFamily="18" charset="0"/>
            </a:endParaRPr>
          </a:p>
        </p:txBody>
      </p:sp>
      <p:sp>
        <p:nvSpPr>
          <p:cNvPr id="3" name="TextBox 2"/>
          <p:cNvSpPr txBox="1"/>
          <p:nvPr/>
        </p:nvSpPr>
        <p:spPr>
          <a:xfrm>
            <a:off x="3368842" y="0"/>
            <a:ext cx="8823158" cy="1200329"/>
          </a:xfrm>
          <a:prstGeom prst="rect">
            <a:avLst/>
          </a:prstGeom>
          <a:solidFill>
            <a:schemeClr val="bg1"/>
          </a:solidFill>
        </p:spPr>
        <p:txBody>
          <a:bodyPr wrap="square" rtlCol="0">
            <a:spAutoFit/>
          </a:bodyPr>
          <a:lstStyle/>
          <a:p>
            <a:r>
              <a:rPr lang="en-US" sz="5400" dirty="0" smtClean="0">
                <a:latin typeface="Times New Roman" pitchFamily="18" charset="0"/>
                <a:cs typeface="Times New Roman" pitchFamily="18" charset="0"/>
              </a:rPr>
              <a:t>Name a job starts with letter </a:t>
            </a:r>
            <a:r>
              <a:rPr lang="en-US" sz="7200" b="1" dirty="0" smtClean="0">
                <a:solidFill>
                  <a:srgbClr val="FF0000"/>
                </a:solidFill>
                <a:latin typeface="Times New Roman" pitchFamily="18" charset="0"/>
                <a:cs typeface="Times New Roman" pitchFamily="18" charset="0"/>
              </a:rPr>
              <a:t>F</a:t>
            </a:r>
            <a:r>
              <a:rPr lang="en-US" sz="7200" dirty="0" smtClean="0">
                <a:latin typeface="Times New Roman" pitchFamily="18" charset="0"/>
                <a:cs typeface="Times New Roman" pitchFamily="18" charset="0"/>
              </a:rPr>
              <a:t> </a:t>
            </a:r>
            <a:endParaRPr lang="en-US" sz="7200" b="1" dirty="0">
              <a:solidFill>
                <a:srgbClr val="FF0000"/>
              </a:solidFill>
              <a:latin typeface="Times New Roman" pitchFamily="18" charset="0"/>
              <a:cs typeface="Times New Roman" pitchFamily="18" charset="0"/>
            </a:endParaRPr>
          </a:p>
        </p:txBody>
      </p:sp>
      <p:sp>
        <p:nvSpPr>
          <p:cNvPr id="5" name="TextBox 4"/>
          <p:cNvSpPr txBox="1"/>
          <p:nvPr/>
        </p:nvSpPr>
        <p:spPr>
          <a:xfrm>
            <a:off x="5197643" y="5842337"/>
            <a:ext cx="6994357" cy="1015663"/>
          </a:xfrm>
          <a:prstGeom prst="rect">
            <a:avLst/>
          </a:prstGeom>
          <a:solidFill>
            <a:srgbClr val="FFC000"/>
          </a:solidFill>
        </p:spPr>
        <p:txBody>
          <a:bodyPr wrap="square" rtlCol="0">
            <a:spAutoFit/>
          </a:bodyPr>
          <a:lstStyle/>
          <a:p>
            <a:r>
              <a:rPr lang="en-US" sz="6000" b="1" dirty="0" smtClean="0">
                <a:solidFill>
                  <a:srgbClr val="0070C0"/>
                </a:solidFill>
                <a:latin typeface="Times New Roman" pitchFamily="18" charset="0"/>
                <a:cs typeface="Times New Roman" pitchFamily="18" charset="0"/>
              </a:rPr>
              <a:t>fashion designer</a:t>
            </a:r>
            <a:endParaRPr lang="en-US" sz="6000" b="1" dirty="0">
              <a:solidFill>
                <a:srgbClr val="0070C0"/>
              </a:solidFill>
              <a:latin typeface="Times New Roman" pitchFamily="18" charset="0"/>
              <a:cs typeface="Times New Roman" pitchFamily="18" charset="0"/>
            </a:endParaRPr>
          </a:p>
        </p:txBody>
      </p:sp>
      <p:sp>
        <p:nvSpPr>
          <p:cNvPr id="6" name="TextBox 5"/>
          <p:cNvSpPr txBox="1"/>
          <p:nvPr/>
        </p:nvSpPr>
        <p:spPr>
          <a:xfrm>
            <a:off x="5245768" y="4767516"/>
            <a:ext cx="6946231" cy="1015663"/>
          </a:xfrm>
          <a:prstGeom prst="rect">
            <a:avLst/>
          </a:prstGeom>
          <a:solidFill>
            <a:schemeClr val="accent4">
              <a:lumMod val="60000"/>
              <a:lumOff val="40000"/>
            </a:schemeClr>
          </a:solidFill>
        </p:spPr>
        <p:txBody>
          <a:bodyPr wrap="square" rtlCol="0">
            <a:spAutoFit/>
          </a:bodyPr>
          <a:lstStyle/>
          <a:p>
            <a:r>
              <a:rPr lang="en-US" sz="6000" b="1" dirty="0" smtClean="0">
                <a:solidFill>
                  <a:srgbClr val="0070C0"/>
                </a:solidFill>
                <a:latin typeface="Times New Roman" pitchFamily="18" charset="0"/>
                <a:cs typeface="Times New Roman" pitchFamily="18" charset="0"/>
              </a:rPr>
              <a:t>farmer</a:t>
            </a:r>
            <a:endParaRPr lang="en-US" sz="6000" b="1" dirty="0">
              <a:solidFill>
                <a:srgbClr val="0070C0"/>
              </a:solidFill>
              <a:latin typeface="Times New Roman" pitchFamily="18" charset="0"/>
              <a:cs typeface="Times New Roman" pitchFamily="18" charset="0"/>
            </a:endParaRPr>
          </a:p>
        </p:txBody>
      </p:sp>
      <p:sp>
        <p:nvSpPr>
          <p:cNvPr id="7" name="TextBox 6"/>
          <p:cNvSpPr txBox="1"/>
          <p:nvPr/>
        </p:nvSpPr>
        <p:spPr>
          <a:xfrm>
            <a:off x="5221705" y="3636548"/>
            <a:ext cx="6970295" cy="1015663"/>
          </a:xfrm>
          <a:prstGeom prst="rect">
            <a:avLst/>
          </a:prstGeom>
          <a:solidFill>
            <a:srgbClr val="FFFF00"/>
          </a:solidFill>
        </p:spPr>
        <p:txBody>
          <a:bodyPr wrap="square" rtlCol="0">
            <a:spAutoFit/>
          </a:bodyPr>
          <a:lstStyle/>
          <a:p>
            <a:r>
              <a:rPr lang="en-US" sz="6000" b="1" dirty="0" err="1" smtClean="0">
                <a:solidFill>
                  <a:srgbClr val="0070C0"/>
                </a:solidFill>
                <a:latin typeface="Times New Roman" pitchFamily="18" charset="0"/>
                <a:cs typeface="Times New Roman" pitchFamily="18" charset="0"/>
              </a:rPr>
              <a:t>fishman</a:t>
            </a:r>
            <a:endParaRPr lang="en-US" sz="6000" b="1" dirty="0">
              <a:solidFill>
                <a:srgbClr val="0070C0"/>
              </a:solidFill>
              <a:latin typeface="Times New Roman" pitchFamily="18" charset="0"/>
              <a:cs typeface="Times New Roman" pitchFamily="18" charset="0"/>
            </a:endParaRPr>
          </a:p>
        </p:txBody>
      </p:sp>
      <p:sp>
        <p:nvSpPr>
          <p:cNvPr id="8" name="TextBox 7"/>
          <p:cNvSpPr txBox="1"/>
          <p:nvPr/>
        </p:nvSpPr>
        <p:spPr>
          <a:xfrm>
            <a:off x="5221705" y="2481516"/>
            <a:ext cx="6970295" cy="1015663"/>
          </a:xfrm>
          <a:prstGeom prst="rect">
            <a:avLst/>
          </a:prstGeom>
          <a:solidFill>
            <a:srgbClr val="CC99FF"/>
          </a:solidFill>
        </p:spPr>
        <p:txBody>
          <a:bodyPr wrap="square" rtlCol="0">
            <a:spAutoFit/>
          </a:bodyPr>
          <a:lstStyle/>
          <a:p>
            <a:r>
              <a:rPr lang="en-US" sz="6000" b="1" dirty="0" smtClean="0">
                <a:solidFill>
                  <a:srgbClr val="0070C0"/>
                </a:solidFill>
                <a:latin typeface="Times New Roman" pitchFamily="18" charset="0"/>
                <a:cs typeface="Times New Roman" pitchFamily="18" charset="0"/>
              </a:rPr>
              <a:t>footballer</a:t>
            </a:r>
            <a:endParaRPr lang="en-US" sz="6000" b="1" dirty="0">
              <a:solidFill>
                <a:srgbClr val="0070C0"/>
              </a:solidFill>
              <a:latin typeface="Times New Roman" pitchFamily="18" charset="0"/>
              <a:cs typeface="Times New Roman" pitchFamily="18" charset="0"/>
            </a:endParaRPr>
          </a:p>
        </p:txBody>
      </p:sp>
      <p:sp>
        <p:nvSpPr>
          <p:cNvPr id="9" name="TextBox 8"/>
          <p:cNvSpPr txBox="1"/>
          <p:nvPr/>
        </p:nvSpPr>
        <p:spPr>
          <a:xfrm>
            <a:off x="5245769" y="1398675"/>
            <a:ext cx="6946232" cy="1015663"/>
          </a:xfrm>
          <a:prstGeom prst="rect">
            <a:avLst/>
          </a:prstGeom>
          <a:solidFill>
            <a:srgbClr val="FF66FF"/>
          </a:solidFill>
        </p:spPr>
        <p:txBody>
          <a:bodyPr wrap="square" rtlCol="0">
            <a:spAutoFit/>
          </a:bodyPr>
          <a:lstStyle/>
          <a:p>
            <a:r>
              <a:rPr lang="en-US" sz="6000" b="1" dirty="0" smtClean="0">
                <a:solidFill>
                  <a:srgbClr val="0070C0"/>
                </a:solidFill>
                <a:latin typeface="Times New Roman" pitchFamily="18" charset="0"/>
                <a:cs typeface="Times New Roman" pitchFamily="18" charset="0"/>
              </a:rPr>
              <a:t>fireman/firefighter</a:t>
            </a:r>
            <a:endParaRPr lang="en-US" sz="6000" b="1" dirty="0">
              <a:solidFill>
                <a:srgbClr val="0070C0"/>
              </a:solidFill>
              <a:latin typeface="Times New Roman" pitchFamily="18" charset="0"/>
              <a:cs typeface="Times New Roman" pitchFamily="18" charset="0"/>
            </a:endParaRPr>
          </a:p>
        </p:txBody>
      </p:sp>
      <p:pic>
        <p:nvPicPr>
          <p:cNvPr id="10" name="Picture 3"/>
          <p:cNvPicPr>
            <a:picLocks noChangeAspect="1" noChangeArrowheads="1"/>
          </p:cNvPicPr>
          <p:nvPr/>
        </p:nvPicPr>
        <p:blipFill>
          <a:blip r:embed="rId6"/>
          <a:srcRect/>
          <a:stretch>
            <a:fillRect/>
          </a:stretch>
        </p:blipFill>
        <p:spPr bwMode="auto">
          <a:xfrm>
            <a:off x="794084" y="1251284"/>
            <a:ext cx="2935704" cy="3031958"/>
          </a:xfrm>
          <a:prstGeom prst="rect">
            <a:avLst/>
          </a:prstGeom>
          <a:noFill/>
          <a:ln w="9525">
            <a:noFill/>
            <a:miter lim="800000"/>
            <a:headEnd/>
            <a:tailEnd/>
          </a:ln>
          <a:effectLst/>
        </p:spPr>
      </p:pic>
      <p:pic>
        <p:nvPicPr>
          <p:cNvPr id="11" name="Picture 2" descr="Countdown Timer GIFs - Get the best GIF on GIPHY"/>
          <p:cNvPicPr>
            <a:picLocks noChangeAspect="1" noChangeArrowheads="1" noCrop="1"/>
          </p:cNvPicPr>
          <p:nvPr/>
        </p:nvPicPr>
        <p:blipFill>
          <a:blip r:embed="rId7">
            <a:extLst>
              <a:ext uri="{28A0092B-C50C-407E-A947-70E740481C1C}">
                <a14:useLocalDpi xmlns="" xmlns:a14="http://schemas.microsoft.com/office/drawing/2010/main" val="0"/>
              </a:ext>
            </a:extLst>
          </a:blip>
          <a:srcRect/>
          <a:stretch>
            <a:fillRect/>
          </a:stretch>
        </p:blipFill>
        <p:spPr bwMode="auto">
          <a:xfrm>
            <a:off x="1119631" y="1824358"/>
            <a:ext cx="2283902" cy="1712927"/>
          </a:xfrm>
          <a:prstGeom prst="rect">
            <a:avLst/>
          </a:prstGeom>
          <a:noFill/>
          <a:extLst>
            <a:ext uri="{909E8E84-426E-40DD-AFC4-6F175D3DCCD1}">
              <a14:hiddenFill xmlns="" xmlns:a14="http://schemas.microsoft.com/office/drawing/2010/main">
                <a:solidFill>
                  <a:srgbClr val="FFFFFF"/>
                </a:solidFill>
              </a14:hiddenFill>
            </a:ext>
          </a:extLst>
        </p:spPr>
      </p:pic>
      <p:sp>
        <p:nvSpPr>
          <p:cNvPr id="12" name="TextBox 11"/>
          <p:cNvSpPr txBox="1"/>
          <p:nvPr/>
        </p:nvSpPr>
        <p:spPr>
          <a:xfrm>
            <a:off x="2550695" y="0"/>
            <a:ext cx="481263" cy="1015663"/>
          </a:xfrm>
          <a:prstGeom prst="rect">
            <a:avLst/>
          </a:prstGeom>
          <a:solidFill>
            <a:schemeClr val="accent1"/>
          </a:solidFill>
        </p:spPr>
        <p:txBody>
          <a:bodyPr wrap="square" rtlCol="0">
            <a:spAutoFit/>
          </a:bodyPr>
          <a:lstStyle/>
          <a:p>
            <a:r>
              <a:rPr lang="en-US" sz="6000" b="1" dirty="0" smtClean="0">
                <a:latin typeface="Times New Roman" pitchFamily="18" charset="0"/>
                <a:cs typeface="Times New Roman" pitchFamily="18" charset="0"/>
              </a:rPr>
              <a:t>4</a:t>
            </a:r>
            <a:endParaRPr lang="en-US" sz="6000" b="1"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1000"/>
                                  </p:iterate>
                                  <p:childTnLst>
                                    <p:set>
                                      <p:cBhvr>
                                        <p:cTn id="6" dur="1" fill="hold">
                                          <p:stCondLst>
                                            <p:cond delay="0"/>
                                          </p:stCondLst>
                                        </p:cTn>
                                        <p:tgtEl>
                                          <p:spTgt spid="3"/>
                                        </p:tgtEl>
                                        <p:attrNameLst>
                                          <p:attrName>style.visibility</p:attrName>
                                        </p:attrNameLst>
                                      </p:cBhvr>
                                      <p:to>
                                        <p:strVal val="visible"/>
                                      </p:to>
                                    </p:set>
                                    <p:anim calcmode="discrete" valueType="clr">
                                      <p:cBhvr override="childStyle">
                                        <p:cTn id="7" dur="80"/>
                                        <p:tgtEl>
                                          <p:spTgt spid="3"/>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
                                        </p:tgtEl>
                                        <p:attrNameLst>
                                          <p:attrName>fillcolor</p:attrName>
                                        </p:attrNameLst>
                                      </p:cBhvr>
                                      <p:tavLst>
                                        <p:tav tm="0">
                                          <p:val>
                                            <p:clrVal>
                                              <a:schemeClr val="accent2"/>
                                            </p:clrVal>
                                          </p:val>
                                        </p:tav>
                                        <p:tav tm="50000">
                                          <p:val>
                                            <p:clrVal>
                                              <a:schemeClr val="hlink"/>
                                            </p:clrVal>
                                          </p:val>
                                        </p:tav>
                                      </p:tavLst>
                                    </p:anim>
                                    <p:set>
                                      <p:cBhvr>
                                        <p:cTn id="9" dur="80"/>
                                        <p:tgtEl>
                                          <p:spTgt spid="3"/>
                                        </p:tgtEl>
                                        <p:attrNameLst>
                                          <p:attrName>fill.type</p:attrName>
                                        </p:attrNameLst>
                                      </p:cBhvr>
                                      <p:to>
                                        <p:strVal val="solid"/>
                                      </p:to>
                                    </p:set>
                                  </p:childTnLst>
                                  <p:subTnLst>
                                    <p:audio>
                                      <p:cMediaNode>
                                        <p:cTn display="0" masterRel="sameClick">
                                          <p:stCondLst>
                                            <p:cond evt="begin" delay="0">
                                              <p:tn val="5"/>
                                            </p:cond>
                                          </p:stCondLst>
                                          <p:endCondLst>
                                            <p:cond evt="onStopAudio" delay="0">
                                              <p:tgtEl>
                                                <p:sldTgt/>
                                              </p:tgtEl>
                                            </p:cond>
                                          </p:endCondLst>
                                        </p:cTn>
                                        <p:tgtEl>
                                          <p:sndTgt r:embed="rId2" name="type.wav" builtIn="1"/>
                                        </p:tgtEl>
                                      </p:cMediaNode>
                                    </p:audio>
                                  </p:sub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subTnLst>
                                    <p:audio>
                                      <p:cMediaNode>
                                        <p:cTn display="0" masterRel="sameClick">
                                          <p:stCondLst>
                                            <p:cond evt="begin" delay="0">
                                              <p:tn val="12"/>
                                            </p:cond>
                                          </p:stCondLst>
                                          <p:endCondLst>
                                            <p:cond evt="onStopAudio" delay="0">
                                              <p:tgtEl>
                                                <p:sldTgt/>
                                              </p:tgtEl>
                                            </p:cond>
                                          </p:endCondLst>
                                        </p:cTn>
                                        <p:tgtEl>
                                          <p:sndTgt r:embed="rId3" name="mixkit-start-countdown-927.wav"/>
                                        </p:tgtEl>
                                      </p:cMediaNode>
                                    </p:audio>
                                  </p:subTnLst>
                                </p:cTn>
                              </p:par>
                            </p:childTnLst>
                          </p:cTn>
                        </p:par>
                        <p:par>
                          <p:cTn id="15" fill="hold">
                            <p:stCondLst>
                              <p:cond delay="500"/>
                            </p:stCondLst>
                            <p:childTnLst>
                              <p:par>
                                <p:cTn id="16" presetID="3" presetClass="exit" presetSubtype="10" fill="hold" nodeType="afterEffect">
                                  <p:stCondLst>
                                    <p:cond delay="10000"/>
                                  </p:stCondLst>
                                  <p:childTnLst>
                                    <p:animEffect transition="out" filter="blinds(horizontal)">
                                      <p:cBhvr>
                                        <p:cTn id="17" dur="500"/>
                                        <p:tgtEl>
                                          <p:spTgt spid="11"/>
                                        </p:tgtEl>
                                      </p:cBhvr>
                                    </p:animEffect>
                                    <p:set>
                                      <p:cBhvr>
                                        <p:cTn id="18" dur="1" fill="hold">
                                          <p:stCondLst>
                                            <p:cond delay="499"/>
                                          </p:stCondLst>
                                        </p:cTn>
                                        <p:tgtEl>
                                          <p:spTgt spid="1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7" presetClass="entr" presetSubtype="0" fill="hold" grpId="0" nodeType="clickEffect">
                                  <p:stCondLst>
                                    <p:cond delay="0"/>
                                  </p:stCondLst>
                                  <p:iterate type="lt">
                                    <p:tmPct val="50000"/>
                                  </p:iterate>
                                  <p:childTnLst>
                                    <p:set>
                                      <p:cBhvr>
                                        <p:cTn id="22" dur="1" fill="hold">
                                          <p:stCondLst>
                                            <p:cond delay="0"/>
                                          </p:stCondLst>
                                        </p:cTn>
                                        <p:tgtEl>
                                          <p:spTgt spid="5"/>
                                        </p:tgtEl>
                                        <p:attrNameLst>
                                          <p:attrName>style.visibility</p:attrName>
                                        </p:attrNameLst>
                                      </p:cBhvr>
                                      <p:to>
                                        <p:strVal val="visible"/>
                                      </p:to>
                                    </p:set>
                                    <p:anim calcmode="discrete" valueType="clr">
                                      <p:cBhvr override="childStyle">
                                        <p:cTn id="23"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24" dur="80"/>
                                        <p:tgtEl>
                                          <p:spTgt spid="5"/>
                                        </p:tgtEl>
                                        <p:attrNameLst>
                                          <p:attrName>fillcolor</p:attrName>
                                        </p:attrNameLst>
                                      </p:cBhvr>
                                      <p:tavLst>
                                        <p:tav tm="0">
                                          <p:val>
                                            <p:clrVal>
                                              <a:schemeClr val="accent2"/>
                                            </p:clrVal>
                                          </p:val>
                                        </p:tav>
                                        <p:tav tm="50000">
                                          <p:val>
                                            <p:clrVal>
                                              <a:schemeClr val="hlink"/>
                                            </p:clrVal>
                                          </p:val>
                                        </p:tav>
                                      </p:tavLst>
                                    </p:anim>
                                    <p:set>
                                      <p:cBhvr>
                                        <p:cTn id="25" dur="80"/>
                                        <p:tgtEl>
                                          <p:spTgt spid="5"/>
                                        </p:tgtEl>
                                        <p:attrNameLst>
                                          <p:attrName>fill.type</p:attrName>
                                        </p:attrNameLst>
                                      </p:cBhvr>
                                      <p:to>
                                        <p:strVal val="solid"/>
                                      </p:to>
                                    </p:set>
                                  </p:childTnLst>
                                  <p:subTnLst>
                                    <p:audio>
                                      <p:cMediaNode vol="70000">
                                        <p:cTn display="0" masterRel="sameClick">
                                          <p:stCondLst>
                                            <p:cond evt="begin" delay="0">
                                              <p:tn val="21"/>
                                            </p:cond>
                                          </p:stCondLst>
                                          <p:endCondLst>
                                            <p:cond evt="onStopAudio" delay="0">
                                              <p:tgtEl>
                                                <p:sldTgt/>
                                              </p:tgtEl>
                                            </p:cond>
                                          </p:endCondLst>
                                        </p:cTn>
                                        <p:tgtEl>
                                          <p:sndTgt r:embed="rId4" name="applause.wav" builtIn="1"/>
                                        </p:tgtEl>
                                      </p:cMediaNode>
                                    </p:audio>
                                  </p:subTnLst>
                                </p:cTn>
                              </p:par>
                            </p:childTnLst>
                          </p:cTn>
                        </p:par>
                      </p:childTnLst>
                    </p:cTn>
                  </p:par>
                  <p:par>
                    <p:cTn id="26" fill="hold">
                      <p:stCondLst>
                        <p:cond delay="indefinite"/>
                      </p:stCondLst>
                      <p:childTnLst>
                        <p:par>
                          <p:cTn id="27" fill="hold">
                            <p:stCondLst>
                              <p:cond delay="0"/>
                            </p:stCondLst>
                            <p:childTnLst>
                              <p:par>
                                <p:cTn id="28" presetID="27" presetClass="entr" presetSubtype="0" fill="hold" grpId="0" nodeType="clickEffect">
                                  <p:stCondLst>
                                    <p:cond delay="0"/>
                                  </p:stCondLst>
                                  <p:iterate type="lt">
                                    <p:tmPct val="50000"/>
                                  </p:iterate>
                                  <p:childTnLst>
                                    <p:set>
                                      <p:cBhvr>
                                        <p:cTn id="29" dur="1" fill="hold">
                                          <p:stCondLst>
                                            <p:cond delay="0"/>
                                          </p:stCondLst>
                                        </p:cTn>
                                        <p:tgtEl>
                                          <p:spTgt spid="6"/>
                                        </p:tgtEl>
                                        <p:attrNameLst>
                                          <p:attrName>style.visibility</p:attrName>
                                        </p:attrNameLst>
                                      </p:cBhvr>
                                      <p:to>
                                        <p:strVal val="visible"/>
                                      </p:to>
                                    </p:set>
                                    <p:anim calcmode="discrete" valueType="clr">
                                      <p:cBhvr override="childStyle">
                                        <p:cTn id="30"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31" dur="80"/>
                                        <p:tgtEl>
                                          <p:spTgt spid="6"/>
                                        </p:tgtEl>
                                        <p:attrNameLst>
                                          <p:attrName>fillcolor</p:attrName>
                                        </p:attrNameLst>
                                      </p:cBhvr>
                                      <p:tavLst>
                                        <p:tav tm="0">
                                          <p:val>
                                            <p:clrVal>
                                              <a:schemeClr val="accent2"/>
                                            </p:clrVal>
                                          </p:val>
                                        </p:tav>
                                        <p:tav tm="50000">
                                          <p:val>
                                            <p:clrVal>
                                              <a:schemeClr val="hlink"/>
                                            </p:clrVal>
                                          </p:val>
                                        </p:tav>
                                      </p:tavLst>
                                    </p:anim>
                                    <p:set>
                                      <p:cBhvr>
                                        <p:cTn id="32" dur="80"/>
                                        <p:tgtEl>
                                          <p:spTgt spid="6"/>
                                        </p:tgtEl>
                                        <p:attrNameLst>
                                          <p:attrName>fill.type</p:attrName>
                                        </p:attrNameLst>
                                      </p:cBhvr>
                                      <p:to>
                                        <p:strVal val="solid"/>
                                      </p:to>
                                    </p:set>
                                  </p:childTnLst>
                                </p:cTn>
                              </p:par>
                            </p:childTnLst>
                          </p:cTn>
                        </p:par>
                      </p:childTnLst>
                    </p:cTn>
                  </p:par>
                  <p:par>
                    <p:cTn id="33" fill="hold">
                      <p:stCondLst>
                        <p:cond delay="indefinite"/>
                      </p:stCondLst>
                      <p:childTnLst>
                        <p:par>
                          <p:cTn id="34" fill="hold">
                            <p:stCondLst>
                              <p:cond delay="0"/>
                            </p:stCondLst>
                            <p:childTnLst>
                              <p:par>
                                <p:cTn id="35" presetID="27" presetClass="entr" presetSubtype="0" fill="hold" grpId="0" nodeType="clickEffect">
                                  <p:stCondLst>
                                    <p:cond delay="0"/>
                                  </p:stCondLst>
                                  <p:iterate type="lt">
                                    <p:tmPct val="50000"/>
                                  </p:iterate>
                                  <p:childTnLst>
                                    <p:set>
                                      <p:cBhvr>
                                        <p:cTn id="36" dur="1" fill="hold">
                                          <p:stCondLst>
                                            <p:cond delay="0"/>
                                          </p:stCondLst>
                                        </p:cTn>
                                        <p:tgtEl>
                                          <p:spTgt spid="7"/>
                                        </p:tgtEl>
                                        <p:attrNameLst>
                                          <p:attrName>style.visibility</p:attrName>
                                        </p:attrNameLst>
                                      </p:cBhvr>
                                      <p:to>
                                        <p:strVal val="visible"/>
                                      </p:to>
                                    </p:set>
                                    <p:anim calcmode="discrete" valueType="clr">
                                      <p:cBhvr override="childStyle">
                                        <p:cTn id="37"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38" dur="80"/>
                                        <p:tgtEl>
                                          <p:spTgt spid="7"/>
                                        </p:tgtEl>
                                        <p:attrNameLst>
                                          <p:attrName>fillcolor</p:attrName>
                                        </p:attrNameLst>
                                      </p:cBhvr>
                                      <p:tavLst>
                                        <p:tav tm="0">
                                          <p:val>
                                            <p:clrVal>
                                              <a:schemeClr val="accent2"/>
                                            </p:clrVal>
                                          </p:val>
                                        </p:tav>
                                        <p:tav tm="50000">
                                          <p:val>
                                            <p:clrVal>
                                              <a:schemeClr val="hlink"/>
                                            </p:clrVal>
                                          </p:val>
                                        </p:tav>
                                      </p:tavLst>
                                    </p:anim>
                                    <p:set>
                                      <p:cBhvr>
                                        <p:cTn id="39" dur="80"/>
                                        <p:tgtEl>
                                          <p:spTgt spid="7"/>
                                        </p:tgtEl>
                                        <p:attrNameLst>
                                          <p:attrName>fill.type</p:attrName>
                                        </p:attrNameLst>
                                      </p:cBhvr>
                                      <p:to>
                                        <p:strVal val="solid"/>
                                      </p:to>
                                    </p:set>
                                  </p:childTnLst>
                                </p:cTn>
                              </p:par>
                            </p:childTnLst>
                          </p:cTn>
                        </p:par>
                      </p:childTnLst>
                    </p:cTn>
                  </p:par>
                  <p:par>
                    <p:cTn id="40" fill="hold">
                      <p:stCondLst>
                        <p:cond delay="indefinite"/>
                      </p:stCondLst>
                      <p:childTnLst>
                        <p:par>
                          <p:cTn id="41" fill="hold">
                            <p:stCondLst>
                              <p:cond delay="0"/>
                            </p:stCondLst>
                            <p:childTnLst>
                              <p:par>
                                <p:cTn id="42" presetID="27" presetClass="entr" presetSubtype="0" fill="hold" grpId="0" nodeType="clickEffect">
                                  <p:stCondLst>
                                    <p:cond delay="0"/>
                                  </p:stCondLst>
                                  <p:iterate type="lt">
                                    <p:tmPct val="50000"/>
                                  </p:iterate>
                                  <p:childTnLst>
                                    <p:set>
                                      <p:cBhvr>
                                        <p:cTn id="43" dur="1" fill="hold">
                                          <p:stCondLst>
                                            <p:cond delay="0"/>
                                          </p:stCondLst>
                                        </p:cTn>
                                        <p:tgtEl>
                                          <p:spTgt spid="8"/>
                                        </p:tgtEl>
                                        <p:attrNameLst>
                                          <p:attrName>style.visibility</p:attrName>
                                        </p:attrNameLst>
                                      </p:cBhvr>
                                      <p:to>
                                        <p:strVal val="visible"/>
                                      </p:to>
                                    </p:set>
                                    <p:anim calcmode="discrete" valueType="clr">
                                      <p:cBhvr override="childStyle">
                                        <p:cTn id="44" dur="8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45" dur="80"/>
                                        <p:tgtEl>
                                          <p:spTgt spid="8"/>
                                        </p:tgtEl>
                                        <p:attrNameLst>
                                          <p:attrName>fillcolor</p:attrName>
                                        </p:attrNameLst>
                                      </p:cBhvr>
                                      <p:tavLst>
                                        <p:tav tm="0">
                                          <p:val>
                                            <p:clrVal>
                                              <a:schemeClr val="accent2"/>
                                            </p:clrVal>
                                          </p:val>
                                        </p:tav>
                                        <p:tav tm="50000">
                                          <p:val>
                                            <p:clrVal>
                                              <a:schemeClr val="hlink"/>
                                            </p:clrVal>
                                          </p:val>
                                        </p:tav>
                                      </p:tavLst>
                                    </p:anim>
                                    <p:set>
                                      <p:cBhvr>
                                        <p:cTn id="46" dur="80"/>
                                        <p:tgtEl>
                                          <p:spTgt spid="8"/>
                                        </p:tgtEl>
                                        <p:attrNameLst>
                                          <p:attrName>fill.type</p:attrName>
                                        </p:attrNameLst>
                                      </p:cBhvr>
                                      <p:to>
                                        <p:strVal val="solid"/>
                                      </p:to>
                                    </p:set>
                                  </p:childTnLst>
                                </p:cTn>
                              </p:par>
                            </p:childTnLst>
                          </p:cTn>
                        </p:par>
                      </p:childTnLst>
                    </p:cTn>
                  </p:par>
                  <p:par>
                    <p:cTn id="47" fill="hold">
                      <p:stCondLst>
                        <p:cond delay="indefinite"/>
                      </p:stCondLst>
                      <p:childTnLst>
                        <p:par>
                          <p:cTn id="48" fill="hold">
                            <p:stCondLst>
                              <p:cond delay="0"/>
                            </p:stCondLst>
                            <p:childTnLst>
                              <p:par>
                                <p:cTn id="49" presetID="27" presetClass="entr" presetSubtype="0" fill="hold" grpId="0" nodeType="clickEffect">
                                  <p:stCondLst>
                                    <p:cond delay="0"/>
                                  </p:stCondLst>
                                  <p:iterate type="lt">
                                    <p:tmPct val="50000"/>
                                  </p:iterate>
                                  <p:childTnLst>
                                    <p:set>
                                      <p:cBhvr>
                                        <p:cTn id="50" dur="1" fill="hold">
                                          <p:stCondLst>
                                            <p:cond delay="0"/>
                                          </p:stCondLst>
                                        </p:cTn>
                                        <p:tgtEl>
                                          <p:spTgt spid="9"/>
                                        </p:tgtEl>
                                        <p:attrNameLst>
                                          <p:attrName>style.visibility</p:attrName>
                                        </p:attrNameLst>
                                      </p:cBhvr>
                                      <p:to>
                                        <p:strVal val="visible"/>
                                      </p:to>
                                    </p:set>
                                    <p:anim calcmode="discrete" valueType="clr">
                                      <p:cBhvr override="childStyle">
                                        <p:cTn id="51" dur="80"/>
                                        <p:tgtEl>
                                          <p:spTgt spid="9"/>
                                        </p:tgtEl>
                                        <p:attrNameLst>
                                          <p:attrName>style.color</p:attrName>
                                        </p:attrNameLst>
                                      </p:cBhvr>
                                      <p:tavLst>
                                        <p:tav tm="0">
                                          <p:val>
                                            <p:clrVal>
                                              <a:schemeClr val="accent2"/>
                                            </p:clrVal>
                                          </p:val>
                                        </p:tav>
                                        <p:tav tm="50000">
                                          <p:val>
                                            <p:clrVal>
                                              <a:schemeClr val="hlink"/>
                                            </p:clrVal>
                                          </p:val>
                                        </p:tav>
                                      </p:tavLst>
                                    </p:anim>
                                    <p:anim calcmode="discrete" valueType="clr">
                                      <p:cBhvr>
                                        <p:cTn id="52" dur="80"/>
                                        <p:tgtEl>
                                          <p:spTgt spid="9"/>
                                        </p:tgtEl>
                                        <p:attrNameLst>
                                          <p:attrName>fillcolor</p:attrName>
                                        </p:attrNameLst>
                                      </p:cBhvr>
                                      <p:tavLst>
                                        <p:tav tm="0">
                                          <p:val>
                                            <p:clrVal>
                                              <a:schemeClr val="accent2"/>
                                            </p:clrVal>
                                          </p:val>
                                        </p:tav>
                                        <p:tav tm="50000">
                                          <p:val>
                                            <p:clrVal>
                                              <a:schemeClr val="hlink"/>
                                            </p:clrVal>
                                          </p:val>
                                        </p:tav>
                                      </p:tavLst>
                                    </p:anim>
                                    <p:set>
                                      <p:cBhvr>
                                        <p:cTn id="53" dur="80"/>
                                        <p:tgtEl>
                                          <p:spTgt spid="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P spid="8" grpId="0" animBg="1"/>
      <p:bldP spid="9"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srcRect/>
          <a:stretch>
            <a:fillRect/>
          </a:stretch>
        </p:blipFill>
        <p:spPr bwMode="auto">
          <a:xfrm>
            <a:off x="1" y="-188811"/>
            <a:ext cx="12192000" cy="704127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srcRect/>
          <a:stretch>
            <a:fillRect/>
          </a:stretch>
        </p:blipFill>
        <p:spPr bwMode="auto">
          <a:xfrm>
            <a:off x="1106905" y="184344"/>
            <a:ext cx="9769642" cy="635368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5"/>
          <a:srcRect/>
          <a:stretch>
            <a:fillRect/>
          </a:stretch>
        </p:blipFill>
        <p:spPr bwMode="auto">
          <a:xfrm>
            <a:off x="0" y="0"/>
            <a:ext cx="12192000" cy="6858000"/>
          </a:xfrm>
          <a:prstGeom prst="rect">
            <a:avLst/>
          </a:prstGeom>
          <a:noFill/>
          <a:ln w="9525">
            <a:noFill/>
            <a:miter lim="800000"/>
            <a:headEnd/>
            <a:tailEnd/>
          </a:ln>
          <a:effectLst/>
        </p:spPr>
      </p:pic>
      <p:sp>
        <p:nvSpPr>
          <p:cNvPr id="4" name="TextBox 3"/>
          <p:cNvSpPr txBox="1"/>
          <p:nvPr/>
        </p:nvSpPr>
        <p:spPr>
          <a:xfrm>
            <a:off x="3031958" y="0"/>
            <a:ext cx="9160042" cy="1323439"/>
          </a:xfrm>
          <a:prstGeom prst="rect">
            <a:avLst/>
          </a:prstGeom>
          <a:solidFill>
            <a:schemeClr val="bg1"/>
          </a:solidFill>
        </p:spPr>
        <p:txBody>
          <a:bodyPr wrap="square" rtlCol="0">
            <a:spAutoFit/>
          </a:bodyPr>
          <a:lstStyle/>
          <a:p>
            <a:endParaRPr lang="en-US" sz="8000" b="1" dirty="0">
              <a:solidFill>
                <a:srgbClr val="0070C0"/>
              </a:solidFill>
              <a:latin typeface="Times New Roman" pitchFamily="18" charset="0"/>
              <a:cs typeface="Times New Roman" pitchFamily="18" charset="0"/>
            </a:endParaRPr>
          </a:p>
        </p:txBody>
      </p:sp>
      <p:sp>
        <p:nvSpPr>
          <p:cNvPr id="3" name="TextBox 2"/>
          <p:cNvSpPr txBox="1"/>
          <p:nvPr/>
        </p:nvSpPr>
        <p:spPr>
          <a:xfrm>
            <a:off x="3368842" y="0"/>
            <a:ext cx="8823158" cy="1107996"/>
          </a:xfrm>
          <a:prstGeom prst="rect">
            <a:avLst/>
          </a:prstGeom>
          <a:solidFill>
            <a:schemeClr val="bg1"/>
          </a:solidFill>
        </p:spPr>
        <p:txBody>
          <a:bodyPr wrap="square" rtlCol="0">
            <a:spAutoFit/>
          </a:bodyPr>
          <a:lstStyle/>
          <a:p>
            <a:r>
              <a:rPr lang="en-US" sz="6600" b="1" dirty="0" smtClean="0">
                <a:latin typeface="Times New Roman" pitchFamily="18" charset="0"/>
                <a:cs typeface="Times New Roman" pitchFamily="18" charset="0"/>
              </a:rPr>
              <a:t>Name your future job </a:t>
            </a:r>
            <a:endParaRPr lang="en-US" sz="6600" b="1" dirty="0">
              <a:solidFill>
                <a:srgbClr val="FF0000"/>
              </a:solidFill>
              <a:latin typeface="Times New Roman" pitchFamily="18" charset="0"/>
              <a:cs typeface="Times New Roman" pitchFamily="18" charset="0"/>
            </a:endParaRPr>
          </a:p>
        </p:txBody>
      </p:sp>
      <p:sp>
        <p:nvSpPr>
          <p:cNvPr id="5" name="TextBox 4"/>
          <p:cNvSpPr txBox="1"/>
          <p:nvPr/>
        </p:nvSpPr>
        <p:spPr>
          <a:xfrm>
            <a:off x="5197643" y="5842337"/>
            <a:ext cx="6994357" cy="1015663"/>
          </a:xfrm>
          <a:prstGeom prst="rect">
            <a:avLst/>
          </a:prstGeom>
          <a:solidFill>
            <a:srgbClr val="FFC000"/>
          </a:solidFill>
        </p:spPr>
        <p:txBody>
          <a:bodyPr wrap="square" rtlCol="0">
            <a:spAutoFit/>
          </a:bodyPr>
          <a:lstStyle/>
          <a:p>
            <a:r>
              <a:rPr lang="en-US" sz="6000" b="1" dirty="0" smtClean="0">
                <a:solidFill>
                  <a:srgbClr val="0070C0"/>
                </a:solidFill>
                <a:latin typeface="Times New Roman" pitchFamily="18" charset="0"/>
                <a:cs typeface="Times New Roman" pitchFamily="18" charset="0"/>
              </a:rPr>
              <a:t>cook</a:t>
            </a:r>
            <a:endParaRPr lang="en-US" sz="6000" b="1" dirty="0">
              <a:solidFill>
                <a:srgbClr val="0070C0"/>
              </a:solidFill>
              <a:latin typeface="Times New Roman" pitchFamily="18" charset="0"/>
              <a:cs typeface="Times New Roman" pitchFamily="18" charset="0"/>
            </a:endParaRPr>
          </a:p>
        </p:txBody>
      </p:sp>
      <p:sp>
        <p:nvSpPr>
          <p:cNvPr id="6" name="TextBox 5"/>
          <p:cNvSpPr txBox="1"/>
          <p:nvPr/>
        </p:nvSpPr>
        <p:spPr>
          <a:xfrm>
            <a:off x="5245768" y="4767516"/>
            <a:ext cx="6946231" cy="1015663"/>
          </a:xfrm>
          <a:prstGeom prst="rect">
            <a:avLst/>
          </a:prstGeom>
          <a:solidFill>
            <a:schemeClr val="accent4">
              <a:lumMod val="60000"/>
              <a:lumOff val="40000"/>
            </a:schemeClr>
          </a:solidFill>
        </p:spPr>
        <p:txBody>
          <a:bodyPr wrap="square" rtlCol="0">
            <a:spAutoFit/>
          </a:bodyPr>
          <a:lstStyle/>
          <a:p>
            <a:r>
              <a:rPr lang="en-US" sz="6000" b="1" dirty="0" smtClean="0">
                <a:solidFill>
                  <a:srgbClr val="0070C0"/>
                </a:solidFill>
                <a:latin typeface="Times New Roman" pitchFamily="18" charset="0"/>
                <a:cs typeface="Times New Roman" pitchFamily="18" charset="0"/>
              </a:rPr>
              <a:t>pilot</a:t>
            </a:r>
            <a:endParaRPr lang="en-US" sz="6000" b="1" dirty="0">
              <a:solidFill>
                <a:srgbClr val="0070C0"/>
              </a:solidFill>
              <a:latin typeface="Times New Roman" pitchFamily="18" charset="0"/>
              <a:cs typeface="Times New Roman" pitchFamily="18" charset="0"/>
            </a:endParaRPr>
          </a:p>
        </p:txBody>
      </p:sp>
      <p:sp>
        <p:nvSpPr>
          <p:cNvPr id="7" name="TextBox 6"/>
          <p:cNvSpPr txBox="1"/>
          <p:nvPr/>
        </p:nvSpPr>
        <p:spPr>
          <a:xfrm>
            <a:off x="5221705" y="3636548"/>
            <a:ext cx="6970295" cy="1015663"/>
          </a:xfrm>
          <a:prstGeom prst="rect">
            <a:avLst/>
          </a:prstGeom>
          <a:solidFill>
            <a:srgbClr val="FFFF00"/>
          </a:solidFill>
        </p:spPr>
        <p:txBody>
          <a:bodyPr wrap="square" rtlCol="0">
            <a:spAutoFit/>
          </a:bodyPr>
          <a:lstStyle/>
          <a:p>
            <a:r>
              <a:rPr lang="en-US" sz="6000" b="1" dirty="0" smtClean="0">
                <a:solidFill>
                  <a:srgbClr val="0070C0"/>
                </a:solidFill>
                <a:latin typeface="Times New Roman" pitchFamily="18" charset="0"/>
                <a:cs typeface="Times New Roman" pitchFamily="18" charset="0"/>
              </a:rPr>
              <a:t>teacher</a:t>
            </a:r>
            <a:endParaRPr lang="en-US" sz="6000" b="1" dirty="0">
              <a:solidFill>
                <a:srgbClr val="0070C0"/>
              </a:solidFill>
              <a:latin typeface="Times New Roman" pitchFamily="18" charset="0"/>
              <a:cs typeface="Times New Roman" pitchFamily="18" charset="0"/>
            </a:endParaRPr>
          </a:p>
        </p:txBody>
      </p:sp>
      <p:sp>
        <p:nvSpPr>
          <p:cNvPr id="8" name="TextBox 7"/>
          <p:cNvSpPr txBox="1"/>
          <p:nvPr/>
        </p:nvSpPr>
        <p:spPr>
          <a:xfrm>
            <a:off x="5221705" y="2481516"/>
            <a:ext cx="6970295" cy="1015663"/>
          </a:xfrm>
          <a:prstGeom prst="rect">
            <a:avLst/>
          </a:prstGeom>
          <a:solidFill>
            <a:srgbClr val="CC99FF"/>
          </a:solidFill>
        </p:spPr>
        <p:txBody>
          <a:bodyPr wrap="square" rtlCol="0">
            <a:spAutoFit/>
          </a:bodyPr>
          <a:lstStyle/>
          <a:p>
            <a:r>
              <a:rPr lang="en-US" sz="6000" b="1" dirty="0" smtClean="0">
                <a:solidFill>
                  <a:srgbClr val="0070C0"/>
                </a:solidFill>
                <a:latin typeface="Times New Roman" pitchFamily="18" charset="0"/>
                <a:cs typeface="Times New Roman" pitchFamily="18" charset="0"/>
              </a:rPr>
              <a:t>doctor</a:t>
            </a:r>
            <a:endParaRPr lang="en-US" sz="6000" b="1" dirty="0">
              <a:solidFill>
                <a:srgbClr val="0070C0"/>
              </a:solidFill>
              <a:latin typeface="Times New Roman" pitchFamily="18" charset="0"/>
              <a:cs typeface="Times New Roman" pitchFamily="18" charset="0"/>
            </a:endParaRPr>
          </a:p>
        </p:txBody>
      </p:sp>
      <p:sp>
        <p:nvSpPr>
          <p:cNvPr id="9" name="TextBox 8"/>
          <p:cNvSpPr txBox="1"/>
          <p:nvPr/>
        </p:nvSpPr>
        <p:spPr>
          <a:xfrm>
            <a:off x="5245769" y="1398675"/>
            <a:ext cx="6946232" cy="1015663"/>
          </a:xfrm>
          <a:prstGeom prst="rect">
            <a:avLst/>
          </a:prstGeom>
          <a:solidFill>
            <a:srgbClr val="FF66FF"/>
          </a:solidFill>
        </p:spPr>
        <p:txBody>
          <a:bodyPr wrap="square" rtlCol="0">
            <a:spAutoFit/>
          </a:bodyPr>
          <a:lstStyle/>
          <a:p>
            <a:r>
              <a:rPr lang="en-US" sz="6000" b="1" dirty="0" err="1" smtClean="0">
                <a:solidFill>
                  <a:srgbClr val="0070C0"/>
                </a:solidFill>
                <a:latin typeface="Times New Roman" pitchFamily="18" charset="0"/>
                <a:cs typeface="Times New Roman" pitchFamily="18" charset="0"/>
              </a:rPr>
              <a:t>youtuber</a:t>
            </a:r>
            <a:endParaRPr lang="en-US" sz="6000" b="1" dirty="0">
              <a:solidFill>
                <a:srgbClr val="0070C0"/>
              </a:solidFill>
              <a:latin typeface="Times New Roman" pitchFamily="18" charset="0"/>
              <a:cs typeface="Times New Roman" pitchFamily="18" charset="0"/>
            </a:endParaRPr>
          </a:p>
        </p:txBody>
      </p:sp>
      <p:pic>
        <p:nvPicPr>
          <p:cNvPr id="10" name="Picture 3"/>
          <p:cNvPicPr>
            <a:picLocks noChangeAspect="1" noChangeArrowheads="1"/>
          </p:cNvPicPr>
          <p:nvPr/>
        </p:nvPicPr>
        <p:blipFill>
          <a:blip r:embed="rId6"/>
          <a:srcRect/>
          <a:stretch>
            <a:fillRect/>
          </a:stretch>
        </p:blipFill>
        <p:spPr bwMode="auto">
          <a:xfrm>
            <a:off x="794084" y="1251284"/>
            <a:ext cx="2935704" cy="3031958"/>
          </a:xfrm>
          <a:prstGeom prst="rect">
            <a:avLst/>
          </a:prstGeom>
          <a:noFill/>
          <a:ln w="9525">
            <a:noFill/>
            <a:miter lim="800000"/>
            <a:headEnd/>
            <a:tailEnd/>
          </a:ln>
          <a:effectLst/>
        </p:spPr>
      </p:pic>
      <p:pic>
        <p:nvPicPr>
          <p:cNvPr id="11" name="Picture 2" descr="Countdown Timer GIFs - Get the best GIF on GIPHY"/>
          <p:cNvPicPr>
            <a:picLocks noChangeAspect="1" noChangeArrowheads="1" noCrop="1"/>
          </p:cNvPicPr>
          <p:nvPr/>
        </p:nvPicPr>
        <p:blipFill>
          <a:blip r:embed="rId7">
            <a:extLst>
              <a:ext uri="{28A0092B-C50C-407E-A947-70E740481C1C}">
                <a14:useLocalDpi xmlns="" xmlns:a14="http://schemas.microsoft.com/office/drawing/2010/main" val="0"/>
              </a:ext>
            </a:extLst>
          </a:blip>
          <a:srcRect/>
          <a:stretch>
            <a:fillRect/>
          </a:stretch>
        </p:blipFill>
        <p:spPr bwMode="auto">
          <a:xfrm>
            <a:off x="1119631" y="1824358"/>
            <a:ext cx="2283902" cy="1712927"/>
          </a:xfrm>
          <a:prstGeom prst="rect">
            <a:avLst/>
          </a:prstGeom>
          <a:noFill/>
          <a:extLst>
            <a:ext uri="{909E8E84-426E-40DD-AFC4-6F175D3DCCD1}">
              <a14:hiddenFill xmlns="" xmlns:a14="http://schemas.microsoft.com/office/drawing/2010/main">
                <a:solidFill>
                  <a:srgbClr val="FFFFFF"/>
                </a:solidFill>
              </a14:hiddenFill>
            </a:ext>
          </a:extLst>
        </p:spPr>
      </p:pic>
      <p:sp>
        <p:nvSpPr>
          <p:cNvPr id="12" name="TextBox 11"/>
          <p:cNvSpPr txBox="1"/>
          <p:nvPr/>
        </p:nvSpPr>
        <p:spPr>
          <a:xfrm>
            <a:off x="2550695" y="0"/>
            <a:ext cx="481263" cy="1015663"/>
          </a:xfrm>
          <a:prstGeom prst="rect">
            <a:avLst/>
          </a:prstGeom>
          <a:solidFill>
            <a:schemeClr val="accent1"/>
          </a:solidFill>
        </p:spPr>
        <p:txBody>
          <a:bodyPr wrap="square" rtlCol="0">
            <a:spAutoFit/>
          </a:bodyPr>
          <a:lstStyle/>
          <a:p>
            <a:r>
              <a:rPr lang="en-US" sz="6000" b="1" dirty="0" smtClean="0">
                <a:latin typeface="Times New Roman" pitchFamily="18" charset="0"/>
                <a:cs typeface="Times New Roman" pitchFamily="18" charset="0"/>
              </a:rPr>
              <a:t>5</a:t>
            </a:r>
            <a:endParaRPr lang="en-US" sz="6000" b="1" dirty="0">
              <a:latin typeface="Times New Roman" pitchFamily="18" charset="0"/>
              <a:cs typeface="Times New Roman" pitchFamily="18" charset="0"/>
            </a:endParaRPr>
          </a:p>
        </p:txBody>
      </p:sp>
      <p:pic>
        <p:nvPicPr>
          <p:cNvPr id="13" name="Picture 12"/>
          <p:cNvPicPr>
            <a:picLocks noChangeAspect="1"/>
          </p:cNvPicPr>
          <p:nvPr/>
        </p:nvPicPr>
        <p:blipFill rotWithShape="1">
          <a:blip r:embed="rId8">
            <a:extLst>
              <a:ext uri="{28A0092B-C50C-407E-A947-70E740481C1C}">
                <a14:useLocalDpi xmlns:a14="http://schemas.microsoft.com/office/drawing/2010/main" xmlns="" val="0"/>
              </a:ext>
            </a:extLst>
          </a:blip>
          <a:srcRect r="305" b="10095"/>
          <a:stretch/>
        </p:blipFill>
        <p:spPr>
          <a:xfrm>
            <a:off x="0" y="0"/>
            <a:ext cx="12192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1000"/>
                                  </p:iterate>
                                  <p:childTnLst>
                                    <p:set>
                                      <p:cBhvr>
                                        <p:cTn id="6" dur="1" fill="hold">
                                          <p:stCondLst>
                                            <p:cond delay="0"/>
                                          </p:stCondLst>
                                        </p:cTn>
                                        <p:tgtEl>
                                          <p:spTgt spid="3"/>
                                        </p:tgtEl>
                                        <p:attrNameLst>
                                          <p:attrName>style.visibility</p:attrName>
                                        </p:attrNameLst>
                                      </p:cBhvr>
                                      <p:to>
                                        <p:strVal val="visible"/>
                                      </p:to>
                                    </p:set>
                                    <p:anim calcmode="discrete" valueType="clr">
                                      <p:cBhvr override="childStyle">
                                        <p:cTn id="7" dur="80"/>
                                        <p:tgtEl>
                                          <p:spTgt spid="3"/>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
                                        </p:tgtEl>
                                        <p:attrNameLst>
                                          <p:attrName>fillcolor</p:attrName>
                                        </p:attrNameLst>
                                      </p:cBhvr>
                                      <p:tavLst>
                                        <p:tav tm="0">
                                          <p:val>
                                            <p:clrVal>
                                              <a:schemeClr val="accent2"/>
                                            </p:clrVal>
                                          </p:val>
                                        </p:tav>
                                        <p:tav tm="50000">
                                          <p:val>
                                            <p:clrVal>
                                              <a:schemeClr val="hlink"/>
                                            </p:clrVal>
                                          </p:val>
                                        </p:tav>
                                      </p:tavLst>
                                    </p:anim>
                                    <p:set>
                                      <p:cBhvr>
                                        <p:cTn id="9" dur="80"/>
                                        <p:tgtEl>
                                          <p:spTgt spid="3"/>
                                        </p:tgtEl>
                                        <p:attrNameLst>
                                          <p:attrName>fill.type</p:attrName>
                                        </p:attrNameLst>
                                      </p:cBhvr>
                                      <p:to>
                                        <p:strVal val="solid"/>
                                      </p:to>
                                    </p:set>
                                  </p:childTnLst>
                                  <p:subTnLst>
                                    <p:audio>
                                      <p:cMediaNode>
                                        <p:cTn display="0" masterRel="sameClick">
                                          <p:stCondLst>
                                            <p:cond evt="begin" delay="0">
                                              <p:tn val="5"/>
                                            </p:cond>
                                          </p:stCondLst>
                                          <p:endCondLst>
                                            <p:cond evt="onStopAudio" delay="0">
                                              <p:tgtEl>
                                                <p:sldTgt/>
                                              </p:tgtEl>
                                            </p:cond>
                                          </p:endCondLst>
                                        </p:cTn>
                                        <p:tgtEl>
                                          <p:sndTgt r:embed="rId2" name="type.wav" builtIn="1"/>
                                        </p:tgtEl>
                                      </p:cMediaNode>
                                    </p:audio>
                                  </p:sub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subTnLst>
                                    <p:audio>
                                      <p:cMediaNode>
                                        <p:cTn display="0" masterRel="sameClick">
                                          <p:stCondLst>
                                            <p:cond evt="begin" delay="0">
                                              <p:tn val="12"/>
                                            </p:cond>
                                          </p:stCondLst>
                                          <p:endCondLst>
                                            <p:cond evt="onStopAudio" delay="0">
                                              <p:tgtEl>
                                                <p:sldTgt/>
                                              </p:tgtEl>
                                            </p:cond>
                                          </p:endCondLst>
                                        </p:cTn>
                                        <p:tgtEl>
                                          <p:sndTgt r:embed="rId3" name="mixkit-start-countdown-927.wav"/>
                                        </p:tgtEl>
                                      </p:cMediaNode>
                                    </p:audio>
                                  </p:subTnLst>
                                </p:cTn>
                              </p:par>
                            </p:childTnLst>
                          </p:cTn>
                        </p:par>
                        <p:par>
                          <p:cTn id="15" fill="hold">
                            <p:stCondLst>
                              <p:cond delay="500"/>
                            </p:stCondLst>
                            <p:childTnLst>
                              <p:par>
                                <p:cTn id="16" presetID="3" presetClass="exit" presetSubtype="10" fill="hold" nodeType="afterEffect">
                                  <p:stCondLst>
                                    <p:cond delay="10000"/>
                                  </p:stCondLst>
                                  <p:childTnLst>
                                    <p:animEffect transition="out" filter="blinds(horizontal)">
                                      <p:cBhvr>
                                        <p:cTn id="17" dur="500"/>
                                        <p:tgtEl>
                                          <p:spTgt spid="11"/>
                                        </p:tgtEl>
                                      </p:cBhvr>
                                    </p:animEffect>
                                    <p:set>
                                      <p:cBhvr>
                                        <p:cTn id="18" dur="1" fill="hold">
                                          <p:stCondLst>
                                            <p:cond delay="499"/>
                                          </p:stCondLst>
                                        </p:cTn>
                                        <p:tgtEl>
                                          <p:spTgt spid="1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7" presetClass="entr" presetSubtype="0" fill="hold" grpId="0" nodeType="clickEffect">
                                  <p:stCondLst>
                                    <p:cond delay="0"/>
                                  </p:stCondLst>
                                  <p:iterate type="lt">
                                    <p:tmPct val="50000"/>
                                  </p:iterate>
                                  <p:childTnLst>
                                    <p:set>
                                      <p:cBhvr>
                                        <p:cTn id="22" dur="1" fill="hold">
                                          <p:stCondLst>
                                            <p:cond delay="0"/>
                                          </p:stCondLst>
                                        </p:cTn>
                                        <p:tgtEl>
                                          <p:spTgt spid="5"/>
                                        </p:tgtEl>
                                        <p:attrNameLst>
                                          <p:attrName>style.visibility</p:attrName>
                                        </p:attrNameLst>
                                      </p:cBhvr>
                                      <p:to>
                                        <p:strVal val="visible"/>
                                      </p:to>
                                    </p:set>
                                    <p:anim calcmode="discrete" valueType="clr">
                                      <p:cBhvr override="childStyle">
                                        <p:cTn id="23"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24" dur="80"/>
                                        <p:tgtEl>
                                          <p:spTgt spid="5"/>
                                        </p:tgtEl>
                                        <p:attrNameLst>
                                          <p:attrName>fillcolor</p:attrName>
                                        </p:attrNameLst>
                                      </p:cBhvr>
                                      <p:tavLst>
                                        <p:tav tm="0">
                                          <p:val>
                                            <p:clrVal>
                                              <a:schemeClr val="accent2"/>
                                            </p:clrVal>
                                          </p:val>
                                        </p:tav>
                                        <p:tav tm="50000">
                                          <p:val>
                                            <p:clrVal>
                                              <a:schemeClr val="hlink"/>
                                            </p:clrVal>
                                          </p:val>
                                        </p:tav>
                                      </p:tavLst>
                                    </p:anim>
                                    <p:set>
                                      <p:cBhvr>
                                        <p:cTn id="25" dur="80"/>
                                        <p:tgtEl>
                                          <p:spTgt spid="5"/>
                                        </p:tgtEl>
                                        <p:attrNameLst>
                                          <p:attrName>fill.type</p:attrName>
                                        </p:attrNameLst>
                                      </p:cBhvr>
                                      <p:to>
                                        <p:strVal val="solid"/>
                                      </p:to>
                                    </p:set>
                                  </p:childTnLst>
                                  <p:subTnLst>
                                    <p:audio>
                                      <p:cMediaNode vol="70000">
                                        <p:cTn display="0" masterRel="sameClick">
                                          <p:stCondLst>
                                            <p:cond evt="begin" delay="0">
                                              <p:tn val="21"/>
                                            </p:cond>
                                          </p:stCondLst>
                                          <p:endCondLst>
                                            <p:cond evt="onStopAudio" delay="0">
                                              <p:tgtEl>
                                                <p:sldTgt/>
                                              </p:tgtEl>
                                            </p:cond>
                                          </p:endCondLst>
                                        </p:cTn>
                                        <p:tgtEl>
                                          <p:sndTgt r:embed="rId4" name="applause.wav" builtIn="1"/>
                                        </p:tgtEl>
                                      </p:cMediaNode>
                                    </p:audio>
                                  </p:subTnLst>
                                </p:cTn>
                              </p:par>
                            </p:childTnLst>
                          </p:cTn>
                        </p:par>
                      </p:childTnLst>
                    </p:cTn>
                  </p:par>
                  <p:par>
                    <p:cTn id="26" fill="hold">
                      <p:stCondLst>
                        <p:cond delay="indefinite"/>
                      </p:stCondLst>
                      <p:childTnLst>
                        <p:par>
                          <p:cTn id="27" fill="hold">
                            <p:stCondLst>
                              <p:cond delay="0"/>
                            </p:stCondLst>
                            <p:childTnLst>
                              <p:par>
                                <p:cTn id="28" presetID="27" presetClass="entr" presetSubtype="0" fill="hold" grpId="0" nodeType="clickEffect">
                                  <p:stCondLst>
                                    <p:cond delay="0"/>
                                  </p:stCondLst>
                                  <p:iterate type="lt">
                                    <p:tmPct val="50000"/>
                                  </p:iterate>
                                  <p:childTnLst>
                                    <p:set>
                                      <p:cBhvr>
                                        <p:cTn id="29" dur="1" fill="hold">
                                          <p:stCondLst>
                                            <p:cond delay="0"/>
                                          </p:stCondLst>
                                        </p:cTn>
                                        <p:tgtEl>
                                          <p:spTgt spid="6"/>
                                        </p:tgtEl>
                                        <p:attrNameLst>
                                          <p:attrName>style.visibility</p:attrName>
                                        </p:attrNameLst>
                                      </p:cBhvr>
                                      <p:to>
                                        <p:strVal val="visible"/>
                                      </p:to>
                                    </p:set>
                                    <p:anim calcmode="discrete" valueType="clr">
                                      <p:cBhvr override="childStyle">
                                        <p:cTn id="30"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31" dur="80"/>
                                        <p:tgtEl>
                                          <p:spTgt spid="6"/>
                                        </p:tgtEl>
                                        <p:attrNameLst>
                                          <p:attrName>fillcolor</p:attrName>
                                        </p:attrNameLst>
                                      </p:cBhvr>
                                      <p:tavLst>
                                        <p:tav tm="0">
                                          <p:val>
                                            <p:clrVal>
                                              <a:schemeClr val="accent2"/>
                                            </p:clrVal>
                                          </p:val>
                                        </p:tav>
                                        <p:tav tm="50000">
                                          <p:val>
                                            <p:clrVal>
                                              <a:schemeClr val="hlink"/>
                                            </p:clrVal>
                                          </p:val>
                                        </p:tav>
                                      </p:tavLst>
                                    </p:anim>
                                    <p:set>
                                      <p:cBhvr>
                                        <p:cTn id="32" dur="80"/>
                                        <p:tgtEl>
                                          <p:spTgt spid="6"/>
                                        </p:tgtEl>
                                        <p:attrNameLst>
                                          <p:attrName>fill.type</p:attrName>
                                        </p:attrNameLst>
                                      </p:cBhvr>
                                      <p:to>
                                        <p:strVal val="solid"/>
                                      </p:to>
                                    </p:set>
                                  </p:childTnLst>
                                </p:cTn>
                              </p:par>
                            </p:childTnLst>
                          </p:cTn>
                        </p:par>
                      </p:childTnLst>
                    </p:cTn>
                  </p:par>
                  <p:par>
                    <p:cTn id="33" fill="hold">
                      <p:stCondLst>
                        <p:cond delay="indefinite"/>
                      </p:stCondLst>
                      <p:childTnLst>
                        <p:par>
                          <p:cTn id="34" fill="hold">
                            <p:stCondLst>
                              <p:cond delay="0"/>
                            </p:stCondLst>
                            <p:childTnLst>
                              <p:par>
                                <p:cTn id="35" presetID="27" presetClass="entr" presetSubtype="0" fill="hold" grpId="0" nodeType="clickEffect">
                                  <p:stCondLst>
                                    <p:cond delay="0"/>
                                  </p:stCondLst>
                                  <p:iterate type="lt">
                                    <p:tmPct val="50000"/>
                                  </p:iterate>
                                  <p:childTnLst>
                                    <p:set>
                                      <p:cBhvr>
                                        <p:cTn id="36" dur="1" fill="hold">
                                          <p:stCondLst>
                                            <p:cond delay="0"/>
                                          </p:stCondLst>
                                        </p:cTn>
                                        <p:tgtEl>
                                          <p:spTgt spid="7"/>
                                        </p:tgtEl>
                                        <p:attrNameLst>
                                          <p:attrName>style.visibility</p:attrName>
                                        </p:attrNameLst>
                                      </p:cBhvr>
                                      <p:to>
                                        <p:strVal val="visible"/>
                                      </p:to>
                                    </p:set>
                                    <p:anim calcmode="discrete" valueType="clr">
                                      <p:cBhvr override="childStyle">
                                        <p:cTn id="37"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38" dur="80"/>
                                        <p:tgtEl>
                                          <p:spTgt spid="7"/>
                                        </p:tgtEl>
                                        <p:attrNameLst>
                                          <p:attrName>fillcolor</p:attrName>
                                        </p:attrNameLst>
                                      </p:cBhvr>
                                      <p:tavLst>
                                        <p:tav tm="0">
                                          <p:val>
                                            <p:clrVal>
                                              <a:schemeClr val="accent2"/>
                                            </p:clrVal>
                                          </p:val>
                                        </p:tav>
                                        <p:tav tm="50000">
                                          <p:val>
                                            <p:clrVal>
                                              <a:schemeClr val="hlink"/>
                                            </p:clrVal>
                                          </p:val>
                                        </p:tav>
                                      </p:tavLst>
                                    </p:anim>
                                    <p:set>
                                      <p:cBhvr>
                                        <p:cTn id="39" dur="80"/>
                                        <p:tgtEl>
                                          <p:spTgt spid="7"/>
                                        </p:tgtEl>
                                        <p:attrNameLst>
                                          <p:attrName>fill.type</p:attrName>
                                        </p:attrNameLst>
                                      </p:cBhvr>
                                      <p:to>
                                        <p:strVal val="solid"/>
                                      </p:to>
                                    </p:set>
                                  </p:childTnLst>
                                </p:cTn>
                              </p:par>
                            </p:childTnLst>
                          </p:cTn>
                        </p:par>
                      </p:childTnLst>
                    </p:cTn>
                  </p:par>
                  <p:par>
                    <p:cTn id="40" fill="hold">
                      <p:stCondLst>
                        <p:cond delay="indefinite"/>
                      </p:stCondLst>
                      <p:childTnLst>
                        <p:par>
                          <p:cTn id="41" fill="hold">
                            <p:stCondLst>
                              <p:cond delay="0"/>
                            </p:stCondLst>
                            <p:childTnLst>
                              <p:par>
                                <p:cTn id="42" presetID="27" presetClass="entr" presetSubtype="0" fill="hold" grpId="0" nodeType="clickEffect">
                                  <p:stCondLst>
                                    <p:cond delay="0"/>
                                  </p:stCondLst>
                                  <p:iterate type="lt">
                                    <p:tmPct val="50000"/>
                                  </p:iterate>
                                  <p:childTnLst>
                                    <p:set>
                                      <p:cBhvr>
                                        <p:cTn id="43" dur="1" fill="hold">
                                          <p:stCondLst>
                                            <p:cond delay="0"/>
                                          </p:stCondLst>
                                        </p:cTn>
                                        <p:tgtEl>
                                          <p:spTgt spid="8"/>
                                        </p:tgtEl>
                                        <p:attrNameLst>
                                          <p:attrName>style.visibility</p:attrName>
                                        </p:attrNameLst>
                                      </p:cBhvr>
                                      <p:to>
                                        <p:strVal val="visible"/>
                                      </p:to>
                                    </p:set>
                                    <p:anim calcmode="discrete" valueType="clr">
                                      <p:cBhvr override="childStyle">
                                        <p:cTn id="44" dur="8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45" dur="80"/>
                                        <p:tgtEl>
                                          <p:spTgt spid="8"/>
                                        </p:tgtEl>
                                        <p:attrNameLst>
                                          <p:attrName>fillcolor</p:attrName>
                                        </p:attrNameLst>
                                      </p:cBhvr>
                                      <p:tavLst>
                                        <p:tav tm="0">
                                          <p:val>
                                            <p:clrVal>
                                              <a:schemeClr val="accent2"/>
                                            </p:clrVal>
                                          </p:val>
                                        </p:tav>
                                        <p:tav tm="50000">
                                          <p:val>
                                            <p:clrVal>
                                              <a:schemeClr val="hlink"/>
                                            </p:clrVal>
                                          </p:val>
                                        </p:tav>
                                      </p:tavLst>
                                    </p:anim>
                                    <p:set>
                                      <p:cBhvr>
                                        <p:cTn id="46" dur="80"/>
                                        <p:tgtEl>
                                          <p:spTgt spid="8"/>
                                        </p:tgtEl>
                                        <p:attrNameLst>
                                          <p:attrName>fill.type</p:attrName>
                                        </p:attrNameLst>
                                      </p:cBhvr>
                                      <p:to>
                                        <p:strVal val="solid"/>
                                      </p:to>
                                    </p:set>
                                  </p:childTnLst>
                                </p:cTn>
                              </p:par>
                            </p:childTnLst>
                          </p:cTn>
                        </p:par>
                      </p:childTnLst>
                    </p:cTn>
                  </p:par>
                  <p:par>
                    <p:cTn id="47" fill="hold">
                      <p:stCondLst>
                        <p:cond delay="indefinite"/>
                      </p:stCondLst>
                      <p:childTnLst>
                        <p:par>
                          <p:cTn id="48" fill="hold">
                            <p:stCondLst>
                              <p:cond delay="0"/>
                            </p:stCondLst>
                            <p:childTnLst>
                              <p:par>
                                <p:cTn id="49" presetID="27" presetClass="entr" presetSubtype="0" fill="hold" grpId="0" nodeType="clickEffect">
                                  <p:stCondLst>
                                    <p:cond delay="0"/>
                                  </p:stCondLst>
                                  <p:iterate type="lt">
                                    <p:tmPct val="50000"/>
                                  </p:iterate>
                                  <p:childTnLst>
                                    <p:set>
                                      <p:cBhvr>
                                        <p:cTn id="50" dur="1" fill="hold">
                                          <p:stCondLst>
                                            <p:cond delay="0"/>
                                          </p:stCondLst>
                                        </p:cTn>
                                        <p:tgtEl>
                                          <p:spTgt spid="9"/>
                                        </p:tgtEl>
                                        <p:attrNameLst>
                                          <p:attrName>style.visibility</p:attrName>
                                        </p:attrNameLst>
                                      </p:cBhvr>
                                      <p:to>
                                        <p:strVal val="visible"/>
                                      </p:to>
                                    </p:set>
                                    <p:anim calcmode="discrete" valueType="clr">
                                      <p:cBhvr override="childStyle">
                                        <p:cTn id="51" dur="80"/>
                                        <p:tgtEl>
                                          <p:spTgt spid="9"/>
                                        </p:tgtEl>
                                        <p:attrNameLst>
                                          <p:attrName>style.color</p:attrName>
                                        </p:attrNameLst>
                                      </p:cBhvr>
                                      <p:tavLst>
                                        <p:tav tm="0">
                                          <p:val>
                                            <p:clrVal>
                                              <a:schemeClr val="accent2"/>
                                            </p:clrVal>
                                          </p:val>
                                        </p:tav>
                                        <p:tav tm="50000">
                                          <p:val>
                                            <p:clrVal>
                                              <a:schemeClr val="hlink"/>
                                            </p:clrVal>
                                          </p:val>
                                        </p:tav>
                                      </p:tavLst>
                                    </p:anim>
                                    <p:anim calcmode="discrete" valueType="clr">
                                      <p:cBhvr>
                                        <p:cTn id="52" dur="80"/>
                                        <p:tgtEl>
                                          <p:spTgt spid="9"/>
                                        </p:tgtEl>
                                        <p:attrNameLst>
                                          <p:attrName>fillcolor</p:attrName>
                                        </p:attrNameLst>
                                      </p:cBhvr>
                                      <p:tavLst>
                                        <p:tav tm="0">
                                          <p:val>
                                            <p:clrVal>
                                              <a:schemeClr val="accent2"/>
                                            </p:clrVal>
                                          </p:val>
                                        </p:tav>
                                        <p:tav tm="50000">
                                          <p:val>
                                            <p:clrVal>
                                              <a:schemeClr val="hlink"/>
                                            </p:clrVal>
                                          </p:val>
                                        </p:tav>
                                      </p:tavLst>
                                    </p:anim>
                                    <p:set>
                                      <p:cBhvr>
                                        <p:cTn id="53" dur="80"/>
                                        <p:tgtEl>
                                          <p:spTgt spid="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P spid="8" grpId="0" animBg="1"/>
      <p:bldP spid="9"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2000" b="-12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BEBA8EAE-BF5A-486C-A8C5-ECC9F3942E4B}">
                <a14:imgProps xmlns:a14="http://schemas.microsoft.com/office/drawing/2010/main" xmlns="">
                  <a14:imgLayer r:embed="rId6">
                    <a14:imgEffect>
                      <a14:backgroundRemoval t="669" b="97659" l="0" r="99032"/>
                    </a14:imgEffect>
                  </a14:imgLayer>
                </a14:imgProps>
              </a:ext>
            </a:extLst>
          </a:blip>
          <a:stretch>
            <a:fillRect/>
          </a:stretch>
        </p:blipFill>
        <p:spPr>
          <a:xfrm>
            <a:off x="683101" y="2939594"/>
            <a:ext cx="2952381" cy="2847619"/>
          </a:xfrm>
          <a:prstGeom prst="rect">
            <a:avLst/>
          </a:prstGeom>
        </p:spPr>
      </p:pic>
      <p:pic>
        <p:nvPicPr>
          <p:cNvPr id="4" name="Picture 3"/>
          <p:cNvPicPr>
            <a:picLocks noChangeAspect="1"/>
          </p:cNvPicPr>
          <p:nvPr/>
        </p:nvPicPr>
        <p:blipFill>
          <a:blip r:embed="rId7">
            <a:extLst>
              <a:ext uri="{BEBA8EAE-BF5A-486C-A8C5-ECC9F3942E4B}">
                <a14:imgProps xmlns:a14="http://schemas.microsoft.com/office/drawing/2010/main" xmlns="">
                  <a14:imgLayer r:embed="rId8">
                    <a14:imgEffect>
                      <a14:backgroundRemoval t="5014" b="100000" l="4592" r="92857"/>
                    </a14:imgEffect>
                  </a14:imgLayer>
                </a14:imgProps>
              </a:ext>
            </a:extLst>
          </a:blip>
          <a:stretch>
            <a:fillRect/>
          </a:stretch>
        </p:blipFill>
        <p:spPr>
          <a:xfrm>
            <a:off x="8475485" y="2939594"/>
            <a:ext cx="2676433" cy="2656699"/>
          </a:xfrm>
          <a:prstGeom prst="rect">
            <a:avLst/>
          </a:prstGeom>
        </p:spPr>
      </p:pic>
      <p:pic>
        <p:nvPicPr>
          <p:cNvPr id="5" name="Picture 4"/>
          <p:cNvPicPr>
            <a:picLocks noChangeAspect="1"/>
          </p:cNvPicPr>
          <p:nvPr/>
        </p:nvPicPr>
        <p:blipFill>
          <a:blip r:embed="rId9">
            <a:extLst>
              <a:ext uri="{BEBA8EAE-BF5A-486C-A8C5-ECC9F3942E4B}">
                <a14:imgProps xmlns:a14="http://schemas.microsoft.com/office/drawing/2010/main" xmlns="">
                  <a14:imgLayer r:embed="rId10">
                    <a14:imgEffect>
                      <a14:backgroundRemoval t="0" b="100000" l="0" r="99497"/>
                    </a14:imgEffect>
                  </a14:imgLayer>
                </a14:imgProps>
              </a:ext>
            </a:extLst>
          </a:blip>
          <a:stretch>
            <a:fillRect/>
          </a:stretch>
        </p:blipFill>
        <p:spPr>
          <a:xfrm>
            <a:off x="3197055" y="3198701"/>
            <a:ext cx="2764476" cy="2528315"/>
          </a:xfrm>
          <a:prstGeom prst="rect">
            <a:avLst/>
          </a:prstGeom>
        </p:spPr>
      </p:pic>
      <p:grpSp>
        <p:nvGrpSpPr>
          <p:cNvPr id="7" name="Group 6"/>
          <p:cNvGrpSpPr/>
          <p:nvPr/>
        </p:nvGrpSpPr>
        <p:grpSpPr>
          <a:xfrm>
            <a:off x="5690142" y="3198701"/>
            <a:ext cx="2563714" cy="2499299"/>
            <a:chOff x="5647424" y="912641"/>
            <a:chExt cx="2563714" cy="2499299"/>
          </a:xfrm>
        </p:grpSpPr>
        <p:pic>
          <p:nvPicPr>
            <p:cNvPr id="3" name="Picture 2"/>
            <p:cNvPicPr>
              <a:picLocks noChangeAspect="1"/>
            </p:cNvPicPr>
            <p:nvPr/>
          </p:nvPicPr>
          <p:blipFill>
            <a:blip r:embed="rId11">
              <a:extLst>
                <a:ext uri="{BEBA8EAE-BF5A-486C-A8C5-ECC9F3942E4B}">
                  <a14:imgProps xmlns:a14="http://schemas.microsoft.com/office/drawing/2010/main" xmlns="">
                    <a14:imgLayer r:embed="rId12">
                      <a14:imgEffect>
                        <a14:backgroundRemoval t="0" b="100000" l="2010" r="100000"/>
                      </a14:imgEffect>
                    </a14:imgLayer>
                  </a14:imgProps>
                </a:ext>
              </a:extLst>
            </a:blip>
            <a:stretch>
              <a:fillRect/>
            </a:stretch>
          </p:blipFill>
          <p:spPr>
            <a:xfrm>
              <a:off x="5647424" y="912641"/>
              <a:ext cx="2563714" cy="2499299"/>
            </a:xfrm>
            <a:prstGeom prst="rect">
              <a:avLst/>
            </a:prstGeom>
          </p:spPr>
        </p:pic>
        <p:sp>
          <p:nvSpPr>
            <p:cNvPr id="6" name="Cross 5"/>
            <p:cNvSpPr/>
            <p:nvPr/>
          </p:nvSpPr>
          <p:spPr>
            <a:xfrm>
              <a:off x="6840571" y="1064525"/>
              <a:ext cx="232012" cy="232012"/>
            </a:xfrm>
            <a:prstGeom prst="plus">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ounded Rectangle 10"/>
          <p:cNvSpPr/>
          <p:nvPr/>
        </p:nvSpPr>
        <p:spPr>
          <a:xfrm>
            <a:off x="2552131" y="1291405"/>
            <a:ext cx="7287168" cy="1050878"/>
          </a:xfrm>
          <a:prstGeom prst="round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latin typeface="Comic Sans MS" panose="030F0702030302020204" pitchFamily="66" charset="0"/>
              </a:rPr>
              <a:t>Hello. Nice to meet you.</a:t>
            </a:r>
            <a:endParaRPr lang="en-US" sz="4000" b="1" dirty="0">
              <a:latin typeface="Comic Sans MS" panose="030F0702030302020204" pitchFamily="66" charset="0"/>
            </a:endParaRPr>
          </a:p>
        </p:txBody>
      </p:sp>
      <p:pic>
        <p:nvPicPr>
          <p:cNvPr id="12" name="hello, nice to meet you">
            <a:hlinkClick r:id="" action="ppaction://media"/>
          </p:cNvPr>
          <p:cNvPicPr>
            <a:picLocks noChangeAspect="1"/>
          </p:cNvPicPr>
          <p:nvPr>
            <a:videoFile r:link="rId1"/>
            <p:extLst>
              <p:ext uri="{DAA4B4D4-6D71-4841-9C94-3DE7FCFB9230}">
                <p14:media xmlns:p14="http://schemas.microsoft.com/office/powerpoint/2010/main" xmlns="" r:embed="rId13"/>
              </p:ext>
            </p:extLst>
          </p:nvPr>
        </p:nvPicPr>
        <p:blipFill>
          <a:blip r:embed="rId14" cstate="print"/>
          <a:stretch>
            <a:fillRect/>
          </a:stretch>
        </p:blipFill>
        <p:spPr>
          <a:xfrm>
            <a:off x="1247771" y="1512044"/>
            <a:ext cx="609600" cy="609600"/>
          </a:xfrm>
          <a:prstGeom prst="rect">
            <a:avLst/>
          </a:prstGeom>
        </p:spPr>
      </p:pic>
      <p:sp>
        <p:nvSpPr>
          <p:cNvPr id="8" name="Rounded Rectangle 7"/>
          <p:cNvSpPr/>
          <p:nvPr/>
        </p:nvSpPr>
        <p:spPr>
          <a:xfrm>
            <a:off x="1447365" y="5698000"/>
            <a:ext cx="1423851" cy="718090"/>
          </a:xfrm>
          <a:prstGeom prst="roundRect">
            <a:avLst/>
          </a:prstGeom>
          <a:solidFill>
            <a:schemeClr val="tx2">
              <a:lumMod val="20000"/>
              <a:lumOff val="80000"/>
            </a:schemeClr>
          </a:solidFill>
          <a:ln w="28575">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rgbClr val="002060"/>
                </a:solidFill>
                <a:latin typeface="Comic Sans MS" panose="030F0702030302020204" pitchFamily="66" charset="0"/>
              </a:rPr>
              <a:t>Lily</a:t>
            </a:r>
            <a:endParaRPr lang="en-US" sz="3200" b="1" dirty="0">
              <a:solidFill>
                <a:srgbClr val="002060"/>
              </a:solidFill>
              <a:latin typeface="Comic Sans MS" panose="030F0702030302020204" pitchFamily="66" charset="0"/>
            </a:endParaRPr>
          </a:p>
        </p:txBody>
      </p:sp>
      <p:sp>
        <p:nvSpPr>
          <p:cNvPr id="13" name="Rounded Rectangle 12"/>
          <p:cNvSpPr/>
          <p:nvPr/>
        </p:nvSpPr>
        <p:spPr>
          <a:xfrm>
            <a:off x="3867367" y="5698000"/>
            <a:ext cx="1423851" cy="718090"/>
          </a:xfrm>
          <a:prstGeom prst="roundRect">
            <a:avLst/>
          </a:prstGeom>
          <a:solidFill>
            <a:schemeClr val="tx2">
              <a:lumMod val="20000"/>
              <a:lumOff val="80000"/>
            </a:schemeClr>
          </a:solidFill>
          <a:ln w="28575">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rgbClr val="002060"/>
                </a:solidFill>
                <a:latin typeface="Comic Sans MS" panose="030F0702030302020204" pitchFamily="66" charset="0"/>
              </a:rPr>
              <a:t>Ben</a:t>
            </a:r>
            <a:endParaRPr lang="en-US" sz="3200" b="1" dirty="0">
              <a:solidFill>
                <a:srgbClr val="002060"/>
              </a:solidFill>
              <a:latin typeface="Comic Sans MS" panose="030F0702030302020204" pitchFamily="66" charset="0"/>
            </a:endParaRPr>
          </a:p>
        </p:txBody>
      </p:sp>
      <p:sp>
        <p:nvSpPr>
          <p:cNvPr id="14" name="Rounded Rectangle 13"/>
          <p:cNvSpPr/>
          <p:nvPr/>
        </p:nvSpPr>
        <p:spPr>
          <a:xfrm>
            <a:off x="6287369" y="5698000"/>
            <a:ext cx="1423851" cy="718090"/>
          </a:xfrm>
          <a:prstGeom prst="roundRect">
            <a:avLst/>
          </a:prstGeom>
          <a:solidFill>
            <a:schemeClr val="tx2">
              <a:lumMod val="20000"/>
              <a:lumOff val="80000"/>
            </a:schemeClr>
          </a:solidFill>
          <a:ln w="28575">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rgbClr val="002060"/>
                </a:solidFill>
                <a:latin typeface="Comic Sans MS" panose="030F0702030302020204" pitchFamily="66" charset="0"/>
              </a:rPr>
              <a:t>Chi</a:t>
            </a:r>
            <a:endParaRPr lang="en-US" sz="3200" b="1" dirty="0">
              <a:solidFill>
                <a:srgbClr val="002060"/>
              </a:solidFill>
              <a:latin typeface="Comic Sans MS" panose="030F0702030302020204" pitchFamily="66" charset="0"/>
            </a:endParaRPr>
          </a:p>
        </p:txBody>
      </p:sp>
      <p:sp>
        <p:nvSpPr>
          <p:cNvPr id="15" name="Rounded Rectangle 14"/>
          <p:cNvSpPr/>
          <p:nvPr/>
        </p:nvSpPr>
        <p:spPr>
          <a:xfrm>
            <a:off x="9127373" y="5698000"/>
            <a:ext cx="1423851" cy="718090"/>
          </a:xfrm>
          <a:prstGeom prst="roundRect">
            <a:avLst/>
          </a:prstGeom>
          <a:solidFill>
            <a:schemeClr val="tx2">
              <a:lumMod val="20000"/>
              <a:lumOff val="80000"/>
            </a:schemeClr>
          </a:solidFill>
          <a:ln w="28575">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rgbClr val="002060"/>
                </a:solidFill>
                <a:latin typeface="Comic Sans MS" panose="030F0702030302020204" pitchFamily="66" charset="0"/>
              </a:rPr>
              <a:t>Minh</a:t>
            </a:r>
            <a:endParaRPr lang="en-US" sz="3200" b="1" dirty="0">
              <a:solidFill>
                <a:srgbClr val="002060"/>
              </a:solidFill>
              <a:latin typeface="Comic Sans MS" panose="030F0702030302020204" pitchFamily="66" charset="0"/>
            </a:endParaRPr>
          </a:p>
        </p:txBody>
      </p:sp>
    </p:spTree>
    <p:extLst>
      <p:ext uri="{BB962C8B-B14F-4D97-AF65-F5344CB8AC3E}">
        <p14:creationId xmlns:p14="http://schemas.microsoft.com/office/powerpoint/2010/main" xmlns="" val="444890054"/>
      </p:ext>
    </p:extLst>
  </p:cSld>
  <p:clrMapOvr>
    <a:masterClrMapping/>
  </p:clrMapOvr>
  <mc:AlternateContent xmlns:mc="http://schemas.openxmlformats.org/markup-compatibility/2006">
    <mc:Choice xmlns:p14="http://schemas.microsoft.com/office/powerpoint/2010/main" xmlns=""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0-#ppt_h/2"/>
                                          </p:val>
                                        </p:tav>
                                        <p:tav tm="100000">
                                          <p:val>
                                            <p:strVal val="#ppt_y"/>
                                          </p:val>
                                        </p:tav>
                                      </p:tavLst>
                                    </p:anim>
                                  </p:childTnLst>
                                </p:cTn>
                              </p:par>
                              <p:par>
                                <p:cTn id="21" presetID="2" presetClass="entr" presetSubtype="1"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0-#ppt_h/2"/>
                                          </p:val>
                                        </p:tav>
                                        <p:tav tm="100000">
                                          <p:val>
                                            <p:strVal val="#ppt_y"/>
                                          </p:val>
                                        </p:tav>
                                      </p:tavLst>
                                    </p:anim>
                                  </p:childTnLst>
                                </p:cTn>
                              </p:par>
                              <p:par>
                                <p:cTn id="25" presetID="2" presetClass="entr" presetSubtype="1"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0-#ppt_h/2"/>
                                          </p:val>
                                        </p:tav>
                                        <p:tav tm="100000">
                                          <p:val>
                                            <p:strVal val="#ppt_y"/>
                                          </p:val>
                                        </p:tav>
                                      </p:tavLst>
                                    </p:anim>
                                  </p:childTnLst>
                                </p:cTn>
                              </p:par>
                              <p:par>
                                <p:cTn id="29" presetID="2" presetClass="entr" presetSubtype="1" fill="hold" nodeType="with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ppt_x"/>
                                          </p:val>
                                        </p:tav>
                                        <p:tav tm="100000">
                                          <p:val>
                                            <p:strVal val="#ppt_x"/>
                                          </p:val>
                                        </p:tav>
                                      </p:tavLst>
                                    </p:anim>
                                    <p:anim calcmode="lin" valueType="num">
                                      <p:cBhvr additive="base">
                                        <p:cTn id="32" dur="500" fill="hold"/>
                                        <p:tgtEl>
                                          <p:spTgt spid="4"/>
                                        </p:tgtEl>
                                        <p:attrNameLst>
                                          <p:attrName>ppt_y</p:attrName>
                                        </p:attrNameLst>
                                      </p:cBhvr>
                                      <p:tavLst>
                                        <p:tav tm="0">
                                          <p:val>
                                            <p:strVal val="0-#ppt_h/2"/>
                                          </p:val>
                                        </p:tav>
                                        <p:tav tm="100000">
                                          <p:val>
                                            <p:strVal val="#ppt_y"/>
                                          </p:val>
                                        </p:tav>
                                      </p:tavLst>
                                    </p:anim>
                                  </p:childTnLst>
                                </p:cTn>
                              </p:par>
                              <p:par>
                                <p:cTn id="33" presetID="2" presetClass="entr" presetSubtype="1"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additive="base">
                                        <p:cTn id="35" dur="500" fill="hold"/>
                                        <p:tgtEl>
                                          <p:spTgt spid="15"/>
                                        </p:tgtEl>
                                        <p:attrNameLst>
                                          <p:attrName>ppt_x</p:attrName>
                                        </p:attrNameLst>
                                      </p:cBhvr>
                                      <p:tavLst>
                                        <p:tav tm="0">
                                          <p:val>
                                            <p:strVal val="#ppt_x"/>
                                          </p:val>
                                        </p:tav>
                                        <p:tav tm="100000">
                                          <p:val>
                                            <p:strVal val="#ppt_x"/>
                                          </p:val>
                                        </p:tav>
                                      </p:tavLst>
                                    </p:anim>
                                    <p:anim calcmode="lin" valueType="num">
                                      <p:cBhvr additive="base">
                                        <p:cTn id="36"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wipe(left)">
                                      <p:cBhvr>
                                        <p:cTn id="41" dur="2000"/>
                                        <p:tgtEl>
                                          <p:spTgt spid="11"/>
                                        </p:tgtEl>
                                      </p:cBhvr>
                                    </p:animEffect>
                                  </p:childTnLst>
                                </p:cTn>
                              </p:par>
                              <p:par>
                                <p:cTn id="42" presetID="1" presetClass="mediacall" presetSubtype="0" fill="hold" nodeType="withEffect">
                                  <p:stCondLst>
                                    <p:cond delay="0"/>
                                  </p:stCondLst>
                                  <p:childTnLst>
                                    <p:cmd type="call" cmd="playFrom(0.0)">
                                      <p:cBhvr>
                                        <p:cTn id="43" dur="3056"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44" fill="hold" display="0">
                  <p:stCondLst>
                    <p:cond delay="indefinite"/>
                  </p:stCondLst>
                  <p:endCondLst>
                    <p:cond evt="onStopAudio" delay="0">
                      <p:tgtEl>
                        <p:sldTgt/>
                      </p:tgtEl>
                    </p:cond>
                  </p:endCondLst>
                </p:cTn>
                <p:tgtEl>
                  <p:spTgt spid="12"/>
                </p:tgtEl>
              </p:cMediaNode>
            </p:video>
          </p:childTnLst>
        </p:cTn>
      </p:par>
    </p:tnLst>
    <p:bldLst>
      <p:bldP spid="11" grpId="0" animBg="1"/>
      <p:bldP spid="8" grpId="0" animBg="1"/>
      <p:bldP spid="13" grpId="0" animBg="1"/>
      <p:bldP spid="14" grpId="0" animBg="1"/>
      <p:bldP spid="15"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36" name="Picture 35"/>
          <p:cNvPicPr>
            <a:picLocks noChangeAspect="1"/>
          </p:cNvPicPr>
          <p:nvPr/>
        </p:nvPicPr>
        <p:blipFill rotWithShape="1">
          <a:blip r:embed="rId2">
            <a:extLst>
              <a:ext uri="{28A0092B-C50C-407E-A947-70E740481C1C}">
                <a14:useLocalDpi xmlns:a14="http://schemas.microsoft.com/office/drawing/2010/main" xmlns="" val="0"/>
              </a:ext>
            </a:extLst>
          </a:blip>
          <a:srcRect r="-126" b="12836"/>
          <a:stretch/>
        </p:blipFill>
        <p:spPr>
          <a:xfrm>
            <a:off x="3246561" y="1074678"/>
            <a:ext cx="6051592" cy="4790761"/>
          </a:xfrm>
          <a:prstGeom prst="rect">
            <a:avLst/>
          </a:prstGeom>
          <a:ln w="38100">
            <a:solidFill>
              <a:srgbClr val="002060"/>
            </a:solidFill>
          </a:ln>
        </p:spPr>
      </p:pic>
      <p:grpSp>
        <p:nvGrpSpPr>
          <p:cNvPr id="37" name="Group 36"/>
          <p:cNvGrpSpPr/>
          <p:nvPr/>
        </p:nvGrpSpPr>
        <p:grpSpPr>
          <a:xfrm>
            <a:off x="3104273" y="832896"/>
            <a:ext cx="6575586" cy="5165207"/>
            <a:chOff x="1859702" y="451880"/>
            <a:chExt cx="6575586" cy="5165207"/>
          </a:xfrm>
        </p:grpSpPr>
        <p:pic>
          <p:nvPicPr>
            <p:cNvPr id="38" name="Picture 37"/>
            <p:cNvPicPr>
              <a:picLocks noChangeAspect="1"/>
            </p:cNvPicPr>
            <p:nvPr/>
          </p:nvPicPr>
          <p:blipFill>
            <a:blip r:embed="rId3" cstate="print">
              <a:extLst>
                <a:ext uri="{BEBA8EAE-BF5A-486C-A8C5-ECC9F3942E4B}">
                  <a14:imgProps xmlns:a14="http://schemas.microsoft.com/office/drawing/2010/main" xmlns="">
                    <a14:imgLayer r:embed="rId4">
                      <a14:imgEffect>
                        <a14:backgroundRemoval t="4555" b="94360" l="2554" r="91159"/>
                      </a14:imgEffect>
                    </a14:imgLayer>
                  </a14:imgProps>
                </a:ext>
              </a:extLst>
            </a:blip>
            <a:stretch>
              <a:fillRect/>
            </a:stretch>
          </p:blipFill>
          <p:spPr>
            <a:xfrm>
              <a:off x="1859702" y="567044"/>
              <a:ext cx="1600018" cy="1449132"/>
            </a:xfrm>
            <a:prstGeom prst="rect">
              <a:avLst/>
            </a:prstGeom>
          </p:spPr>
        </p:pic>
        <p:pic>
          <p:nvPicPr>
            <p:cNvPr id="39" name="Picture 38"/>
            <p:cNvPicPr>
              <a:picLocks noChangeAspect="1"/>
            </p:cNvPicPr>
            <p:nvPr/>
          </p:nvPicPr>
          <p:blipFill>
            <a:blip r:embed="rId5" cstate="print">
              <a:extLst>
                <a:ext uri="{BEBA8EAE-BF5A-486C-A8C5-ECC9F3942E4B}">
                  <a14:imgProps xmlns:a14="http://schemas.microsoft.com/office/drawing/2010/main" xmlns="">
                    <a14:imgLayer r:embed="rId6">
                      <a14:imgEffect>
                        <a14:backgroundRemoval t="1616" b="98384" l="2703" r="95707"/>
                      </a14:imgEffect>
                    </a14:imgLayer>
                  </a14:imgProps>
                </a:ext>
              </a:extLst>
            </a:blip>
            <a:stretch>
              <a:fillRect/>
            </a:stretch>
          </p:blipFill>
          <p:spPr>
            <a:xfrm>
              <a:off x="2659711" y="592802"/>
              <a:ext cx="1997744" cy="1737512"/>
            </a:xfrm>
            <a:prstGeom prst="rect">
              <a:avLst/>
            </a:prstGeom>
          </p:spPr>
        </p:pic>
        <p:pic>
          <p:nvPicPr>
            <p:cNvPr id="40" name="Picture 39"/>
            <p:cNvPicPr>
              <a:picLocks noChangeAspect="1"/>
            </p:cNvPicPr>
            <p:nvPr/>
          </p:nvPicPr>
          <p:blipFill>
            <a:blip r:embed="rId7" cstate="print">
              <a:extLst>
                <a:ext uri="{BEBA8EAE-BF5A-486C-A8C5-ECC9F3942E4B}">
                  <a14:imgProps xmlns:a14="http://schemas.microsoft.com/office/drawing/2010/main" xmlns="">
                    <a14:imgLayer r:embed="rId8">
                      <a14:imgEffect>
                        <a14:backgroundRemoval t="1114" b="100000" l="0" r="98288"/>
                      </a14:imgEffect>
                    </a14:imgLayer>
                  </a14:imgProps>
                </a:ext>
              </a:extLst>
            </a:blip>
            <a:stretch>
              <a:fillRect/>
            </a:stretch>
          </p:blipFill>
          <p:spPr>
            <a:xfrm>
              <a:off x="3887112" y="619306"/>
              <a:ext cx="2307625" cy="1423375"/>
            </a:xfrm>
            <a:prstGeom prst="rect">
              <a:avLst/>
            </a:prstGeom>
          </p:spPr>
        </p:pic>
        <p:pic>
          <p:nvPicPr>
            <p:cNvPr id="41" name="Picture 40"/>
            <p:cNvPicPr>
              <a:picLocks noChangeAspect="1"/>
            </p:cNvPicPr>
            <p:nvPr/>
          </p:nvPicPr>
          <p:blipFill>
            <a:blip r:embed="rId9" cstate="print">
              <a:extLst>
                <a:ext uri="{BEBA8EAE-BF5A-486C-A8C5-ECC9F3942E4B}">
                  <a14:imgProps xmlns:a14="http://schemas.microsoft.com/office/drawing/2010/main" xmlns="">
                    <a14:imgLayer r:embed="rId10">
                      <a14:imgEffect>
                        <a14:backgroundRemoval t="2559" b="100000" l="0" r="96634"/>
                      </a14:imgEffect>
                    </a14:imgLayer>
                  </a14:imgProps>
                </a:ext>
              </a:extLst>
            </a:blip>
            <a:stretch>
              <a:fillRect/>
            </a:stretch>
          </p:blipFill>
          <p:spPr>
            <a:xfrm>
              <a:off x="5518360" y="567970"/>
              <a:ext cx="1616535" cy="1500287"/>
            </a:xfrm>
            <a:prstGeom prst="rect">
              <a:avLst/>
            </a:prstGeom>
          </p:spPr>
        </p:pic>
        <p:pic>
          <p:nvPicPr>
            <p:cNvPr id="42" name="Picture 41"/>
            <p:cNvPicPr>
              <a:picLocks noChangeAspect="1"/>
            </p:cNvPicPr>
            <p:nvPr/>
          </p:nvPicPr>
          <p:blipFill rotWithShape="1">
            <a:blip r:embed="rId11">
              <a:extLst>
                <a:ext uri="{BEBA8EAE-BF5A-486C-A8C5-ECC9F3942E4B}">
                  <a14:imgProps xmlns:a14="http://schemas.microsoft.com/office/drawing/2010/main" xmlns="">
                    <a14:imgLayer r:embed="rId12">
                      <a14:imgEffect>
                        <a14:backgroundRemoval t="53125" b="72396" l="47584" r="58858"/>
                      </a14:imgEffect>
                    </a14:imgLayer>
                  </a14:imgProps>
                </a:ext>
              </a:extLst>
            </a:blip>
            <a:srcRect l="47755" t="52949" r="40862" b="28060"/>
            <a:stretch/>
          </p:blipFill>
          <p:spPr>
            <a:xfrm>
              <a:off x="6274738" y="451880"/>
              <a:ext cx="2160550" cy="2086378"/>
            </a:xfrm>
            <a:prstGeom prst="rect">
              <a:avLst/>
            </a:prstGeom>
          </p:spPr>
        </p:pic>
        <p:pic>
          <p:nvPicPr>
            <p:cNvPr id="43" name="Picture 42"/>
            <p:cNvPicPr>
              <a:picLocks noChangeAspect="1"/>
            </p:cNvPicPr>
            <p:nvPr/>
          </p:nvPicPr>
          <p:blipFill>
            <a:blip r:embed="rId13" cstate="print">
              <a:extLst>
                <a:ext uri="{BEBA8EAE-BF5A-486C-A8C5-ECC9F3942E4B}">
                  <a14:imgProps xmlns:a14="http://schemas.microsoft.com/office/drawing/2010/main" xmlns="">
                    <a14:imgLayer r:embed="rId14">
                      <a14:imgEffect>
                        <a14:backgroundRemoval t="0" b="100000" l="0" r="100000"/>
                      </a14:imgEffect>
                    </a14:imgLayer>
                  </a14:imgProps>
                </a:ext>
              </a:extLst>
            </a:blip>
            <a:stretch>
              <a:fillRect/>
            </a:stretch>
          </p:blipFill>
          <p:spPr>
            <a:xfrm>
              <a:off x="1873801" y="1502437"/>
              <a:ext cx="1495161" cy="2018633"/>
            </a:xfrm>
            <a:prstGeom prst="rect">
              <a:avLst/>
            </a:prstGeom>
          </p:spPr>
        </p:pic>
        <p:pic>
          <p:nvPicPr>
            <p:cNvPr id="44" name="Picture 43"/>
            <p:cNvPicPr>
              <a:picLocks noChangeAspect="1"/>
            </p:cNvPicPr>
            <p:nvPr/>
          </p:nvPicPr>
          <p:blipFill>
            <a:blip r:embed="rId15" cstate="print">
              <a:extLst>
                <a:ext uri="{BEBA8EAE-BF5A-486C-A8C5-ECC9F3942E4B}">
                  <a14:imgProps xmlns:a14="http://schemas.microsoft.com/office/drawing/2010/main" xmlns="">
                    <a14:imgLayer r:embed="rId16">
                      <a14:imgEffect>
                        <a14:backgroundRemoval t="1207" b="98994" l="2178" r="97822"/>
                      </a14:imgEffect>
                    </a14:imgLayer>
                  </a14:imgProps>
                </a:ext>
              </a:extLst>
            </a:blip>
            <a:stretch>
              <a:fillRect/>
            </a:stretch>
          </p:blipFill>
          <p:spPr>
            <a:xfrm>
              <a:off x="2602715" y="1660561"/>
              <a:ext cx="1952031" cy="1482257"/>
            </a:xfrm>
            <a:prstGeom prst="rect">
              <a:avLst/>
            </a:prstGeom>
          </p:spPr>
        </p:pic>
        <p:pic>
          <p:nvPicPr>
            <p:cNvPr id="45" name="Picture 44"/>
            <p:cNvPicPr>
              <a:picLocks noChangeAspect="1"/>
            </p:cNvPicPr>
            <p:nvPr/>
          </p:nvPicPr>
          <p:blipFill>
            <a:blip r:embed="rId17" cstate="print">
              <a:extLst>
                <a:ext uri="{BEBA8EAE-BF5A-486C-A8C5-ECC9F3942E4B}">
                  <a14:imgProps xmlns:a14="http://schemas.microsoft.com/office/drawing/2010/main" xmlns="">
                    <a14:imgLayer r:embed="rId18">
                      <a14:imgEffect>
                        <a14:backgroundRemoval t="539" b="100000" l="2848" r="97655"/>
                      </a14:imgEffect>
                    </a14:imgLayer>
                  </a14:imgProps>
                </a:ext>
              </a:extLst>
            </a:blip>
            <a:stretch>
              <a:fillRect/>
            </a:stretch>
          </p:blipFill>
          <p:spPr>
            <a:xfrm>
              <a:off x="3952112" y="1494323"/>
              <a:ext cx="1894896" cy="1661374"/>
            </a:xfrm>
            <a:prstGeom prst="rect">
              <a:avLst/>
            </a:prstGeom>
          </p:spPr>
        </p:pic>
        <p:pic>
          <p:nvPicPr>
            <p:cNvPr id="46" name="Picture 45"/>
            <p:cNvPicPr>
              <a:picLocks noChangeAspect="1"/>
            </p:cNvPicPr>
            <p:nvPr/>
          </p:nvPicPr>
          <p:blipFill>
            <a:blip r:embed="rId19" cstate="print">
              <a:extLst>
                <a:ext uri="{BEBA8EAE-BF5A-486C-A8C5-ECC9F3942E4B}">
                  <a14:imgProps xmlns:a14="http://schemas.microsoft.com/office/drawing/2010/main" xmlns="">
                    <a14:imgLayer r:embed="rId20">
                      <a14:imgEffect>
                        <a14:backgroundRemoval t="2582" b="98795" l="0" r="99674"/>
                      </a14:imgEffect>
                    </a14:imgLayer>
                  </a14:imgProps>
                </a:ext>
              </a:extLst>
            </a:blip>
            <a:stretch>
              <a:fillRect/>
            </a:stretch>
          </p:blipFill>
          <p:spPr>
            <a:xfrm>
              <a:off x="5125017" y="1461558"/>
              <a:ext cx="2087152" cy="1694139"/>
            </a:xfrm>
            <a:prstGeom prst="rect">
              <a:avLst/>
            </a:prstGeom>
          </p:spPr>
        </p:pic>
        <p:pic>
          <p:nvPicPr>
            <p:cNvPr id="47" name="Picture 46"/>
            <p:cNvPicPr>
              <a:picLocks noChangeAspect="1"/>
            </p:cNvPicPr>
            <p:nvPr/>
          </p:nvPicPr>
          <p:blipFill>
            <a:blip r:embed="rId21" cstate="print">
              <a:extLst>
                <a:ext uri="{BEBA8EAE-BF5A-486C-A8C5-ECC9F3942E4B}">
                  <a14:imgProps xmlns:a14="http://schemas.microsoft.com/office/drawing/2010/main" xmlns="">
                    <a14:imgLayer r:embed="rId22">
                      <a14:imgEffect>
                        <a14:backgroundRemoval t="0" b="100000" l="188" r="100000"/>
                      </a14:imgEffect>
                    </a14:imgLayer>
                  </a14:imgProps>
                </a:ext>
              </a:extLst>
            </a:blip>
            <a:stretch>
              <a:fillRect/>
            </a:stretch>
          </p:blipFill>
          <p:spPr>
            <a:xfrm>
              <a:off x="6556869" y="1628134"/>
              <a:ext cx="1621546" cy="1527564"/>
            </a:xfrm>
            <a:prstGeom prst="rect">
              <a:avLst/>
            </a:prstGeom>
          </p:spPr>
        </p:pic>
        <p:pic>
          <p:nvPicPr>
            <p:cNvPr id="48" name="Picture 47"/>
            <p:cNvPicPr>
              <a:picLocks noChangeAspect="1"/>
            </p:cNvPicPr>
            <p:nvPr/>
          </p:nvPicPr>
          <p:blipFill>
            <a:blip r:embed="rId23" cstate="print">
              <a:extLst>
                <a:ext uri="{BEBA8EAE-BF5A-486C-A8C5-ECC9F3942E4B}">
                  <a14:imgProps xmlns:a14="http://schemas.microsoft.com/office/drawing/2010/main" xmlns="">
                    <a14:imgLayer r:embed="rId24">
                      <a14:imgEffect>
                        <a14:backgroundRemoval t="0" b="99794" l="0" r="98441"/>
                      </a14:imgEffect>
                    </a14:imgLayer>
                  </a14:imgProps>
                </a:ext>
              </a:extLst>
            </a:blip>
            <a:stretch>
              <a:fillRect/>
            </a:stretch>
          </p:blipFill>
          <p:spPr>
            <a:xfrm>
              <a:off x="1898561" y="2894175"/>
              <a:ext cx="1382549" cy="1523651"/>
            </a:xfrm>
            <a:prstGeom prst="rect">
              <a:avLst/>
            </a:prstGeom>
          </p:spPr>
        </p:pic>
        <p:pic>
          <p:nvPicPr>
            <p:cNvPr id="49" name="Picture 48"/>
            <p:cNvPicPr>
              <a:picLocks noChangeAspect="1"/>
            </p:cNvPicPr>
            <p:nvPr/>
          </p:nvPicPr>
          <p:blipFill>
            <a:blip r:embed="rId25" cstate="print">
              <a:extLst>
                <a:ext uri="{BEBA8EAE-BF5A-486C-A8C5-ECC9F3942E4B}">
                  <a14:imgProps xmlns:a14="http://schemas.microsoft.com/office/drawing/2010/main" xmlns="">
                    <a14:imgLayer r:embed="rId26">
                      <a14:imgEffect>
                        <a14:backgroundRemoval t="0" b="100000" l="0" r="100000"/>
                      </a14:imgEffect>
                    </a14:imgLayer>
                  </a14:imgProps>
                </a:ext>
              </a:extLst>
            </a:blip>
            <a:stretch>
              <a:fillRect/>
            </a:stretch>
          </p:blipFill>
          <p:spPr>
            <a:xfrm>
              <a:off x="2559539" y="2626036"/>
              <a:ext cx="2111238" cy="1773033"/>
            </a:xfrm>
            <a:prstGeom prst="rect">
              <a:avLst/>
            </a:prstGeom>
          </p:spPr>
        </p:pic>
        <p:pic>
          <p:nvPicPr>
            <p:cNvPr id="50" name="Picture 49"/>
            <p:cNvPicPr>
              <a:picLocks noChangeAspect="1"/>
            </p:cNvPicPr>
            <p:nvPr/>
          </p:nvPicPr>
          <p:blipFill>
            <a:blip r:embed="rId27" cstate="print">
              <a:extLst>
                <a:ext uri="{BEBA8EAE-BF5A-486C-A8C5-ECC9F3942E4B}">
                  <a14:imgProps xmlns:a14="http://schemas.microsoft.com/office/drawing/2010/main" xmlns="">
                    <a14:imgLayer r:embed="rId28">
                      <a14:imgEffect>
                        <a14:backgroundRemoval t="0" b="99646" l="2829" r="98669"/>
                      </a14:imgEffect>
                    </a14:imgLayer>
                  </a14:imgProps>
                </a:ext>
              </a:extLst>
            </a:blip>
            <a:stretch>
              <a:fillRect/>
            </a:stretch>
          </p:blipFill>
          <p:spPr>
            <a:xfrm>
              <a:off x="3861023" y="2562955"/>
              <a:ext cx="1985985" cy="1841992"/>
            </a:xfrm>
            <a:prstGeom prst="rect">
              <a:avLst/>
            </a:prstGeom>
          </p:spPr>
        </p:pic>
        <p:pic>
          <p:nvPicPr>
            <p:cNvPr id="51" name="Picture 50"/>
            <p:cNvPicPr>
              <a:picLocks noChangeAspect="1"/>
            </p:cNvPicPr>
            <p:nvPr/>
          </p:nvPicPr>
          <p:blipFill>
            <a:blip r:embed="rId29" cstate="print">
              <a:extLst>
                <a:ext uri="{BEBA8EAE-BF5A-486C-A8C5-ECC9F3942E4B}">
                  <a14:imgProps xmlns:a14="http://schemas.microsoft.com/office/drawing/2010/main" xmlns="">
                    <a14:imgLayer r:embed="rId30">
                      <a14:imgEffect>
                        <a14:backgroundRemoval t="0" b="100000" l="861" r="100000"/>
                      </a14:imgEffect>
                    </a14:imgLayer>
                  </a14:imgProps>
                </a:ext>
              </a:extLst>
            </a:blip>
            <a:stretch>
              <a:fillRect/>
            </a:stretch>
          </p:blipFill>
          <p:spPr>
            <a:xfrm>
              <a:off x="5190118" y="2524632"/>
              <a:ext cx="2215234" cy="2292440"/>
            </a:xfrm>
            <a:prstGeom prst="rect">
              <a:avLst/>
            </a:prstGeom>
          </p:spPr>
        </p:pic>
        <p:pic>
          <p:nvPicPr>
            <p:cNvPr id="52" name="Picture 51"/>
            <p:cNvPicPr>
              <a:picLocks noChangeAspect="1"/>
            </p:cNvPicPr>
            <p:nvPr/>
          </p:nvPicPr>
          <p:blipFill>
            <a:blip r:embed="rId31" cstate="print">
              <a:extLst>
                <a:ext uri="{BEBA8EAE-BF5A-486C-A8C5-ECC9F3942E4B}">
                  <a14:imgProps xmlns:a14="http://schemas.microsoft.com/office/drawing/2010/main" xmlns="">
                    <a14:imgLayer r:embed="rId32">
                      <a14:imgEffect>
                        <a14:backgroundRemoval t="0" b="100000" l="1075" r="100000"/>
                      </a14:imgEffect>
                    </a14:imgLayer>
                  </a14:imgProps>
                </a:ext>
              </a:extLst>
            </a:blip>
            <a:stretch>
              <a:fillRect/>
            </a:stretch>
          </p:blipFill>
          <p:spPr>
            <a:xfrm>
              <a:off x="6792839" y="2589401"/>
              <a:ext cx="1411334" cy="1892820"/>
            </a:xfrm>
            <a:prstGeom prst="rect">
              <a:avLst/>
            </a:prstGeom>
          </p:spPr>
        </p:pic>
        <p:pic>
          <p:nvPicPr>
            <p:cNvPr id="53" name="Picture 52"/>
            <p:cNvPicPr>
              <a:picLocks noChangeAspect="1"/>
            </p:cNvPicPr>
            <p:nvPr/>
          </p:nvPicPr>
          <p:blipFill>
            <a:blip r:embed="rId33" cstate="print">
              <a:extLst>
                <a:ext uri="{BEBA8EAE-BF5A-486C-A8C5-ECC9F3942E4B}">
                  <a14:imgProps xmlns:a14="http://schemas.microsoft.com/office/drawing/2010/main" xmlns="">
                    <a14:imgLayer r:embed="rId34">
                      <a14:imgEffect>
                        <a14:backgroundRemoval t="539" b="100000" l="1751" r="98687"/>
                      </a14:imgEffect>
                    </a14:imgLayer>
                  </a14:imgProps>
                </a:ext>
              </a:extLst>
            </a:blip>
            <a:stretch>
              <a:fillRect/>
            </a:stretch>
          </p:blipFill>
          <p:spPr>
            <a:xfrm>
              <a:off x="1886680" y="3862649"/>
              <a:ext cx="1407309" cy="1741557"/>
            </a:xfrm>
            <a:prstGeom prst="rect">
              <a:avLst/>
            </a:prstGeom>
          </p:spPr>
        </p:pic>
        <p:pic>
          <p:nvPicPr>
            <p:cNvPr id="54" name="Picture 53"/>
            <p:cNvPicPr>
              <a:picLocks noChangeAspect="1"/>
            </p:cNvPicPr>
            <p:nvPr/>
          </p:nvPicPr>
          <p:blipFill>
            <a:blip r:embed="rId35" cstate="print">
              <a:extLst>
                <a:ext uri="{BEBA8EAE-BF5A-486C-A8C5-ECC9F3942E4B}">
                  <a14:imgProps xmlns:a14="http://schemas.microsoft.com/office/drawing/2010/main" xmlns="">
                    <a14:imgLayer r:embed="rId36">
                      <a14:imgEffect>
                        <a14:backgroundRemoval t="1070" b="100000" l="503" r="97320"/>
                      </a14:imgEffect>
                    </a14:imgLayer>
                  </a14:imgProps>
                </a:ext>
              </a:extLst>
            </a:blip>
            <a:stretch>
              <a:fillRect/>
            </a:stretch>
          </p:blipFill>
          <p:spPr>
            <a:xfrm>
              <a:off x="2690303" y="3872768"/>
              <a:ext cx="1919902" cy="1744318"/>
            </a:xfrm>
            <a:prstGeom prst="rect">
              <a:avLst/>
            </a:prstGeom>
          </p:spPr>
        </p:pic>
        <p:pic>
          <p:nvPicPr>
            <p:cNvPr id="55" name="Picture 54"/>
            <p:cNvPicPr>
              <a:picLocks noChangeAspect="1"/>
            </p:cNvPicPr>
            <p:nvPr/>
          </p:nvPicPr>
          <p:blipFill>
            <a:blip r:embed="rId37" cstate="print">
              <a:extLst>
                <a:ext uri="{BEBA8EAE-BF5A-486C-A8C5-ECC9F3942E4B}">
                  <a14:imgProps xmlns:a14="http://schemas.microsoft.com/office/drawing/2010/main" xmlns="">
                    <a14:imgLayer r:embed="rId38">
                      <a14:imgEffect>
                        <a14:backgroundRemoval t="0" b="100000" l="1498" r="100000"/>
                      </a14:imgEffect>
                    </a14:imgLayer>
                  </a14:imgProps>
                </a:ext>
              </a:extLst>
            </a:blip>
            <a:stretch>
              <a:fillRect/>
            </a:stretch>
          </p:blipFill>
          <p:spPr>
            <a:xfrm>
              <a:off x="3903451" y="3752678"/>
              <a:ext cx="1982900" cy="1864408"/>
            </a:xfrm>
            <a:prstGeom prst="rect">
              <a:avLst/>
            </a:prstGeom>
          </p:spPr>
        </p:pic>
        <p:pic>
          <p:nvPicPr>
            <p:cNvPr id="56" name="Picture 55"/>
            <p:cNvPicPr>
              <a:picLocks noChangeAspect="1"/>
            </p:cNvPicPr>
            <p:nvPr/>
          </p:nvPicPr>
          <p:blipFill>
            <a:blip r:embed="rId39" cstate="print">
              <a:extLst>
                <a:ext uri="{BEBA8EAE-BF5A-486C-A8C5-ECC9F3942E4B}">
                  <a14:imgProps xmlns:a14="http://schemas.microsoft.com/office/drawing/2010/main" xmlns="">
                    <a14:imgLayer r:embed="rId40">
                      <a14:imgEffect>
                        <a14:backgroundRemoval t="2772" b="100000" l="581" r="99419"/>
                      </a14:imgEffect>
                    </a14:imgLayer>
                  </a14:imgProps>
                </a:ext>
              </a:extLst>
            </a:blip>
            <a:stretch>
              <a:fillRect/>
            </a:stretch>
          </p:blipFill>
          <p:spPr>
            <a:xfrm>
              <a:off x="5150775" y="4049443"/>
              <a:ext cx="2190183" cy="1567644"/>
            </a:xfrm>
            <a:prstGeom prst="rect">
              <a:avLst/>
            </a:prstGeom>
          </p:spPr>
        </p:pic>
        <p:pic>
          <p:nvPicPr>
            <p:cNvPr id="57" name="Picture 56"/>
            <p:cNvPicPr>
              <a:picLocks noChangeAspect="1"/>
            </p:cNvPicPr>
            <p:nvPr/>
          </p:nvPicPr>
          <p:blipFill>
            <a:blip r:embed="rId41" cstate="print">
              <a:extLst>
                <a:ext uri="{BEBA8EAE-BF5A-486C-A8C5-ECC9F3942E4B}">
                  <a14:imgProps xmlns:a14="http://schemas.microsoft.com/office/drawing/2010/main" xmlns="">
                    <a14:imgLayer r:embed="rId42">
                      <a14:imgEffect>
                        <a14:backgroundRemoval t="535" b="99643" l="2358" r="99804"/>
                      </a14:imgEffect>
                    </a14:imgLayer>
                  </a14:imgProps>
                </a:ext>
              </a:extLst>
            </a:blip>
            <a:stretch>
              <a:fillRect/>
            </a:stretch>
          </p:blipFill>
          <p:spPr>
            <a:xfrm>
              <a:off x="6645273" y="3832900"/>
              <a:ext cx="1558899" cy="1756904"/>
            </a:xfrm>
            <a:prstGeom prst="rect">
              <a:avLst/>
            </a:prstGeom>
          </p:spPr>
        </p:pic>
      </p:grpSp>
    </p:spTree>
    <p:extLst>
      <p:ext uri="{BB962C8B-B14F-4D97-AF65-F5344CB8AC3E}">
        <p14:creationId xmlns:p14="http://schemas.microsoft.com/office/powerpoint/2010/main" xmlns="" val="703997781"/>
      </p:ext>
    </p:extLst>
  </p:cSld>
  <p:clrMapOvr>
    <a:masterClrMapping/>
  </p:clrMapOvr>
  <p:transition spd="slow">
    <p:cove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Premium Vector | Green chalkboard background. back to school card design.  empty blackboard. vector illustration"/>
          <p:cNvPicPr>
            <a:picLocks noChangeAspect="1" noChangeArrowheads="1"/>
          </p:cNvPicPr>
          <p:nvPr/>
        </p:nvPicPr>
        <p:blipFill rotWithShape="1">
          <a:blip r:embed="rId2">
            <a:extLst>
              <a:ext uri="{28A0092B-C50C-407E-A947-70E740481C1C}">
                <a14:useLocalDpi xmlns="" xmlns:a14="http://schemas.microsoft.com/office/drawing/2010/main" val="0"/>
              </a:ext>
            </a:extLst>
          </a:blip>
          <a:srcRect l="5066" t="3593" r="4528" b="6974"/>
          <a:stretch/>
        </p:blipFill>
        <p:spPr bwMode="auto">
          <a:xfrm>
            <a:off x="5651" y="1"/>
            <a:ext cx="12186349"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3" name="Rectangle 2"/>
          <p:cNvSpPr/>
          <p:nvPr/>
        </p:nvSpPr>
        <p:spPr>
          <a:xfrm>
            <a:off x="1210190" y="1030523"/>
            <a:ext cx="9883411" cy="2000548"/>
          </a:xfrm>
          <a:prstGeom prst="rect">
            <a:avLst/>
          </a:prstGeom>
        </p:spPr>
        <p:txBody>
          <a:bodyPr wrap="none">
            <a:spAutoFit/>
          </a:bodyPr>
          <a:lstStyle/>
          <a:p>
            <a:endParaRPr lang="en-US" sz="2800" dirty="0" smtClean="0">
              <a:latin typeface="Times New Roman" pitchFamily="18" charset="0"/>
              <a:cs typeface="Times New Roman" pitchFamily="18" charset="0"/>
            </a:endParaRPr>
          </a:p>
          <a:p>
            <a:r>
              <a:rPr lang="en-US" sz="3200" b="1" dirty="0" smtClean="0">
                <a:solidFill>
                  <a:schemeClr val="bg1"/>
                </a:solidFill>
                <a:latin typeface="Times New Roman" pitchFamily="18" charset="0"/>
                <a:cs typeface="Times New Roman" pitchFamily="18" charset="0"/>
                <a:hlinkClick r:id="rId3"/>
              </a:rPr>
              <a:t>https://www.baamboozle.com/classic/908877</a:t>
            </a:r>
            <a:endParaRPr lang="en-US" sz="3200" b="1" dirty="0" smtClean="0">
              <a:solidFill>
                <a:schemeClr val="bg1"/>
              </a:solidFill>
              <a:latin typeface="Times New Roman" pitchFamily="18" charset="0"/>
              <a:cs typeface="Times New Roman" pitchFamily="18" charset="0"/>
            </a:endParaRPr>
          </a:p>
          <a:p>
            <a:r>
              <a:rPr lang="en-US" sz="3200" b="1" dirty="0" smtClean="0">
                <a:solidFill>
                  <a:schemeClr val="bg1"/>
                </a:solidFill>
                <a:latin typeface="Times New Roman" pitchFamily="18" charset="0"/>
                <a:cs typeface="Times New Roman" pitchFamily="18" charset="0"/>
              </a:rPr>
              <a:t>Game  2teams-What would you like to be in the future?</a:t>
            </a:r>
          </a:p>
          <a:p>
            <a:r>
              <a:rPr lang="en-US" sz="3200" b="1" dirty="0" smtClean="0">
                <a:solidFill>
                  <a:schemeClr val="bg1"/>
                </a:solidFill>
                <a:latin typeface="Times New Roman" pitchFamily="18" charset="0"/>
                <a:cs typeface="Times New Roman" pitchFamily="18" charset="0"/>
              </a:rPr>
              <a:t>Why?</a:t>
            </a:r>
            <a:endParaRPr lang="en-US" sz="3200" b="1" dirty="0">
              <a:solidFill>
                <a:schemeClr val="bg1"/>
              </a:solidFill>
              <a:latin typeface="Times New Roman" pitchFamily="18" charset="0"/>
              <a:cs typeface="Times New Roman" pitchFamily="18" charset="0"/>
            </a:endParaRPr>
          </a:p>
        </p:txBody>
      </p:sp>
      <p:sp>
        <p:nvSpPr>
          <p:cNvPr id="4" name="Rectangle 3"/>
          <p:cNvSpPr/>
          <p:nvPr/>
        </p:nvSpPr>
        <p:spPr>
          <a:xfrm>
            <a:off x="1729194" y="3320717"/>
            <a:ext cx="8449522" cy="1077218"/>
          </a:xfrm>
          <a:prstGeom prst="rect">
            <a:avLst/>
          </a:prstGeom>
        </p:spPr>
        <p:txBody>
          <a:bodyPr wrap="square">
            <a:spAutoFit/>
          </a:bodyPr>
          <a:lstStyle/>
          <a:p>
            <a:r>
              <a:rPr lang="en-US" sz="3200" dirty="0" smtClean="0">
                <a:latin typeface="Times New Roman" pitchFamily="18" charset="0"/>
                <a:cs typeface="Times New Roman" pitchFamily="18" charset="0"/>
                <a:hlinkClick r:id="rId4"/>
              </a:rPr>
              <a:t>https://www.baamboozle.com/classic/1260624</a:t>
            </a:r>
            <a:endParaRPr lang="en-US" sz="3200" dirty="0" smtClean="0">
              <a:latin typeface="Times New Roman" pitchFamily="18" charset="0"/>
              <a:cs typeface="Times New Roman" pitchFamily="18" charset="0"/>
            </a:endParaRPr>
          </a:p>
          <a:p>
            <a:r>
              <a:rPr lang="en-US" sz="3200" b="1" dirty="0" smtClean="0">
                <a:solidFill>
                  <a:schemeClr val="bg1"/>
                </a:solidFill>
                <a:latin typeface="Times New Roman" pitchFamily="18" charset="0"/>
                <a:cs typeface="Times New Roman" pitchFamily="18" charset="0"/>
              </a:rPr>
              <a:t>Game 2What /Why</a:t>
            </a:r>
            <a:endParaRPr lang="en-US" sz="3200" dirty="0">
              <a:latin typeface="Times New Roman" pitchFamily="18" charset="0"/>
              <a:cs typeface="Times New Roman" pitchFamily="18" charset="0"/>
            </a:endParaRPr>
          </a:p>
        </p:txBody>
      </p:sp>
      <p:sp>
        <p:nvSpPr>
          <p:cNvPr id="5" name="Rectangle 4"/>
          <p:cNvSpPr/>
          <p:nvPr/>
        </p:nvSpPr>
        <p:spPr>
          <a:xfrm>
            <a:off x="1464499" y="4736250"/>
            <a:ext cx="9843464" cy="1077218"/>
          </a:xfrm>
          <a:prstGeom prst="rect">
            <a:avLst/>
          </a:prstGeom>
        </p:spPr>
        <p:txBody>
          <a:bodyPr wrap="none">
            <a:spAutoFit/>
          </a:bodyPr>
          <a:lstStyle/>
          <a:p>
            <a:r>
              <a:rPr lang="en-US" sz="3200" b="1" dirty="0" smtClean="0">
                <a:solidFill>
                  <a:schemeClr val="bg1"/>
                </a:solidFill>
              </a:rPr>
              <a:t>Game 3: </a:t>
            </a:r>
            <a:r>
              <a:rPr lang="en-US" sz="3200" b="1" dirty="0" smtClean="0">
                <a:solidFill>
                  <a:schemeClr val="bg1"/>
                </a:solidFill>
                <a:hlinkClick r:id="rId5"/>
              </a:rPr>
              <a:t>https://www.baamboozle.com/classic/1063961</a:t>
            </a:r>
            <a:endParaRPr lang="en-US" sz="3200" b="1" dirty="0" smtClean="0">
              <a:solidFill>
                <a:schemeClr val="bg1"/>
              </a:solidFill>
            </a:endParaRPr>
          </a:p>
          <a:p>
            <a:r>
              <a:rPr lang="en-US" sz="3200" b="1" dirty="0" err="1" smtClean="0">
                <a:solidFill>
                  <a:schemeClr val="bg1"/>
                </a:solidFill>
              </a:rPr>
              <a:t>Chỉ</a:t>
            </a:r>
            <a:r>
              <a:rPr lang="en-US" sz="3200" b="1" dirty="0" smtClean="0">
                <a:solidFill>
                  <a:schemeClr val="bg1"/>
                </a:solidFill>
              </a:rPr>
              <a:t> What..hay </a:t>
            </a:r>
            <a:r>
              <a:rPr lang="en-US" sz="3200" b="1" dirty="0" err="1" smtClean="0">
                <a:solidFill>
                  <a:schemeClr val="bg1"/>
                </a:solidFill>
              </a:rPr>
              <a:t>duyet</a:t>
            </a:r>
            <a:endParaRPr lang="en-US" sz="3200" b="1" dirty="0">
              <a:solidFill>
                <a:schemeClr val="bg1"/>
              </a:solidFill>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2000" b="-12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BEBA8EAE-BF5A-486C-A8C5-ECC9F3942E4B}">
                <a14:imgProps xmlns:a14="http://schemas.microsoft.com/office/drawing/2010/main" xmlns="">
                  <a14:imgLayer r:embed="rId6">
                    <a14:imgEffect>
                      <a14:backgroundRemoval t="5014" b="100000" l="4592" r="92857"/>
                    </a14:imgEffect>
                  </a14:imgLayer>
                </a14:imgProps>
              </a:ext>
            </a:extLst>
          </a:blip>
          <a:stretch>
            <a:fillRect/>
          </a:stretch>
        </p:blipFill>
        <p:spPr>
          <a:xfrm>
            <a:off x="9175614" y="3041301"/>
            <a:ext cx="2676433" cy="2656699"/>
          </a:xfrm>
          <a:prstGeom prst="rect">
            <a:avLst/>
          </a:prstGeom>
        </p:spPr>
      </p:pic>
      <p:pic>
        <p:nvPicPr>
          <p:cNvPr id="5" name="Picture 4"/>
          <p:cNvPicPr>
            <a:picLocks noChangeAspect="1"/>
          </p:cNvPicPr>
          <p:nvPr/>
        </p:nvPicPr>
        <p:blipFill>
          <a:blip r:embed="rId7">
            <a:extLst>
              <a:ext uri="{BEBA8EAE-BF5A-486C-A8C5-ECC9F3942E4B}">
                <a14:imgProps xmlns:a14="http://schemas.microsoft.com/office/drawing/2010/main" xmlns="">
                  <a14:imgLayer r:embed="rId8">
                    <a14:imgEffect>
                      <a14:backgroundRemoval t="0" b="100000" l="0" r="99497"/>
                    </a14:imgEffect>
                  </a14:imgLayer>
                </a14:imgProps>
              </a:ext>
            </a:extLst>
          </a:blip>
          <a:stretch>
            <a:fillRect/>
          </a:stretch>
        </p:blipFill>
        <p:spPr>
          <a:xfrm>
            <a:off x="3197055" y="3198701"/>
            <a:ext cx="2764476" cy="2528315"/>
          </a:xfrm>
          <a:prstGeom prst="rect">
            <a:avLst/>
          </a:prstGeom>
        </p:spPr>
      </p:pic>
      <p:grpSp>
        <p:nvGrpSpPr>
          <p:cNvPr id="7" name="Group 6"/>
          <p:cNvGrpSpPr/>
          <p:nvPr/>
        </p:nvGrpSpPr>
        <p:grpSpPr>
          <a:xfrm>
            <a:off x="6046015" y="3198701"/>
            <a:ext cx="2563714" cy="2499299"/>
            <a:chOff x="5647424" y="912641"/>
            <a:chExt cx="2563714" cy="2499299"/>
          </a:xfrm>
        </p:grpSpPr>
        <p:pic>
          <p:nvPicPr>
            <p:cNvPr id="3" name="Picture 2"/>
            <p:cNvPicPr>
              <a:picLocks noChangeAspect="1"/>
            </p:cNvPicPr>
            <p:nvPr/>
          </p:nvPicPr>
          <p:blipFill>
            <a:blip r:embed="rId9">
              <a:extLst>
                <a:ext uri="{BEBA8EAE-BF5A-486C-A8C5-ECC9F3942E4B}">
                  <a14:imgProps xmlns:a14="http://schemas.microsoft.com/office/drawing/2010/main" xmlns="">
                    <a14:imgLayer r:embed="rId10">
                      <a14:imgEffect>
                        <a14:backgroundRemoval t="0" b="100000" l="2010" r="100000"/>
                      </a14:imgEffect>
                    </a14:imgLayer>
                  </a14:imgProps>
                </a:ext>
              </a:extLst>
            </a:blip>
            <a:stretch>
              <a:fillRect/>
            </a:stretch>
          </p:blipFill>
          <p:spPr>
            <a:xfrm>
              <a:off x="5647424" y="912641"/>
              <a:ext cx="2563714" cy="2499299"/>
            </a:xfrm>
            <a:prstGeom prst="rect">
              <a:avLst/>
            </a:prstGeom>
          </p:spPr>
        </p:pic>
        <p:sp>
          <p:nvSpPr>
            <p:cNvPr id="6" name="Cross 5"/>
            <p:cNvSpPr/>
            <p:nvPr/>
          </p:nvSpPr>
          <p:spPr>
            <a:xfrm>
              <a:off x="6840571" y="1064525"/>
              <a:ext cx="232012" cy="232012"/>
            </a:xfrm>
            <a:prstGeom prst="plus">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Picture 7"/>
          <p:cNvPicPr>
            <a:picLocks noChangeAspect="1"/>
          </p:cNvPicPr>
          <p:nvPr/>
        </p:nvPicPr>
        <p:blipFill>
          <a:blip r:embed="rId11">
            <a:extLst>
              <a:ext uri="{28A0092B-C50C-407E-A947-70E740481C1C}">
                <a14:useLocalDpi xmlns:a14="http://schemas.microsoft.com/office/drawing/2010/main" xmlns="" val="0"/>
              </a:ext>
            </a:extLst>
          </a:blip>
          <a:stretch>
            <a:fillRect/>
          </a:stretch>
        </p:blipFill>
        <p:spPr>
          <a:xfrm>
            <a:off x="533203" y="2988471"/>
            <a:ext cx="2697303" cy="2778137"/>
          </a:xfrm>
          <a:prstGeom prst="rect">
            <a:avLst/>
          </a:prstGeom>
        </p:spPr>
      </p:pic>
      <p:sp>
        <p:nvSpPr>
          <p:cNvPr id="9" name="Cloud Callout 8"/>
          <p:cNvSpPr/>
          <p:nvPr/>
        </p:nvSpPr>
        <p:spPr>
          <a:xfrm>
            <a:off x="2456597" y="477670"/>
            <a:ext cx="4658704" cy="2060813"/>
          </a:xfrm>
          <a:prstGeom prst="cloudCallout">
            <a:avLst>
              <a:gd name="adj1" fmla="val -58322"/>
              <a:gd name="adj2" fmla="val 73741"/>
            </a:avLst>
          </a:prstGeom>
          <a:solidFill>
            <a:schemeClr val="accent2">
              <a:lumMod val="40000"/>
              <a:lumOff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rgbClr val="002060"/>
                </a:solidFill>
                <a:latin typeface="Comic Sans MS" panose="030F0702030302020204" pitchFamily="66" charset="0"/>
              </a:rPr>
              <a:t>I’d like to be a ballerina.</a:t>
            </a:r>
            <a:endParaRPr lang="en-US" sz="3200" b="1" dirty="0">
              <a:solidFill>
                <a:srgbClr val="002060"/>
              </a:solidFill>
              <a:latin typeface="Comic Sans MS" panose="030F0702030302020204" pitchFamily="66" charset="0"/>
            </a:endParaRPr>
          </a:p>
        </p:txBody>
      </p:sp>
      <p:sp>
        <p:nvSpPr>
          <p:cNvPr id="10" name="Rounded Rectangle 9"/>
          <p:cNvSpPr/>
          <p:nvPr/>
        </p:nvSpPr>
        <p:spPr>
          <a:xfrm>
            <a:off x="1169928" y="5698000"/>
            <a:ext cx="1423851" cy="718090"/>
          </a:xfrm>
          <a:prstGeom prst="roundRect">
            <a:avLst/>
          </a:prstGeom>
          <a:solidFill>
            <a:schemeClr val="tx2">
              <a:lumMod val="20000"/>
              <a:lumOff val="80000"/>
            </a:schemeClr>
          </a:solidFill>
          <a:ln w="28575">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rgbClr val="002060"/>
                </a:solidFill>
                <a:latin typeface="Comic Sans MS" panose="030F0702030302020204" pitchFamily="66" charset="0"/>
              </a:rPr>
              <a:t>Lily</a:t>
            </a:r>
            <a:endParaRPr lang="en-US" sz="3200" b="1" dirty="0">
              <a:solidFill>
                <a:srgbClr val="002060"/>
              </a:solidFill>
              <a:latin typeface="Comic Sans MS" panose="030F0702030302020204" pitchFamily="66" charset="0"/>
            </a:endParaRPr>
          </a:p>
        </p:txBody>
      </p:sp>
      <p:pic>
        <p:nvPicPr>
          <p:cNvPr id="11" name="ballerina">
            <a:hlinkClick r:id="" action="ppaction://media"/>
          </p:cNvPr>
          <p:cNvPicPr>
            <a:picLocks noChangeAspect="1"/>
          </p:cNvPicPr>
          <p:nvPr>
            <a:videoFile r:link="rId1"/>
            <p:extLst>
              <p:ext uri="{DAA4B4D4-6D71-4841-9C94-3DE7FCFB9230}">
                <p14:media xmlns:p14="http://schemas.microsoft.com/office/powerpoint/2010/main" xmlns="" r:embed="rId12">
                  <p14:trim st="319"/>
                </p14:media>
              </p:ext>
            </p:extLst>
          </p:nvPr>
        </p:nvPicPr>
        <p:blipFill>
          <a:blip r:embed="rId13" cstate="print"/>
          <a:stretch>
            <a:fillRect/>
          </a:stretch>
        </p:blipFill>
        <p:spPr>
          <a:xfrm>
            <a:off x="1013138" y="1508076"/>
            <a:ext cx="609600" cy="609600"/>
          </a:xfrm>
          <a:prstGeom prst="rect">
            <a:avLst/>
          </a:prstGeom>
        </p:spPr>
      </p:pic>
    </p:spTree>
    <p:extLst>
      <p:ext uri="{BB962C8B-B14F-4D97-AF65-F5344CB8AC3E}">
        <p14:creationId xmlns:p14="http://schemas.microsoft.com/office/powerpoint/2010/main" xmlns="" val="13518985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19" fill="hold"/>
                                        <p:tgtEl>
                                          <p:spTgt spid="11"/>
                                        </p:tgtEl>
                                      </p:cBhvr>
                                    </p:cmd>
                                  </p:childTnLst>
                                </p:cTn>
                              </p:par>
                              <p:par>
                                <p:cTn id="7" presetID="22" presetClass="entr" presetSubtype="4"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wipe(down)">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10" fill="hold" display="0">
                  <p:stCondLst>
                    <p:cond delay="indefinite"/>
                  </p:stCondLst>
                  <p:endCondLst>
                    <p:cond evt="onStopAudio" delay="0">
                      <p:tgtEl>
                        <p:sldTgt/>
                      </p:tgtEl>
                    </p:cond>
                  </p:endCondLst>
                </p:cTn>
                <p:tgtEl>
                  <p:spTgt spid="11"/>
                </p:tgtEl>
              </p:cMediaNode>
            </p:video>
          </p:childTnLst>
        </p:cTn>
      </p:par>
    </p:tnLst>
    <p:bldLst>
      <p:bldP spid="9"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36" name="Picture 35"/>
          <p:cNvPicPr>
            <a:picLocks noChangeAspect="1"/>
          </p:cNvPicPr>
          <p:nvPr/>
        </p:nvPicPr>
        <p:blipFill rotWithShape="1">
          <a:blip r:embed="rId3">
            <a:extLst>
              <a:ext uri="{28A0092B-C50C-407E-A947-70E740481C1C}">
                <a14:useLocalDpi xmlns:a14="http://schemas.microsoft.com/office/drawing/2010/main" xmlns="" val="0"/>
              </a:ext>
            </a:extLst>
          </a:blip>
          <a:srcRect r="-126" b="12836"/>
          <a:stretch/>
        </p:blipFill>
        <p:spPr>
          <a:xfrm>
            <a:off x="3246561" y="1074678"/>
            <a:ext cx="6051592" cy="4790761"/>
          </a:xfrm>
          <a:prstGeom prst="rect">
            <a:avLst/>
          </a:prstGeom>
          <a:ln w="38100">
            <a:solidFill>
              <a:srgbClr val="002060"/>
            </a:solidFill>
          </a:ln>
        </p:spPr>
      </p:pic>
      <p:pic>
        <p:nvPicPr>
          <p:cNvPr id="38" name="Picture 37"/>
          <p:cNvPicPr>
            <a:picLocks noChangeAspect="1"/>
          </p:cNvPicPr>
          <p:nvPr/>
        </p:nvPicPr>
        <p:blipFill>
          <a:blip r:embed="rId4" cstate="print">
            <a:extLst>
              <a:ext uri="{BEBA8EAE-BF5A-486C-A8C5-ECC9F3942E4B}">
                <a14:imgProps xmlns:a14="http://schemas.microsoft.com/office/drawing/2010/main" xmlns="">
                  <a14:imgLayer r:embed="rId5">
                    <a14:imgEffect>
                      <a14:backgroundRemoval t="4555" b="94360" l="2554" r="91159"/>
                    </a14:imgEffect>
                  </a14:imgLayer>
                </a14:imgProps>
              </a:ext>
            </a:extLst>
          </a:blip>
          <a:stretch>
            <a:fillRect/>
          </a:stretch>
        </p:blipFill>
        <p:spPr>
          <a:xfrm>
            <a:off x="3104273" y="948060"/>
            <a:ext cx="1600018" cy="1449132"/>
          </a:xfrm>
          <a:prstGeom prst="rect">
            <a:avLst/>
          </a:prstGeom>
        </p:spPr>
      </p:pic>
      <p:pic>
        <p:nvPicPr>
          <p:cNvPr id="39" name="Picture 38"/>
          <p:cNvPicPr>
            <a:picLocks noChangeAspect="1"/>
          </p:cNvPicPr>
          <p:nvPr/>
        </p:nvPicPr>
        <p:blipFill>
          <a:blip r:embed="rId6" cstate="print">
            <a:extLst>
              <a:ext uri="{BEBA8EAE-BF5A-486C-A8C5-ECC9F3942E4B}">
                <a14:imgProps xmlns:a14="http://schemas.microsoft.com/office/drawing/2010/main" xmlns="">
                  <a14:imgLayer r:embed="rId7">
                    <a14:imgEffect>
                      <a14:backgroundRemoval t="1616" b="98384" l="2703" r="95707"/>
                    </a14:imgEffect>
                  </a14:imgLayer>
                </a14:imgProps>
              </a:ext>
            </a:extLst>
          </a:blip>
          <a:stretch>
            <a:fillRect/>
          </a:stretch>
        </p:blipFill>
        <p:spPr>
          <a:xfrm>
            <a:off x="3904282" y="973818"/>
            <a:ext cx="1997744" cy="1737512"/>
          </a:xfrm>
          <a:prstGeom prst="rect">
            <a:avLst/>
          </a:prstGeom>
        </p:spPr>
      </p:pic>
      <p:pic>
        <p:nvPicPr>
          <p:cNvPr id="40" name="Picture 39"/>
          <p:cNvPicPr>
            <a:picLocks noChangeAspect="1"/>
          </p:cNvPicPr>
          <p:nvPr/>
        </p:nvPicPr>
        <p:blipFill>
          <a:blip r:embed="rId8" cstate="print">
            <a:extLst>
              <a:ext uri="{BEBA8EAE-BF5A-486C-A8C5-ECC9F3942E4B}">
                <a14:imgProps xmlns:a14="http://schemas.microsoft.com/office/drawing/2010/main" xmlns="">
                  <a14:imgLayer r:embed="rId9">
                    <a14:imgEffect>
                      <a14:backgroundRemoval t="1114" b="100000" l="0" r="98288"/>
                    </a14:imgEffect>
                  </a14:imgLayer>
                </a14:imgProps>
              </a:ext>
            </a:extLst>
          </a:blip>
          <a:stretch>
            <a:fillRect/>
          </a:stretch>
        </p:blipFill>
        <p:spPr>
          <a:xfrm>
            <a:off x="5131683" y="1000322"/>
            <a:ext cx="2307625" cy="1423375"/>
          </a:xfrm>
          <a:prstGeom prst="rect">
            <a:avLst/>
          </a:prstGeom>
        </p:spPr>
      </p:pic>
      <p:pic>
        <p:nvPicPr>
          <p:cNvPr id="41" name="Picture 40"/>
          <p:cNvPicPr>
            <a:picLocks noChangeAspect="1"/>
          </p:cNvPicPr>
          <p:nvPr/>
        </p:nvPicPr>
        <p:blipFill>
          <a:blip r:embed="rId10" cstate="print">
            <a:extLst>
              <a:ext uri="{BEBA8EAE-BF5A-486C-A8C5-ECC9F3942E4B}">
                <a14:imgProps xmlns:a14="http://schemas.microsoft.com/office/drawing/2010/main" xmlns="">
                  <a14:imgLayer r:embed="rId11">
                    <a14:imgEffect>
                      <a14:backgroundRemoval t="2559" b="100000" l="0" r="96634"/>
                    </a14:imgEffect>
                  </a14:imgLayer>
                </a14:imgProps>
              </a:ext>
            </a:extLst>
          </a:blip>
          <a:stretch>
            <a:fillRect/>
          </a:stretch>
        </p:blipFill>
        <p:spPr>
          <a:xfrm>
            <a:off x="6762931" y="948986"/>
            <a:ext cx="1616535" cy="1500287"/>
          </a:xfrm>
          <a:prstGeom prst="rect">
            <a:avLst/>
          </a:prstGeom>
        </p:spPr>
      </p:pic>
      <p:pic>
        <p:nvPicPr>
          <p:cNvPr id="42" name="Picture 41"/>
          <p:cNvPicPr>
            <a:picLocks noChangeAspect="1"/>
          </p:cNvPicPr>
          <p:nvPr/>
        </p:nvPicPr>
        <p:blipFill rotWithShape="1">
          <a:blip r:embed="rId12">
            <a:extLst>
              <a:ext uri="{BEBA8EAE-BF5A-486C-A8C5-ECC9F3942E4B}">
                <a14:imgProps xmlns:a14="http://schemas.microsoft.com/office/drawing/2010/main" xmlns="">
                  <a14:imgLayer r:embed="rId13">
                    <a14:imgEffect>
                      <a14:backgroundRemoval t="53125" b="72396" l="47584" r="58858"/>
                    </a14:imgEffect>
                  </a14:imgLayer>
                </a14:imgProps>
              </a:ext>
            </a:extLst>
          </a:blip>
          <a:srcRect l="47755" t="52949" r="40862" b="28060"/>
          <a:stretch/>
        </p:blipFill>
        <p:spPr>
          <a:xfrm>
            <a:off x="7519309" y="832896"/>
            <a:ext cx="2160550" cy="2086378"/>
          </a:xfrm>
          <a:prstGeom prst="rect">
            <a:avLst/>
          </a:prstGeom>
        </p:spPr>
      </p:pic>
      <p:pic>
        <p:nvPicPr>
          <p:cNvPr id="43" name="Picture 42"/>
          <p:cNvPicPr>
            <a:picLocks noChangeAspect="1"/>
          </p:cNvPicPr>
          <p:nvPr/>
        </p:nvPicPr>
        <p:blipFill>
          <a:blip r:embed="rId14" cstate="print">
            <a:extLst>
              <a:ext uri="{BEBA8EAE-BF5A-486C-A8C5-ECC9F3942E4B}">
                <a14:imgProps xmlns:a14="http://schemas.microsoft.com/office/drawing/2010/main" xmlns="">
                  <a14:imgLayer r:embed="rId15">
                    <a14:imgEffect>
                      <a14:backgroundRemoval t="0" b="100000" l="0" r="100000"/>
                    </a14:imgEffect>
                  </a14:imgLayer>
                </a14:imgProps>
              </a:ext>
            </a:extLst>
          </a:blip>
          <a:stretch>
            <a:fillRect/>
          </a:stretch>
        </p:blipFill>
        <p:spPr>
          <a:xfrm>
            <a:off x="3118372" y="1883453"/>
            <a:ext cx="1495161" cy="2018633"/>
          </a:xfrm>
          <a:prstGeom prst="rect">
            <a:avLst/>
          </a:prstGeom>
        </p:spPr>
      </p:pic>
      <p:pic>
        <p:nvPicPr>
          <p:cNvPr id="44" name="Picture 43"/>
          <p:cNvPicPr>
            <a:picLocks noChangeAspect="1"/>
          </p:cNvPicPr>
          <p:nvPr/>
        </p:nvPicPr>
        <p:blipFill>
          <a:blip r:embed="rId16" cstate="print">
            <a:extLst>
              <a:ext uri="{BEBA8EAE-BF5A-486C-A8C5-ECC9F3942E4B}">
                <a14:imgProps xmlns:a14="http://schemas.microsoft.com/office/drawing/2010/main" xmlns="">
                  <a14:imgLayer r:embed="rId17">
                    <a14:imgEffect>
                      <a14:backgroundRemoval t="1207" b="98994" l="2178" r="97822"/>
                    </a14:imgEffect>
                  </a14:imgLayer>
                </a14:imgProps>
              </a:ext>
            </a:extLst>
          </a:blip>
          <a:stretch>
            <a:fillRect/>
          </a:stretch>
        </p:blipFill>
        <p:spPr>
          <a:xfrm>
            <a:off x="3847286" y="2041577"/>
            <a:ext cx="1952031" cy="1482257"/>
          </a:xfrm>
          <a:prstGeom prst="rect">
            <a:avLst/>
          </a:prstGeom>
        </p:spPr>
      </p:pic>
      <p:pic>
        <p:nvPicPr>
          <p:cNvPr id="45" name="Picture 44"/>
          <p:cNvPicPr>
            <a:picLocks noChangeAspect="1"/>
          </p:cNvPicPr>
          <p:nvPr/>
        </p:nvPicPr>
        <p:blipFill>
          <a:blip r:embed="rId18" cstate="print">
            <a:extLst>
              <a:ext uri="{BEBA8EAE-BF5A-486C-A8C5-ECC9F3942E4B}">
                <a14:imgProps xmlns:a14="http://schemas.microsoft.com/office/drawing/2010/main" xmlns="">
                  <a14:imgLayer r:embed="rId19">
                    <a14:imgEffect>
                      <a14:backgroundRemoval t="539" b="100000" l="2848" r="97655"/>
                    </a14:imgEffect>
                  </a14:imgLayer>
                </a14:imgProps>
              </a:ext>
            </a:extLst>
          </a:blip>
          <a:stretch>
            <a:fillRect/>
          </a:stretch>
        </p:blipFill>
        <p:spPr>
          <a:xfrm>
            <a:off x="5196683" y="1875339"/>
            <a:ext cx="1894896" cy="1661374"/>
          </a:xfrm>
          <a:prstGeom prst="rect">
            <a:avLst/>
          </a:prstGeom>
        </p:spPr>
      </p:pic>
      <p:pic>
        <p:nvPicPr>
          <p:cNvPr id="46" name="Picture 45"/>
          <p:cNvPicPr>
            <a:picLocks noChangeAspect="1"/>
          </p:cNvPicPr>
          <p:nvPr/>
        </p:nvPicPr>
        <p:blipFill>
          <a:blip r:embed="rId20" cstate="print">
            <a:extLst>
              <a:ext uri="{BEBA8EAE-BF5A-486C-A8C5-ECC9F3942E4B}">
                <a14:imgProps xmlns:a14="http://schemas.microsoft.com/office/drawing/2010/main" xmlns="">
                  <a14:imgLayer r:embed="rId21">
                    <a14:imgEffect>
                      <a14:backgroundRemoval t="2582" b="98795" l="0" r="99674"/>
                    </a14:imgEffect>
                  </a14:imgLayer>
                </a14:imgProps>
              </a:ext>
            </a:extLst>
          </a:blip>
          <a:stretch>
            <a:fillRect/>
          </a:stretch>
        </p:blipFill>
        <p:spPr>
          <a:xfrm>
            <a:off x="6369588" y="1842574"/>
            <a:ext cx="2087152" cy="1694139"/>
          </a:xfrm>
          <a:prstGeom prst="rect">
            <a:avLst/>
          </a:prstGeom>
        </p:spPr>
      </p:pic>
      <p:pic>
        <p:nvPicPr>
          <p:cNvPr id="47" name="Picture 46"/>
          <p:cNvPicPr>
            <a:picLocks noChangeAspect="1"/>
          </p:cNvPicPr>
          <p:nvPr/>
        </p:nvPicPr>
        <p:blipFill>
          <a:blip r:embed="rId22" cstate="print">
            <a:extLst>
              <a:ext uri="{BEBA8EAE-BF5A-486C-A8C5-ECC9F3942E4B}">
                <a14:imgProps xmlns:a14="http://schemas.microsoft.com/office/drawing/2010/main" xmlns="">
                  <a14:imgLayer r:embed="rId23">
                    <a14:imgEffect>
                      <a14:backgroundRemoval t="0" b="100000" l="188" r="100000"/>
                    </a14:imgEffect>
                  </a14:imgLayer>
                </a14:imgProps>
              </a:ext>
            </a:extLst>
          </a:blip>
          <a:stretch>
            <a:fillRect/>
          </a:stretch>
        </p:blipFill>
        <p:spPr>
          <a:xfrm>
            <a:off x="7801440" y="2009150"/>
            <a:ext cx="1621546" cy="1527564"/>
          </a:xfrm>
          <a:prstGeom prst="rect">
            <a:avLst/>
          </a:prstGeom>
        </p:spPr>
      </p:pic>
      <p:pic>
        <p:nvPicPr>
          <p:cNvPr id="48" name="Picture 47"/>
          <p:cNvPicPr>
            <a:picLocks noChangeAspect="1"/>
          </p:cNvPicPr>
          <p:nvPr/>
        </p:nvPicPr>
        <p:blipFill>
          <a:blip r:embed="rId24" cstate="print">
            <a:extLst>
              <a:ext uri="{BEBA8EAE-BF5A-486C-A8C5-ECC9F3942E4B}">
                <a14:imgProps xmlns:a14="http://schemas.microsoft.com/office/drawing/2010/main" xmlns="">
                  <a14:imgLayer r:embed="rId25">
                    <a14:imgEffect>
                      <a14:backgroundRemoval t="0" b="99794" l="0" r="98441"/>
                    </a14:imgEffect>
                  </a14:imgLayer>
                </a14:imgProps>
              </a:ext>
            </a:extLst>
          </a:blip>
          <a:stretch>
            <a:fillRect/>
          </a:stretch>
        </p:blipFill>
        <p:spPr>
          <a:xfrm>
            <a:off x="3143132" y="3275191"/>
            <a:ext cx="1382549" cy="1523651"/>
          </a:xfrm>
          <a:prstGeom prst="rect">
            <a:avLst/>
          </a:prstGeom>
        </p:spPr>
      </p:pic>
      <p:pic>
        <p:nvPicPr>
          <p:cNvPr id="49" name="Picture 48"/>
          <p:cNvPicPr>
            <a:picLocks noChangeAspect="1"/>
          </p:cNvPicPr>
          <p:nvPr/>
        </p:nvPicPr>
        <p:blipFill>
          <a:blip r:embed="rId26" cstate="print">
            <a:extLst>
              <a:ext uri="{BEBA8EAE-BF5A-486C-A8C5-ECC9F3942E4B}">
                <a14:imgProps xmlns:a14="http://schemas.microsoft.com/office/drawing/2010/main" xmlns="">
                  <a14:imgLayer r:embed="rId27">
                    <a14:imgEffect>
                      <a14:backgroundRemoval t="0" b="100000" l="0" r="100000"/>
                    </a14:imgEffect>
                  </a14:imgLayer>
                </a14:imgProps>
              </a:ext>
            </a:extLst>
          </a:blip>
          <a:stretch>
            <a:fillRect/>
          </a:stretch>
        </p:blipFill>
        <p:spPr>
          <a:xfrm>
            <a:off x="3804110" y="3007052"/>
            <a:ext cx="2111238" cy="1773033"/>
          </a:xfrm>
          <a:prstGeom prst="rect">
            <a:avLst/>
          </a:prstGeom>
        </p:spPr>
      </p:pic>
      <p:pic>
        <p:nvPicPr>
          <p:cNvPr id="50" name="Picture 49"/>
          <p:cNvPicPr>
            <a:picLocks noChangeAspect="1"/>
          </p:cNvPicPr>
          <p:nvPr/>
        </p:nvPicPr>
        <p:blipFill>
          <a:blip r:embed="rId28" cstate="print">
            <a:extLst>
              <a:ext uri="{BEBA8EAE-BF5A-486C-A8C5-ECC9F3942E4B}">
                <a14:imgProps xmlns:a14="http://schemas.microsoft.com/office/drawing/2010/main" xmlns="">
                  <a14:imgLayer r:embed="rId29">
                    <a14:imgEffect>
                      <a14:backgroundRemoval t="0" b="99646" l="2829" r="98669"/>
                    </a14:imgEffect>
                  </a14:imgLayer>
                </a14:imgProps>
              </a:ext>
            </a:extLst>
          </a:blip>
          <a:stretch>
            <a:fillRect/>
          </a:stretch>
        </p:blipFill>
        <p:spPr>
          <a:xfrm>
            <a:off x="5105594" y="2943971"/>
            <a:ext cx="1985985" cy="1841992"/>
          </a:xfrm>
          <a:prstGeom prst="rect">
            <a:avLst/>
          </a:prstGeom>
        </p:spPr>
      </p:pic>
      <p:pic>
        <p:nvPicPr>
          <p:cNvPr id="51" name="Picture 50"/>
          <p:cNvPicPr>
            <a:picLocks noChangeAspect="1"/>
          </p:cNvPicPr>
          <p:nvPr/>
        </p:nvPicPr>
        <p:blipFill>
          <a:blip r:embed="rId30" cstate="print">
            <a:extLst>
              <a:ext uri="{BEBA8EAE-BF5A-486C-A8C5-ECC9F3942E4B}">
                <a14:imgProps xmlns:a14="http://schemas.microsoft.com/office/drawing/2010/main" xmlns="">
                  <a14:imgLayer r:embed="rId31">
                    <a14:imgEffect>
                      <a14:backgroundRemoval t="0" b="100000" l="861" r="100000"/>
                    </a14:imgEffect>
                  </a14:imgLayer>
                </a14:imgProps>
              </a:ext>
            </a:extLst>
          </a:blip>
          <a:stretch>
            <a:fillRect/>
          </a:stretch>
        </p:blipFill>
        <p:spPr>
          <a:xfrm>
            <a:off x="6434689" y="2905648"/>
            <a:ext cx="2215234" cy="2292440"/>
          </a:xfrm>
          <a:prstGeom prst="rect">
            <a:avLst/>
          </a:prstGeom>
        </p:spPr>
      </p:pic>
      <p:pic>
        <p:nvPicPr>
          <p:cNvPr id="52" name="Picture 51"/>
          <p:cNvPicPr>
            <a:picLocks noChangeAspect="1"/>
          </p:cNvPicPr>
          <p:nvPr/>
        </p:nvPicPr>
        <p:blipFill>
          <a:blip r:embed="rId32" cstate="print">
            <a:extLst>
              <a:ext uri="{BEBA8EAE-BF5A-486C-A8C5-ECC9F3942E4B}">
                <a14:imgProps xmlns:a14="http://schemas.microsoft.com/office/drawing/2010/main" xmlns="">
                  <a14:imgLayer r:embed="rId33">
                    <a14:imgEffect>
                      <a14:backgroundRemoval t="0" b="100000" l="1075" r="100000"/>
                    </a14:imgEffect>
                  </a14:imgLayer>
                </a14:imgProps>
              </a:ext>
            </a:extLst>
          </a:blip>
          <a:stretch>
            <a:fillRect/>
          </a:stretch>
        </p:blipFill>
        <p:spPr>
          <a:xfrm>
            <a:off x="8037410" y="2970417"/>
            <a:ext cx="1411334" cy="1892820"/>
          </a:xfrm>
          <a:prstGeom prst="rect">
            <a:avLst/>
          </a:prstGeom>
        </p:spPr>
      </p:pic>
      <p:pic>
        <p:nvPicPr>
          <p:cNvPr id="53" name="Picture 52"/>
          <p:cNvPicPr>
            <a:picLocks noChangeAspect="1"/>
          </p:cNvPicPr>
          <p:nvPr/>
        </p:nvPicPr>
        <p:blipFill>
          <a:blip r:embed="rId34" cstate="print">
            <a:extLst>
              <a:ext uri="{BEBA8EAE-BF5A-486C-A8C5-ECC9F3942E4B}">
                <a14:imgProps xmlns:a14="http://schemas.microsoft.com/office/drawing/2010/main" xmlns="">
                  <a14:imgLayer r:embed="rId35">
                    <a14:imgEffect>
                      <a14:backgroundRemoval t="539" b="100000" l="1751" r="98687"/>
                    </a14:imgEffect>
                  </a14:imgLayer>
                </a14:imgProps>
              </a:ext>
            </a:extLst>
          </a:blip>
          <a:stretch>
            <a:fillRect/>
          </a:stretch>
        </p:blipFill>
        <p:spPr>
          <a:xfrm>
            <a:off x="3131251" y="4243665"/>
            <a:ext cx="1407309" cy="1741557"/>
          </a:xfrm>
          <a:prstGeom prst="rect">
            <a:avLst/>
          </a:prstGeom>
        </p:spPr>
      </p:pic>
      <p:pic>
        <p:nvPicPr>
          <p:cNvPr id="54" name="Picture 53"/>
          <p:cNvPicPr>
            <a:picLocks noChangeAspect="1"/>
          </p:cNvPicPr>
          <p:nvPr/>
        </p:nvPicPr>
        <p:blipFill>
          <a:blip r:embed="rId36" cstate="print">
            <a:extLst>
              <a:ext uri="{BEBA8EAE-BF5A-486C-A8C5-ECC9F3942E4B}">
                <a14:imgProps xmlns:a14="http://schemas.microsoft.com/office/drawing/2010/main" xmlns="">
                  <a14:imgLayer r:embed="rId37">
                    <a14:imgEffect>
                      <a14:backgroundRemoval t="1070" b="100000" l="503" r="97320"/>
                    </a14:imgEffect>
                  </a14:imgLayer>
                </a14:imgProps>
              </a:ext>
            </a:extLst>
          </a:blip>
          <a:stretch>
            <a:fillRect/>
          </a:stretch>
        </p:blipFill>
        <p:spPr>
          <a:xfrm>
            <a:off x="3934874" y="4253784"/>
            <a:ext cx="1919902" cy="1744318"/>
          </a:xfrm>
          <a:prstGeom prst="rect">
            <a:avLst/>
          </a:prstGeom>
        </p:spPr>
      </p:pic>
      <p:pic>
        <p:nvPicPr>
          <p:cNvPr id="55" name="Picture 54"/>
          <p:cNvPicPr>
            <a:picLocks noChangeAspect="1"/>
          </p:cNvPicPr>
          <p:nvPr/>
        </p:nvPicPr>
        <p:blipFill>
          <a:blip r:embed="rId38" cstate="print">
            <a:extLst>
              <a:ext uri="{BEBA8EAE-BF5A-486C-A8C5-ECC9F3942E4B}">
                <a14:imgProps xmlns:a14="http://schemas.microsoft.com/office/drawing/2010/main" xmlns="">
                  <a14:imgLayer r:embed="rId39">
                    <a14:imgEffect>
                      <a14:backgroundRemoval t="0" b="100000" l="1498" r="100000"/>
                    </a14:imgEffect>
                  </a14:imgLayer>
                </a14:imgProps>
              </a:ext>
            </a:extLst>
          </a:blip>
          <a:stretch>
            <a:fillRect/>
          </a:stretch>
        </p:blipFill>
        <p:spPr>
          <a:xfrm>
            <a:off x="5148022" y="4133694"/>
            <a:ext cx="1982900" cy="1864408"/>
          </a:xfrm>
          <a:prstGeom prst="rect">
            <a:avLst/>
          </a:prstGeom>
        </p:spPr>
      </p:pic>
      <p:pic>
        <p:nvPicPr>
          <p:cNvPr id="56" name="Picture 55"/>
          <p:cNvPicPr>
            <a:picLocks noChangeAspect="1"/>
          </p:cNvPicPr>
          <p:nvPr/>
        </p:nvPicPr>
        <p:blipFill>
          <a:blip r:embed="rId40" cstate="print">
            <a:extLst>
              <a:ext uri="{BEBA8EAE-BF5A-486C-A8C5-ECC9F3942E4B}">
                <a14:imgProps xmlns:a14="http://schemas.microsoft.com/office/drawing/2010/main" xmlns="">
                  <a14:imgLayer r:embed="rId41">
                    <a14:imgEffect>
                      <a14:backgroundRemoval t="2772" b="100000" l="581" r="99419"/>
                    </a14:imgEffect>
                  </a14:imgLayer>
                </a14:imgProps>
              </a:ext>
            </a:extLst>
          </a:blip>
          <a:stretch>
            <a:fillRect/>
          </a:stretch>
        </p:blipFill>
        <p:spPr>
          <a:xfrm>
            <a:off x="6395346" y="4430459"/>
            <a:ext cx="2190183" cy="1567644"/>
          </a:xfrm>
          <a:prstGeom prst="rect">
            <a:avLst/>
          </a:prstGeom>
        </p:spPr>
      </p:pic>
      <p:pic>
        <p:nvPicPr>
          <p:cNvPr id="57" name="Picture 56"/>
          <p:cNvPicPr>
            <a:picLocks noChangeAspect="1"/>
          </p:cNvPicPr>
          <p:nvPr/>
        </p:nvPicPr>
        <p:blipFill>
          <a:blip r:embed="rId42" cstate="print">
            <a:extLst>
              <a:ext uri="{BEBA8EAE-BF5A-486C-A8C5-ECC9F3942E4B}">
                <a14:imgProps xmlns:a14="http://schemas.microsoft.com/office/drawing/2010/main" xmlns="">
                  <a14:imgLayer r:embed="rId43">
                    <a14:imgEffect>
                      <a14:backgroundRemoval t="535" b="99643" l="2358" r="99804"/>
                    </a14:imgEffect>
                  </a14:imgLayer>
                </a14:imgProps>
              </a:ext>
            </a:extLst>
          </a:blip>
          <a:stretch>
            <a:fillRect/>
          </a:stretch>
        </p:blipFill>
        <p:spPr>
          <a:xfrm>
            <a:off x="7889844" y="4213916"/>
            <a:ext cx="1558899" cy="1756904"/>
          </a:xfrm>
          <a:prstGeom prst="rect">
            <a:avLst/>
          </a:prstGeom>
        </p:spPr>
      </p:pic>
    </p:spTree>
    <p:extLst>
      <p:ext uri="{BB962C8B-B14F-4D97-AF65-F5344CB8AC3E}">
        <p14:creationId xmlns:p14="http://schemas.microsoft.com/office/powerpoint/2010/main" xmlns="" val="1697064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nodeType="clickEffect">
                                  <p:stCondLst>
                                    <p:cond delay="0"/>
                                  </p:stCondLst>
                                  <p:childTnLst>
                                    <p:animEffect transition="out" filter="wipe(down)">
                                      <p:cBhvr>
                                        <p:cTn id="6" dur="500"/>
                                        <p:tgtEl>
                                          <p:spTgt spid="53"/>
                                        </p:tgtEl>
                                      </p:cBhvr>
                                    </p:animEffect>
                                    <p:set>
                                      <p:cBhvr>
                                        <p:cTn id="7" dur="1" fill="hold">
                                          <p:stCondLst>
                                            <p:cond delay="499"/>
                                          </p:stCondLst>
                                        </p:cTn>
                                        <p:tgtEl>
                                          <p:spTgt spid="53"/>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xit" presetSubtype="4" fill="hold" nodeType="clickEffect">
                                  <p:stCondLst>
                                    <p:cond delay="0"/>
                                  </p:stCondLst>
                                  <p:childTnLst>
                                    <p:animEffect transition="out" filter="wipe(down)">
                                      <p:cBhvr>
                                        <p:cTn id="11" dur="500"/>
                                        <p:tgtEl>
                                          <p:spTgt spid="57"/>
                                        </p:tgtEl>
                                      </p:cBhvr>
                                    </p:animEffect>
                                    <p:set>
                                      <p:cBhvr>
                                        <p:cTn id="12" dur="1" fill="hold">
                                          <p:stCondLst>
                                            <p:cond delay="499"/>
                                          </p:stCondLst>
                                        </p:cTn>
                                        <p:tgtEl>
                                          <p:spTgt spid="57"/>
                                        </p:tgtEl>
                                        <p:attrNameLst>
                                          <p:attrName>style.visibility</p:attrName>
                                        </p:attrNameLst>
                                      </p:cBhvr>
                                      <p:to>
                                        <p:strVal val="hidden"/>
                                      </p:to>
                                    </p:set>
                                  </p:childTnLst>
                                  <p:subTnLst>
                                    <p:audio>
                                      <p:cMediaNode>
                                        <p:cTn display="0" masterRel="sameClick">
                                          <p:stCondLst>
                                            <p:cond evt="begin" delay="0">
                                              <p:tn val="10"/>
                                            </p:cond>
                                          </p:stCondLst>
                                          <p:endCondLst>
                                            <p:cond evt="onStopAudio" delay="0">
                                              <p:tgtEl>
                                                <p:sldTgt/>
                                              </p:tgtEl>
                                            </p:cond>
                                          </p:endCondLst>
                                        </p:cTn>
                                        <p:tgtEl>
                                          <p:sndTgt r:embed="rId2" name="click.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xit" presetSubtype="4" fill="hold" nodeType="clickEffect">
                                  <p:stCondLst>
                                    <p:cond delay="0"/>
                                  </p:stCondLst>
                                  <p:childTnLst>
                                    <p:animEffect transition="out" filter="wipe(down)">
                                      <p:cBhvr>
                                        <p:cTn id="16" dur="500"/>
                                        <p:tgtEl>
                                          <p:spTgt spid="56"/>
                                        </p:tgtEl>
                                      </p:cBhvr>
                                    </p:animEffect>
                                    <p:set>
                                      <p:cBhvr>
                                        <p:cTn id="17" dur="1" fill="hold">
                                          <p:stCondLst>
                                            <p:cond delay="499"/>
                                          </p:stCondLst>
                                        </p:cTn>
                                        <p:tgtEl>
                                          <p:spTgt spid="56"/>
                                        </p:tgtEl>
                                        <p:attrNameLst>
                                          <p:attrName>style.visibility</p:attrName>
                                        </p:attrNameLst>
                                      </p:cBhvr>
                                      <p:to>
                                        <p:strVal val="hidden"/>
                                      </p:to>
                                    </p:set>
                                  </p:childTnLst>
                                  <p:subTnLst>
                                    <p:audio>
                                      <p:cMediaNode>
                                        <p:cTn display="0" masterRel="sameClick">
                                          <p:stCondLst>
                                            <p:cond evt="begin" delay="0">
                                              <p:tn val="15"/>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2000" b="-12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BEBA8EAE-BF5A-486C-A8C5-ECC9F3942E4B}">
                <a14:imgProps xmlns:a14="http://schemas.microsoft.com/office/drawing/2010/main" xmlns="">
                  <a14:imgLayer r:embed="rId6">
                    <a14:imgEffect>
                      <a14:backgroundRemoval t="669" b="97659" l="0" r="99032"/>
                    </a14:imgEffect>
                  </a14:imgLayer>
                </a14:imgProps>
              </a:ext>
            </a:extLst>
          </a:blip>
          <a:stretch>
            <a:fillRect/>
          </a:stretch>
        </p:blipFill>
        <p:spPr>
          <a:xfrm>
            <a:off x="278125" y="2988471"/>
            <a:ext cx="2952381" cy="2847619"/>
          </a:xfrm>
          <a:prstGeom prst="rect">
            <a:avLst/>
          </a:prstGeom>
        </p:spPr>
      </p:pic>
      <p:pic>
        <p:nvPicPr>
          <p:cNvPr id="4" name="Picture 3"/>
          <p:cNvPicPr>
            <a:picLocks noChangeAspect="1"/>
          </p:cNvPicPr>
          <p:nvPr/>
        </p:nvPicPr>
        <p:blipFill>
          <a:blip r:embed="rId7">
            <a:extLst>
              <a:ext uri="{BEBA8EAE-BF5A-486C-A8C5-ECC9F3942E4B}">
                <a14:imgProps xmlns:a14="http://schemas.microsoft.com/office/drawing/2010/main" xmlns="">
                  <a14:imgLayer r:embed="rId8">
                    <a14:imgEffect>
                      <a14:backgroundRemoval t="5014" b="100000" l="4592" r="92857"/>
                    </a14:imgEffect>
                  </a14:imgLayer>
                </a14:imgProps>
              </a:ext>
            </a:extLst>
          </a:blip>
          <a:stretch>
            <a:fillRect/>
          </a:stretch>
        </p:blipFill>
        <p:spPr>
          <a:xfrm>
            <a:off x="8705800" y="2887239"/>
            <a:ext cx="2676433" cy="2656699"/>
          </a:xfrm>
          <a:prstGeom prst="rect">
            <a:avLst/>
          </a:prstGeom>
        </p:spPr>
      </p:pic>
      <p:grpSp>
        <p:nvGrpSpPr>
          <p:cNvPr id="7" name="Group 6"/>
          <p:cNvGrpSpPr/>
          <p:nvPr/>
        </p:nvGrpSpPr>
        <p:grpSpPr>
          <a:xfrm>
            <a:off x="5690142" y="3198701"/>
            <a:ext cx="2563714" cy="2499299"/>
            <a:chOff x="5647424" y="912641"/>
            <a:chExt cx="2563714" cy="2499299"/>
          </a:xfrm>
        </p:grpSpPr>
        <p:pic>
          <p:nvPicPr>
            <p:cNvPr id="3" name="Picture 2"/>
            <p:cNvPicPr>
              <a:picLocks noChangeAspect="1"/>
            </p:cNvPicPr>
            <p:nvPr/>
          </p:nvPicPr>
          <p:blipFill>
            <a:blip r:embed="rId9">
              <a:extLst>
                <a:ext uri="{BEBA8EAE-BF5A-486C-A8C5-ECC9F3942E4B}">
                  <a14:imgProps xmlns:a14="http://schemas.microsoft.com/office/drawing/2010/main" xmlns="">
                    <a14:imgLayer r:embed="rId10">
                      <a14:imgEffect>
                        <a14:backgroundRemoval t="0" b="100000" l="2010" r="100000"/>
                      </a14:imgEffect>
                    </a14:imgLayer>
                  </a14:imgProps>
                </a:ext>
              </a:extLst>
            </a:blip>
            <a:stretch>
              <a:fillRect/>
            </a:stretch>
          </p:blipFill>
          <p:spPr>
            <a:xfrm>
              <a:off x="5647424" y="912641"/>
              <a:ext cx="2563714" cy="2499299"/>
            </a:xfrm>
            <a:prstGeom prst="rect">
              <a:avLst/>
            </a:prstGeom>
          </p:spPr>
        </p:pic>
        <p:sp>
          <p:nvSpPr>
            <p:cNvPr id="6" name="Cross 5"/>
            <p:cNvSpPr/>
            <p:nvPr/>
          </p:nvSpPr>
          <p:spPr>
            <a:xfrm>
              <a:off x="6840571" y="1064525"/>
              <a:ext cx="232012" cy="232012"/>
            </a:xfrm>
            <a:prstGeom prst="plus">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Picture 7"/>
          <p:cNvPicPr>
            <a:picLocks noChangeAspect="1"/>
          </p:cNvPicPr>
          <p:nvPr/>
        </p:nvPicPr>
        <p:blipFill>
          <a:blip r:embed="rId11">
            <a:clrChange>
              <a:clrFrom>
                <a:srgbClr val="FEFEFE"/>
              </a:clrFrom>
              <a:clrTo>
                <a:srgbClr val="FEFEFE">
                  <a:alpha val="0"/>
                </a:srgbClr>
              </a:clrTo>
            </a:clrChange>
            <a:extLst>
              <a:ext uri="{28A0092B-C50C-407E-A947-70E740481C1C}">
                <a14:useLocalDpi xmlns:a14="http://schemas.microsoft.com/office/drawing/2010/main" xmlns="" val="0"/>
              </a:ext>
            </a:extLst>
          </a:blip>
          <a:stretch>
            <a:fillRect/>
          </a:stretch>
        </p:blipFill>
        <p:spPr>
          <a:xfrm>
            <a:off x="2818155" y="3089701"/>
            <a:ext cx="2696964" cy="2454237"/>
          </a:xfrm>
          <a:prstGeom prst="rect">
            <a:avLst/>
          </a:prstGeom>
        </p:spPr>
      </p:pic>
      <p:sp>
        <p:nvSpPr>
          <p:cNvPr id="9" name="Cloud Callout 8"/>
          <p:cNvSpPr/>
          <p:nvPr/>
        </p:nvSpPr>
        <p:spPr>
          <a:xfrm>
            <a:off x="5008727" y="409431"/>
            <a:ext cx="6141494" cy="2060813"/>
          </a:xfrm>
          <a:prstGeom prst="cloudCallout">
            <a:avLst>
              <a:gd name="adj1" fmla="val -58322"/>
              <a:gd name="adj2" fmla="val 73741"/>
            </a:avLst>
          </a:prstGeom>
          <a:solidFill>
            <a:schemeClr val="accent2">
              <a:lumMod val="40000"/>
              <a:lumOff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rgbClr val="002060"/>
                </a:solidFill>
                <a:latin typeface="Comic Sans MS" panose="030F0702030302020204" pitchFamily="66" charset="0"/>
              </a:rPr>
              <a:t>I would like to be a football player.</a:t>
            </a:r>
            <a:endParaRPr lang="en-US" sz="3200" b="1" dirty="0">
              <a:solidFill>
                <a:srgbClr val="002060"/>
              </a:solidFill>
              <a:latin typeface="Comic Sans MS" panose="030F0702030302020204" pitchFamily="66" charset="0"/>
            </a:endParaRPr>
          </a:p>
        </p:txBody>
      </p:sp>
      <p:pic>
        <p:nvPicPr>
          <p:cNvPr id="11" name="football player (mp3cut.net)">
            <a:hlinkClick r:id="" action="ppaction://media"/>
          </p:cNvPr>
          <p:cNvPicPr>
            <a:picLocks noChangeAspect="1"/>
          </p:cNvPicPr>
          <p:nvPr>
            <a:videoFile r:link="rId1"/>
            <p:extLst>
              <p:ext uri="{DAA4B4D4-6D71-4841-9C94-3DE7FCFB9230}">
                <p14:media xmlns:p14="http://schemas.microsoft.com/office/powerpoint/2010/main" xmlns="" r:embed="rId12"/>
              </p:ext>
            </p:extLst>
          </p:nvPr>
        </p:nvPicPr>
        <p:blipFill>
          <a:blip r:embed="rId13" cstate="print"/>
          <a:stretch>
            <a:fillRect/>
          </a:stretch>
        </p:blipFill>
        <p:spPr>
          <a:xfrm>
            <a:off x="2208555" y="1269274"/>
            <a:ext cx="609600" cy="609600"/>
          </a:xfrm>
          <a:prstGeom prst="rect">
            <a:avLst/>
          </a:prstGeom>
        </p:spPr>
      </p:pic>
      <p:sp>
        <p:nvSpPr>
          <p:cNvPr id="13" name="Rounded Rectangle 12"/>
          <p:cNvSpPr/>
          <p:nvPr/>
        </p:nvSpPr>
        <p:spPr>
          <a:xfrm>
            <a:off x="3466854" y="5698000"/>
            <a:ext cx="1423851" cy="718090"/>
          </a:xfrm>
          <a:prstGeom prst="roundRect">
            <a:avLst/>
          </a:prstGeom>
          <a:solidFill>
            <a:schemeClr val="tx2">
              <a:lumMod val="20000"/>
              <a:lumOff val="80000"/>
            </a:schemeClr>
          </a:solidFill>
          <a:ln w="28575">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rgbClr val="002060"/>
                </a:solidFill>
                <a:latin typeface="Comic Sans MS" panose="030F0702030302020204" pitchFamily="66" charset="0"/>
              </a:rPr>
              <a:t>Ben</a:t>
            </a:r>
            <a:endParaRPr lang="en-US" sz="3200" b="1" dirty="0">
              <a:solidFill>
                <a:srgbClr val="002060"/>
              </a:solidFill>
              <a:latin typeface="Comic Sans MS" panose="030F0702030302020204" pitchFamily="66" charset="0"/>
            </a:endParaRPr>
          </a:p>
        </p:txBody>
      </p:sp>
    </p:spTree>
    <p:extLst>
      <p:ext uri="{BB962C8B-B14F-4D97-AF65-F5344CB8AC3E}">
        <p14:creationId xmlns:p14="http://schemas.microsoft.com/office/powerpoint/2010/main" xmlns="" val="2609599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 presetClass="mediacall" presetSubtype="0" fill="hold" nodeType="withEffect">
                                  <p:stCondLst>
                                    <p:cond delay="0"/>
                                  </p:stCondLst>
                                  <p:childTnLst>
                                    <p:cmd type="call" cmd="playFrom(0.0)">
                                      <p:cBhvr>
                                        <p:cTn id="9" dur="270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10" fill="hold" display="0">
                  <p:stCondLst>
                    <p:cond delay="indefinite"/>
                  </p:stCondLst>
                  <p:endCondLst>
                    <p:cond evt="onStopAudio" delay="0">
                      <p:tgtEl>
                        <p:sldTgt/>
                      </p:tgtEl>
                    </p:cond>
                  </p:endCondLst>
                </p:cTn>
                <p:tgtEl>
                  <p:spTgt spid="11"/>
                </p:tgtEl>
              </p:cMediaNode>
            </p:video>
          </p:childTnLst>
        </p:cTn>
      </p:par>
    </p:tnLst>
    <p:bldLst>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211AB80D-C1CE-49EC-BD8F-D627C101687E}"/>
              </a:ext>
            </a:extLst>
          </p:cNvPr>
          <p:cNvPicPr>
            <a:picLocks noChangeAspect="1"/>
          </p:cNvPicPr>
          <p:nvPr/>
        </p:nvPicPr>
        <p:blipFill rotWithShape="1">
          <a:blip r:embed="rId2" cstate="email">
            <a:extLst>
              <a:ext uri="{28A0092B-C50C-407E-A947-70E740481C1C}">
                <a14:useLocalDpi xmlns="" xmlns:a14="http://schemas.microsoft.com/office/drawing/2010/main"/>
              </a:ext>
            </a:extLst>
          </a:blip>
          <a:srcRect/>
          <a:stretch/>
        </p:blipFill>
        <p:spPr>
          <a:xfrm>
            <a:off x="1560806" y="1265574"/>
            <a:ext cx="8706315" cy="4989580"/>
          </a:xfrm>
          <a:prstGeom prst="rect">
            <a:avLst/>
          </a:prstGeom>
        </p:spPr>
      </p:pic>
      <p:sp>
        <p:nvSpPr>
          <p:cNvPr id="3" name="Speech Bubble: Rectangle with Corners Rounded 8">
            <a:extLst>
              <a:ext uri="{FF2B5EF4-FFF2-40B4-BE49-F238E27FC236}">
                <a16:creationId xmlns="" xmlns:a16="http://schemas.microsoft.com/office/drawing/2014/main" id="{2A17D1E2-6645-4BC6-9E35-7655B0F2C4AD}"/>
              </a:ext>
            </a:extLst>
          </p:cNvPr>
          <p:cNvSpPr/>
          <p:nvPr/>
        </p:nvSpPr>
        <p:spPr>
          <a:xfrm>
            <a:off x="5304056" y="725399"/>
            <a:ext cx="3755968" cy="739507"/>
          </a:xfrm>
          <a:prstGeom prst="wedgeRoundRectCallout">
            <a:avLst>
              <a:gd name="adj1" fmla="val -53511"/>
              <a:gd name="adj2" fmla="val 104106"/>
              <a:gd name="adj3" fmla="val 16667"/>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B050"/>
                </a:solidFill>
              </a:rPr>
              <a:t>It’s time to learn …</a:t>
            </a:r>
          </a:p>
        </p:txBody>
      </p:sp>
    </p:spTree>
    <p:extLst>
      <p:ext uri="{BB962C8B-B14F-4D97-AF65-F5344CB8AC3E}">
        <p14:creationId xmlns="" xmlns:p14="http://schemas.microsoft.com/office/powerpoint/2010/main" val="106425272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36" name="Picture 35"/>
          <p:cNvPicPr>
            <a:picLocks noChangeAspect="1"/>
          </p:cNvPicPr>
          <p:nvPr/>
        </p:nvPicPr>
        <p:blipFill rotWithShape="1">
          <a:blip r:embed="rId3">
            <a:extLst>
              <a:ext uri="{28A0092B-C50C-407E-A947-70E740481C1C}">
                <a14:useLocalDpi xmlns:a14="http://schemas.microsoft.com/office/drawing/2010/main" xmlns="" val="0"/>
              </a:ext>
            </a:extLst>
          </a:blip>
          <a:srcRect r="-126" b="12836"/>
          <a:stretch/>
        </p:blipFill>
        <p:spPr>
          <a:xfrm>
            <a:off x="3246561" y="1074678"/>
            <a:ext cx="6051592" cy="4790761"/>
          </a:xfrm>
          <a:prstGeom prst="rect">
            <a:avLst/>
          </a:prstGeom>
          <a:ln w="38100">
            <a:solidFill>
              <a:srgbClr val="002060"/>
            </a:solidFill>
          </a:ln>
        </p:spPr>
      </p:pic>
      <p:pic>
        <p:nvPicPr>
          <p:cNvPr id="38" name="Picture 37"/>
          <p:cNvPicPr>
            <a:picLocks noChangeAspect="1"/>
          </p:cNvPicPr>
          <p:nvPr/>
        </p:nvPicPr>
        <p:blipFill>
          <a:blip r:embed="rId4" cstate="print">
            <a:extLst>
              <a:ext uri="{BEBA8EAE-BF5A-486C-A8C5-ECC9F3942E4B}">
                <a14:imgProps xmlns:a14="http://schemas.microsoft.com/office/drawing/2010/main" xmlns="">
                  <a14:imgLayer r:embed="rId5">
                    <a14:imgEffect>
                      <a14:backgroundRemoval t="4555" b="94360" l="2554" r="91159"/>
                    </a14:imgEffect>
                  </a14:imgLayer>
                </a14:imgProps>
              </a:ext>
            </a:extLst>
          </a:blip>
          <a:stretch>
            <a:fillRect/>
          </a:stretch>
        </p:blipFill>
        <p:spPr>
          <a:xfrm>
            <a:off x="3104273" y="948060"/>
            <a:ext cx="1600018" cy="1449132"/>
          </a:xfrm>
          <a:prstGeom prst="rect">
            <a:avLst/>
          </a:prstGeom>
        </p:spPr>
      </p:pic>
      <p:pic>
        <p:nvPicPr>
          <p:cNvPr id="39" name="Picture 38"/>
          <p:cNvPicPr>
            <a:picLocks noChangeAspect="1"/>
          </p:cNvPicPr>
          <p:nvPr/>
        </p:nvPicPr>
        <p:blipFill>
          <a:blip r:embed="rId6" cstate="print">
            <a:extLst>
              <a:ext uri="{BEBA8EAE-BF5A-486C-A8C5-ECC9F3942E4B}">
                <a14:imgProps xmlns:a14="http://schemas.microsoft.com/office/drawing/2010/main" xmlns="">
                  <a14:imgLayer r:embed="rId7">
                    <a14:imgEffect>
                      <a14:backgroundRemoval t="1616" b="98384" l="2703" r="95707"/>
                    </a14:imgEffect>
                  </a14:imgLayer>
                </a14:imgProps>
              </a:ext>
            </a:extLst>
          </a:blip>
          <a:stretch>
            <a:fillRect/>
          </a:stretch>
        </p:blipFill>
        <p:spPr>
          <a:xfrm>
            <a:off x="3904282" y="973818"/>
            <a:ext cx="1997744" cy="1737512"/>
          </a:xfrm>
          <a:prstGeom prst="rect">
            <a:avLst/>
          </a:prstGeom>
        </p:spPr>
      </p:pic>
      <p:pic>
        <p:nvPicPr>
          <p:cNvPr id="40" name="Picture 39"/>
          <p:cNvPicPr>
            <a:picLocks noChangeAspect="1"/>
          </p:cNvPicPr>
          <p:nvPr/>
        </p:nvPicPr>
        <p:blipFill>
          <a:blip r:embed="rId8" cstate="print">
            <a:extLst>
              <a:ext uri="{BEBA8EAE-BF5A-486C-A8C5-ECC9F3942E4B}">
                <a14:imgProps xmlns:a14="http://schemas.microsoft.com/office/drawing/2010/main" xmlns="">
                  <a14:imgLayer r:embed="rId9">
                    <a14:imgEffect>
                      <a14:backgroundRemoval t="1114" b="100000" l="0" r="98288"/>
                    </a14:imgEffect>
                  </a14:imgLayer>
                </a14:imgProps>
              </a:ext>
            </a:extLst>
          </a:blip>
          <a:stretch>
            <a:fillRect/>
          </a:stretch>
        </p:blipFill>
        <p:spPr>
          <a:xfrm>
            <a:off x="5131683" y="1000322"/>
            <a:ext cx="2307625" cy="1423375"/>
          </a:xfrm>
          <a:prstGeom prst="rect">
            <a:avLst/>
          </a:prstGeom>
        </p:spPr>
      </p:pic>
      <p:pic>
        <p:nvPicPr>
          <p:cNvPr id="41" name="Picture 40"/>
          <p:cNvPicPr>
            <a:picLocks noChangeAspect="1"/>
          </p:cNvPicPr>
          <p:nvPr/>
        </p:nvPicPr>
        <p:blipFill>
          <a:blip r:embed="rId10" cstate="print">
            <a:extLst>
              <a:ext uri="{BEBA8EAE-BF5A-486C-A8C5-ECC9F3942E4B}">
                <a14:imgProps xmlns:a14="http://schemas.microsoft.com/office/drawing/2010/main" xmlns="">
                  <a14:imgLayer r:embed="rId11">
                    <a14:imgEffect>
                      <a14:backgroundRemoval t="2559" b="100000" l="0" r="96634"/>
                    </a14:imgEffect>
                  </a14:imgLayer>
                </a14:imgProps>
              </a:ext>
            </a:extLst>
          </a:blip>
          <a:stretch>
            <a:fillRect/>
          </a:stretch>
        </p:blipFill>
        <p:spPr>
          <a:xfrm>
            <a:off x="6762931" y="948986"/>
            <a:ext cx="1616535" cy="1500287"/>
          </a:xfrm>
          <a:prstGeom prst="rect">
            <a:avLst/>
          </a:prstGeom>
        </p:spPr>
      </p:pic>
      <p:pic>
        <p:nvPicPr>
          <p:cNvPr id="42" name="Picture 41"/>
          <p:cNvPicPr>
            <a:picLocks noChangeAspect="1"/>
          </p:cNvPicPr>
          <p:nvPr/>
        </p:nvPicPr>
        <p:blipFill rotWithShape="1">
          <a:blip r:embed="rId12">
            <a:extLst>
              <a:ext uri="{BEBA8EAE-BF5A-486C-A8C5-ECC9F3942E4B}">
                <a14:imgProps xmlns:a14="http://schemas.microsoft.com/office/drawing/2010/main" xmlns="">
                  <a14:imgLayer r:embed="rId13">
                    <a14:imgEffect>
                      <a14:backgroundRemoval t="53125" b="72396" l="47584" r="58858"/>
                    </a14:imgEffect>
                  </a14:imgLayer>
                </a14:imgProps>
              </a:ext>
            </a:extLst>
          </a:blip>
          <a:srcRect l="47755" t="52949" r="40862" b="28060"/>
          <a:stretch/>
        </p:blipFill>
        <p:spPr>
          <a:xfrm>
            <a:off x="7519309" y="832896"/>
            <a:ext cx="2160550" cy="2086378"/>
          </a:xfrm>
          <a:prstGeom prst="rect">
            <a:avLst/>
          </a:prstGeom>
        </p:spPr>
      </p:pic>
      <p:pic>
        <p:nvPicPr>
          <p:cNvPr id="43" name="Picture 42"/>
          <p:cNvPicPr>
            <a:picLocks noChangeAspect="1"/>
          </p:cNvPicPr>
          <p:nvPr/>
        </p:nvPicPr>
        <p:blipFill>
          <a:blip r:embed="rId14" cstate="print">
            <a:extLst>
              <a:ext uri="{BEBA8EAE-BF5A-486C-A8C5-ECC9F3942E4B}">
                <a14:imgProps xmlns:a14="http://schemas.microsoft.com/office/drawing/2010/main" xmlns="">
                  <a14:imgLayer r:embed="rId15">
                    <a14:imgEffect>
                      <a14:backgroundRemoval t="0" b="100000" l="0" r="100000"/>
                    </a14:imgEffect>
                  </a14:imgLayer>
                </a14:imgProps>
              </a:ext>
            </a:extLst>
          </a:blip>
          <a:stretch>
            <a:fillRect/>
          </a:stretch>
        </p:blipFill>
        <p:spPr>
          <a:xfrm>
            <a:off x="3118372" y="1883453"/>
            <a:ext cx="1495161" cy="2018633"/>
          </a:xfrm>
          <a:prstGeom prst="rect">
            <a:avLst/>
          </a:prstGeom>
        </p:spPr>
      </p:pic>
      <p:pic>
        <p:nvPicPr>
          <p:cNvPr id="44" name="Picture 43"/>
          <p:cNvPicPr>
            <a:picLocks noChangeAspect="1"/>
          </p:cNvPicPr>
          <p:nvPr/>
        </p:nvPicPr>
        <p:blipFill>
          <a:blip r:embed="rId16" cstate="print">
            <a:extLst>
              <a:ext uri="{BEBA8EAE-BF5A-486C-A8C5-ECC9F3942E4B}">
                <a14:imgProps xmlns:a14="http://schemas.microsoft.com/office/drawing/2010/main" xmlns="">
                  <a14:imgLayer r:embed="rId17">
                    <a14:imgEffect>
                      <a14:backgroundRemoval t="1207" b="98994" l="2178" r="97822"/>
                    </a14:imgEffect>
                  </a14:imgLayer>
                </a14:imgProps>
              </a:ext>
            </a:extLst>
          </a:blip>
          <a:stretch>
            <a:fillRect/>
          </a:stretch>
        </p:blipFill>
        <p:spPr>
          <a:xfrm>
            <a:off x="3847286" y="2041577"/>
            <a:ext cx="1952031" cy="1482257"/>
          </a:xfrm>
          <a:prstGeom prst="rect">
            <a:avLst/>
          </a:prstGeom>
        </p:spPr>
      </p:pic>
      <p:pic>
        <p:nvPicPr>
          <p:cNvPr id="45" name="Picture 44"/>
          <p:cNvPicPr>
            <a:picLocks noChangeAspect="1"/>
          </p:cNvPicPr>
          <p:nvPr/>
        </p:nvPicPr>
        <p:blipFill>
          <a:blip r:embed="rId18" cstate="print">
            <a:extLst>
              <a:ext uri="{BEBA8EAE-BF5A-486C-A8C5-ECC9F3942E4B}">
                <a14:imgProps xmlns:a14="http://schemas.microsoft.com/office/drawing/2010/main" xmlns="">
                  <a14:imgLayer r:embed="rId19">
                    <a14:imgEffect>
                      <a14:backgroundRemoval t="539" b="100000" l="2848" r="97655"/>
                    </a14:imgEffect>
                  </a14:imgLayer>
                </a14:imgProps>
              </a:ext>
            </a:extLst>
          </a:blip>
          <a:stretch>
            <a:fillRect/>
          </a:stretch>
        </p:blipFill>
        <p:spPr>
          <a:xfrm>
            <a:off x="5196683" y="1875339"/>
            <a:ext cx="1894896" cy="1661374"/>
          </a:xfrm>
          <a:prstGeom prst="rect">
            <a:avLst/>
          </a:prstGeom>
        </p:spPr>
      </p:pic>
      <p:pic>
        <p:nvPicPr>
          <p:cNvPr id="46" name="Picture 45"/>
          <p:cNvPicPr>
            <a:picLocks noChangeAspect="1"/>
          </p:cNvPicPr>
          <p:nvPr/>
        </p:nvPicPr>
        <p:blipFill>
          <a:blip r:embed="rId20" cstate="print">
            <a:extLst>
              <a:ext uri="{BEBA8EAE-BF5A-486C-A8C5-ECC9F3942E4B}">
                <a14:imgProps xmlns:a14="http://schemas.microsoft.com/office/drawing/2010/main" xmlns="">
                  <a14:imgLayer r:embed="rId21">
                    <a14:imgEffect>
                      <a14:backgroundRemoval t="2582" b="98795" l="0" r="99674"/>
                    </a14:imgEffect>
                  </a14:imgLayer>
                </a14:imgProps>
              </a:ext>
            </a:extLst>
          </a:blip>
          <a:stretch>
            <a:fillRect/>
          </a:stretch>
        </p:blipFill>
        <p:spPr>
          <a:xfrm>
            <a:off x="6369588" y="1842574"/>
            <a:ext cx="2087152" cy="1694139"/>
          </a:xfrm>
          <a:prstGeom prst="rect">
            <a:avLst/>
          </a:prstGeom>
        </p:spPr>
      </p:pic>
      <p:pic>
        <p:nvPicPr>
          <p:cNvPr id="47" name="Picture 46"/>
          <p:cNvPicPr>
            <a:picLocks noChangeAspect="1"/>
          </p:cNvPicPr>
          <p:nvPr/>
        </p:nvPicPr>
        <p:blipFill>
          <a:blip r:embed="rId22" cstate="print">
            <a:extLst>
              <a:ext uri="{BEBA8EAE-BF5A-486C-A8C5-ECC9F3942E4B}">
                <a14:imgProps xmlns:a14="http://schemas.microsoft.com/office/drawing/2010/main" xmlns="">
                  <a14:imgLayer r:embed="rId23">
                    <a14:imgEffect>
                      <a14:backgroundRemoval t="0" b="100000" l="188" r="100000"/>
                    </a14:imgEffect>
                  </a14:imgLayer>
                </a14:imgProps>
              </a:ext>
            </a:extLst>
          </a:blip>
          <a:stretch>
            <a:fillRect/>
          </a:stretch>
        </p:blipFill>
        <p:spPr>
          <a:xfrm>
            <a:off x="7801440" y="2009150"/>
            <a:ext cx="1621546" cy="1527564"/>
          </a:xfrm>
          <a:prstGeom prst="rect">
            <a:avLst/>
          </a:prstGeom>
        </p:spPr>
      </p:pic>
      <p:pic>
        <p:nvPicPr>
          <p:cNvPr id="48" name="Picture 47"/>
          <p:cNvPicPr>
            <a:picLocks noChangeAspect="1"/>
          </p:cNvPicPr>
          <p:nvPr/>
        </p:nvPicPr>
        <p:blipFill>
          <a:blip r:embed="rId24" cstate="print">
            <a:extLst>
              <a:ext uri="{BEBA8EAE-BF5A-486C-A8C5-ECC9F3942E4B}">
                <a14:imgProps xmlns:a14="http://schemas.microsoft.com/office/drawing/2010/main" xmlns="">
                  <a14:imgLayer r:embed="rId25">
                    <a14:imgEffect>
                      <a14:backgroundRemoval t="0" b="99794" l="0" r="98441"/>
                    </a14:imgEffect>
                  </a14:imgLayer>
                </a14:imgProps>
              </a:ext>
            </a:extLst>
          </a:blip>
          <a:stretch>
            <a:fillRect/>
          </a:stretch>
        </p:blipFill>
        <p:spPr>
          <a:xfrm>
            <a:off x="3143132" y="3275191"/>
            <a:ext cx="1382549" cy="1523651"/>
          </a:xfrm>
          <a:prstGeom prst="rect">
            <a:avLst/>
          </a:prstGeom>
        </p:spPr>
      </p:pic>
      <p:pic>
        <p:nvPicPr>
          <p:cNvPr id="49" name="Picture 48"/>
          <p:cNvPicPr>
            <a:picLocks noChangeAspect="1"/>
          </p:cNvPicPr>
          <p:nvPr/>
        </p:nvPicPr>
        <p:blipFill>
          <a:blip r:embed="rId26" cstate="print">
            <a:extLst>
              <a:ext uri="{BEBA8EAE-BF5A-486C-A8C5-ECC9F3942E4B}">
                <a14:imgProps xmlns:a14="http://schemas.microsoft.com/office/drawing/2010/main" xmlns="">
                  <a14:imgLayer r:embed="rId27">
                    <a14:imgEffect>
                      <a14:backgroundRemoval t="0" b="100000" l="0" r="100000"/>
                    </a14:imgEffect>
                  </a14:imgLayer>
                </a14:imgProps>
              </a:ext>
            </a:extLst>
          </a:blip>
          <a:stretch>
            <a:fillRect/>
          </a:stretch>
        </p:blipFill>
        <p:spPr>
          <a:xfrm>
            <a:off x="3804110" y="3007052"/>
            <a:ext cx="2111238" cy="1773033"/>
          </a:xfrm>
          <a:prstGeom prst="rect">
            <a:avLst/>
          </a:prstGeom>
        </p:spPr>
      </p:pic>
      <p:pic>
        <p:nvPicPr>
          <p:cNvPr id="50" name="Picture 49"/>
          <p:cNvPicPr>
            <a:picLocks noChangeAspect="1"/>
          </p:cNvPicPr>
          <p:nvPr/>
        </p:nvPicPr>
        <p:blipFill>
          <a:blip r:embed="rId28" cstate="print">
            <a:extLst>
              <a:ext uri="{BEBA8EAE-BF5A-486C-A8C5-ECC9F3942E4B}">
                <a14:imgProps xmlns:a14="http://schemas.microsoft.com/office/drawing/2010/main" xmlns="">
                  <a14:imgLayer r:embed="rId29">
                    <a14:imgEffect>
                      <a14:backgroundRemoval t="0" b="99646" l="2829" r="98669"/>
                    </a14:imgEffect>
                  </a14:imgLayer>
                </a14:imgProps>
              </a:ext>
            </a:extLst>
          </a:blip>
          <a:stretch>
            <a:fillRect/>
          </a:stretch>
        </p:blipFill>
        <p:spPr>
          <a:xfrm>
            <a:off x="5105594" y="2943971"/>
            <a:ext cx="1985985" cy="1841992"/>
          </a:xfrm>
          <a:prstGeom prst="rect">
            <a:avLst/>
          </a:prstGeom>
        </p:spPr>
      </p:pic>
      <p:pic>
        <p:nvPicPr>
          <p:cNvPr id="51" name="Picture 50"/>
          <p:cNvPicPr>
            <a:picLocks noChangeAspect="1"/>
          </p:cNvPicPr>
          <p:nvPr/>
        </p:nvPicPr>
        <p:blipFill>
          <a:blip r:embed="rId30" cstate="print">
            <a:extLst>
              <a:ext uri="{BEBA8EAE-BF5A-486C-A8C5-ECC9F3942E4B}">
                <a14:imgProps xmlns:a14="http://schemas.microsoft.com/office/drawing/2010/main" xmlns="">
                  <a14:imgLayer r:embed="rId31">
                    <a14:imgEffect>
                      <a14:backgroundRemoval t="0" b="100000" l="861" r="100000"/>
                    </a14:imgEffect>
                  </a14:imgLayer>
                </a14:imgProps>
              </a:ext>
            </a:extLst>
          </a:blip>
          <a:stretch>
            <a:fillRect/>
          </a:stretch>
        </p:blipFill>
        <p:spPr>
          <a:xfrm>
            <a:off x="6434689" y="2905648"/>
            <a:ext cx="2215234" cy="2292440"/>
          </a:xfrm>
          <a:prstGeom prst="rect">
            <a:avLst/>
          </a:prstGeom>
        </p:spPr>
      </p:pic>
      <p:pic>
        <p:nvPicPr>
          <p:cNvPr id="52" name="Picture 51"/>
          <p:cNvPicPr>
            <a:picLocks noChangeAspect="1"/>
          </p:cNvPicPr>
          <p:nvPr/>
        </p:nvPicPr>
        <p:blipFill>
          <a:blip r:embed="rId32" cstate="print">
            <a:extLst>
              <a:ext uri="{BEBA8EAE-BF5A-486C-A8C5-ECC9F3942E4B}">
                <a14:imgProps xmlns:a14="http://schemas.microsoft.com/office/drawing/2010/main" xmlns="">
                  <a14:imgLayer r:embed="rId33">
                    <a14:imgEffect>
                      <a14:backgroundRemoval t="0" b="100000" l="1075" r="100000"/>
                    </a14:imgEffect>
                  </a14:imgLayer>
                </a14:imgProps>
              </a:ext>
            </a:extLst>
          </a:blip>
          <a:stretch>
            <a:fillRect/>
          </a:stretch>
        </p:blipFill>
        <p:spPr>
          <a:xfrm>
            <a:off x="8037410" y="2970417"/>
            <a:ext cx="1411334" cy="1892820"/>
          </a:xfrm>
          <a:prstGeom prst="rect">
            <a:avLst/>
          </a:prstGeom>
        </p:spPr>
      </p:pic>
      <p:pic>
        <p:nvPicPr>
          <p:cNvPr id="54" name="Picture 53"/>
          <p:cNvPicPr>
            <a:picLocks noChangeAspect="1"/>
          </p:cNvPicPr>
          <p:nvPr/>
        </p:nvPicPr>
        <p:blipFill>
          <a:blip r:embed="rId34" cstate="print">
            <a:extLst>
              <a:ext uri="{BEBA8EAE-BF5A-486C-A8C5-ECC9F3942E4B}">
                <a14:imgProps xmlns:a14="http://schemas.microsoft.com/office/drawing/2010/main" xmlns="">
                  <a14:imgLayer r:embed="rId35">
                    <a14:imgEffect>
                      <a14:backgroundRemoval t="1070" b="100000" l="503" r="97320"/>
                    </a14:imgEffect>
                  </a14:imgLayer>
                </a14:imgProps>
              </a:ext>
            </a:extLst>
          </a:blip>
          <a:stretch>
            <a:fillRect/>
          </a:stretch>
        </p:blipFill>
        <p:spPr>
          <a:xfrm>
            <a:off x="3934874" y="4253784"/>
            <a:ext cx="1919902" cy="1744318"/>
          </a:xfrm>
          <a:prstGeom prst="rect">
            <a:avLst/>
          </a:prstGeom>
        </p:spPr>
      </p:pic>
      <p:pic>
        <p:nvPicPr>
          <p:cNvPr id="55" name="Picture 54"/>
          <p:cNvPicPr>
            <a:picLocks noChangeAspect="1"/>
          </p:cNvPicPr>
          <p:nvPr/>
        </p:nvPicPr>
        <p:blipFill>
          <a:blip r:embed="rId36" cstate="print">
            <a:extLst>
              <a:ext uri="{BEBA8EAE-BF5A-486C-A8C5-ECC9F3942E4B}">
                <a14:imgProps xmlns:a14="http://schemas.microsoft.com/office/drawing/2010/main" xmlns="">
                  <a14:imgLayer r:embed="rId37">
                    <a14:imgEffect>
                      <a14:backgroundRemoval t="0" b="100000" l="1498" r="100000"/>
                    </a14:imgEffect>
                  </a14:imgLayer>
                </a14:imgProps>
              </a:ext>
            </a:extLst>
          </a:blip>
          <a:stretch>
            <a:fillRect/>
          </a:stretch>
        </p:blipFill>
        <p:spPr>
          <a:xfrm>
            <a:off x="5148022" y="4133694"/>
            <a:ext cx="1982900" cy="1864408"/>
          </a:xfrm>
          <a:prstGeom prst="rect">
            <a:avLst/>
          </a:prstGeom>
        </p:spPr>
      </p:pic>
    </p:spTree>
    <p:extLst>
      <p:ext uri="{BB962C8B-B14F-4D97-AF65-F5344CB8AC3E}">
        <p14:creationId xmlns:p14="http://schemas.microsoft.com/office/powerpoint/2010/main" xmlns="" val="2869134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nodeType="clickEffect">
                                  <p:stCondLst>
                                    <p:cond delay="0"/>
                                  </p:stCondLst>
                                  <p:childTnLst>
                                    <p:animEffect transition="out" filter="wipe(down)">
                                      <p:cBhvr>
                                        <p:cTn id="6" dur="500"/>
                                        <p:tgtEl>
                                          <p:spTgt spid="42"/>
                                        </p:tgtEl>
                                      </p:cBhvr>
                                    </p:animEffect>
                                    <p:set>
                                      <p:cBhvr>
                                        <p:cTn id="7" dur="1" fill="hold">
                                          <p:stCondLst>
                                            <p:cond delay="499"/>
                                          </p:stCondLst>
                                        </p:cTn>
                                        <p:tgtEl>
                                          <p:spTgt spid="42"/>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xit" presetSubtype="4" fill="hold" nodeType="clickEffect">
                                  <p:stCondLst>
                                    <p:cond delay="0"/>
                                  </p:stCondLst>
                                  <p:childTnLst>
                                    <p:animEffect transition="out" filter="wipe(down)">
                                      <p:cBhvr>
                                        <p:cTn id="11" dur="500"/>
                                        <p:tgtEl>
                                          <p:spTgt spid="38"/>
                                        </p:tgtEl>
                                      </p:cBhvr>
                                    </p:animEffect>
                                    <p:set>
                                      <p:cBhvr>
                                        <p:cTn id="12" dur="1" fill="hold">
                                          <p:stCondLst>
                                            <p:cond delay="499"/>
                                          </p:stCondLst>
                                        </p:cTn>
                                        <p:tgtEl>
                                          <p:spTgt spid="38"/>
                                        </p:tgtEl>
                                        <p:attrNameLst>
                                          <p:attrName>style.visibility</p:attrName>
                                        </p:attrNameLst>
                                      </p:cBhvr>
                                      <p:to>
                                        <p:strVal val="hidden"/>
                                      </p:to>
                                    </p:set>
                                  </p:childTnLst>
                                  <p:subTnLst>
                                    <p:audio>
                                      <p:cMediaNode>
                                        <p:cTn display="0" masterRel="sameClick">
                                          <p:stCondLst>
                                            <p:cond evt="begin" delay="0">
                                              <p:tn val="10"/>
                                            </p:cond>
                                          </p:stCondLst>
                                          <p:endCondLst>
                                            <p:cond evt="onStopAudio" delay="0">
                                              <p:tgtEl>
                                                <p:sldTgt/>
                                              </p:tgtEl>
                                            </p:cond>
                                          </p:endCondLst>
                                        </p:cTn>
                                        <p:tgtEl>
                                          <p:sndTgt r:embed="rId2" name="click.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xit" presetSubtype="4" fill="hold" nodeType="clickEffect">
                                  <p:stCondLst>
                                    <p:cond delay="0"/>
                                  </p:stCondLst>
                                  <p:childTnLst>
                                    <p:animEffect transition="out" filter="wipe(down)">
                                      <p:cBhvr>
                                        <p:cTn id="16" dur="500"/>
                                        <p:tgtEl>
                                          <p:spTgt spid="55"/>
                                        </p:tgtEl>
                                      </p:cBhvr>
                                    </p:animEffect>
                                    <p:set>
                                      <p:cBhvr>
                                        <p:cTn id="17" dur="1" fill="hold">
                                          <p:stCondLst>
                                            <p:cond delay="499"/>
                                          </p:stCondLst>
                                        </p:cTn>
                                        <p:tgtEl>
                                          <p:spTgt spid="55"/>
                                        </p:tgtEl>
                                        <p:attrNameLst>
                                          <p:attrName>style.visibility</p:attrName>
                                        </p:attrNameLst>
                                      </p:cBhvr>
                                      <p:to>
                                        <p:strVal val="hidden"/>
                                      </p:to>
                                    </p:set>
                                  </p:childTnLst>
                                  <p:subTnLst>
                                    <p:audio>
                                      <p:cMediaNode>
                                        <p:cTn display="0" masterRel="sameClick">
                                          <p:stCondLst>
                                            <p:cond evt="begin" delay="0">
                                              <p:tn val="15"/>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2000" b="-12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BEBA8EAE-BF5A-486C-A8C5-ECC9F3942E4B}">
                <a14:imgProps xmlns:a14="http://schemas.microsoft.com/office/drawing/2010/main" xmlns="">
                  <a14:imgLayer r:embed="rId6">
                    <a14:imgEffect>
                      <a14:backgroundRemoval t="669" b="97659" l="0" r="99032"/>
                    </a14:imgEffect>
                  </a14:imgLayer>
                </a14:imgProps>
              </a:ext>
            </a:extLst>
          </a:blip>
          <a:stretch>
            <a:fillRect/>
          </a:stretch>
        </p:blipFill>
        <p:spPr>
          <a:xfrm>
            <a:off x="0" y="3039048"/>
            <a:ext cx="2952381" cy="2847619"/>
          </a:xfrm>
          <a:prstGeom prst="rect">
            <a:avLst/>
          </a:prstGeom>
        </p:spPr>
      </p:pic>
      <p:pic>
        <p:nvPicPr>
          <p:cNvPr id="4" name="Picture 3"/>
          <p:cNvPicPr>
            <a:picLocks noChangeAspect="1"/>
          </p:cNvPicPr>
          <p:nvPr/>
        </p:nvPicPr>
        <p:blipFill>
          <a:blip r:embed="rId7">
            <a:extLst>
              <a:ext uri="{BEBA8EAE-BF5A-486C-A8C5-ECC9F3942E4B}">
                <a14:imgProps xmlns:a14="http://schemas.microsoft.com/office/drawing/2010/main" xmlns="">
                  <a14:imgLayer r:embed="rId8">
                    <a14:imgEffect>
                      <a14:backgroundRemoval t="5014" b="100000" l="4592" r="92857"/>
                    </a14:imgEffect>
                  </a14:imgLayer>
                </a14:imgProps>
              </a:ext>
            </a:extLst>
          </a:blip>
          <a:stretch>
            <a:fillRect/>
          </a:stretch>
        </p:blipFill>
        <p:spPr>
          <a:xfrm>
            <a:off x="8555674" y="2957203"/>
            <a:ext cx="2676433" cy="2656699"/>
          </a:xfrm>
          <a:prstGeom prst="rect">
            <a:avLst/>
          </a:prstGeom>
        </p:spPr>
      </p:pic>
      <p:pic>
        <p:nvPicPr>
          <p:cNvPr id="5" name="Picture 4"/>
          <p:cNvPicPr>
            <a:picLocks noChangeAspect="1"/>
          </p:cNvPicPr>
          <p:nvPr/>
        </p:nvPicPr>
        <p:blipFill>
          <a:blip r:embed="rId9">
            <a:extLst>
              <a:ext uri="{BEBA8EAE-BF5A-486C-A8C5-ECC9F3942E4B}">
                <a14:imgProps xmlns:a14="http://schemas.microsoft.com/office/drawing/2010/main" xmlns="">
                  <a14:imgLayer r:embed="rId10">
                    <a14:imgEffect>
                      <a14:backgroundRemoval t="0" b="100000" l="0" r="99497"/>
                    </a14:imgEffect>
                  </a14:imgLayer>
                </a14:imgProps>
              </a:ext>
            </a:extLst>
          </a:blip>
          <a:stretch>
            <a:fillRect/>
          </a:stretch>
        </p:blipFill>
        <p:spPr>
          <a:xfrm>
            <a:off x="2637496" y="3198699"/>
            <a:ext cx="2764476" cy="2528315"/>
          </a:xfrm>
          <a:prstGeom prst="rect">
            <a:avLst/>
          </a:prstGeom>
        </p:spPr>
      </p:pic>
      <p:pic>
        <p:nvPicPr>
          <p:cNvPr id="8" name="Picture 7"/>
          <p:cNvPicPr>
            <a:picLocks noChangeAspect="1"/>
          </p:cNvPicPr>
          <p:nvPr/>
        </p:nvPicPr>
        <p:blipFill>
          <a:blip r:embed="rId11">
            <a:clrChange>
              <a:clrFrom>
                <a:srgbClr val="FEFEFE"/>
              </a:clrFrom>
              <a:clrTo>
                <a:srgbClr val="FEFEFE">
                  <a:alpha val="0"/>
                </a:srgbClr>
              </a:clrTo>
            </a:clrChange>
            <a:extLst>
              <a:ext uri="{28A0092B-C50C-407E-A947-70E740481C1C}">
                <a14:useLocalDpi xmlns:a14="http://schemas.microsoft.com/office/drawing/2010/main" xmlns="" val="0"/>
              </a:ext>
            </a:extLst>
          </a:blip>
          <a:stretch>
            <a:fillRect/>
          </a:stretch>
        </p:blipFill>
        <p:spPr>
          <a:xfrm>
            <a:off x="5961531" y="3120895"/>
            <a:ext cx="2532498" cy="2475517"/>
          </a:xfrm>
          <a:prstGeom prst="rect">
            <a:avLst/>
          </a:prstGeom>
        </p:spPr>
      </p:pic>
      <p:sp>
        <p:nvSpPr>
          <p:cNvPr id="9" name="Cloud Callout 8"/>
          <p:cNvSpPr/>
          <p:nvPr/>
        </p:nvSpPr>
        <p:spPr>
          <a:xfrm>
            <a:off x="3197055" y="313896"/>
            <a:ext cx="4623112" cy="2060813"/>
          </a:xfrm>
          <a:prstGeom prst="cloudCallout">
            <a:avLst>
              <a:gd name="adj1" fmla="val 29743"/>
              <a:gd name="adj2" fmla="val 79039"/>
            </a:avLst>
          </a:prstGeom>
          <a:solidFill>
            <a:schemeClr val="accent2">
              <a:lumMod val="40000"/>
              <a:lumOff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rgbClr val="002060"/>
                </a:solidFill>
                <a:latin typeface="Comic Sans MS" panose="030F0702030302020204" pitchFamily="66" charset="0"/>
              </a:rPr>
              <a:t>I’d like to be a nurse.</a:t>
            </a:r>
            <a:endParaRPr lang="en-US" sz="3200" b="1" dirty="0">
              <a:solidFill>
                <a:srgbClr val="002060"/>
              </a:solidFill>
              <a:latin typeface="Comic Sans MS" panose="030F0702030302020204" pitchFamily="66" charset="0"/>
            </a:endParaRPr>
          </a:p>
        </p:txBody>
      </p:sp>
      <p:pic>
        <p:nvPicPr>
          <p:cNvPr id="6" name="2 (mp3cut.net)">
            <a:hlinkClick r:id="" action="ppaction://media"/>
          </p:cNvPr>
          <p:cNvPicPr>
            <a:picLocks noChangeAspect="1"/>
          </p:cNvPicPr>
          <p:nvPr>
            <a:videoFile r:link="rId1"/>
            <p:extLst>
              <p:ext uri="{DAA4B4D4-6D71-4841-9C94-3DE7FCFB9230}">
                <p14:media xmlns:p14="http://schemas.microsoft.com/office/powerpoint/2010/main" xmlns="" r:embed="rId12"/>
              </p:ext>
            </p:extLst>
          </p:nvPr>
        </p:nvPicPr>
        <p:blipFill>
          <a:blip r:embed="rId13" cstate="print"/>
          <a:stretch>
            <a:fillRect/>
          </a:stretch>
        </p:blipFill>
        <p:spPr>
          <a:xfrm>
            <a:off x="1689463" y="734702"/>
            <a:ext cx="609600" cy="609600"/>
          </a:xfrm>
          <a:prstGeom prst="rect">
            <a:avLst/>
          </a:prstGeom>
        </p:spPr>
      </p:pic>
      <p:sp>
        <p:nvSpPr>
          <p:cNvPr id="12" name="Rounded Rectangle 11"/>
          <p:cNvSpPr/>
          <p:nvPr/>
        </p:nvSpPr>
        <p:spPr>
          <a:xfrm>
            <a:off x="6515854" y="5727014"/>
            <a:ext cx="1423851" cy="718090"/>
          </a:xfrm>
          <a:prstGeom prst="roundRect">
            <a:avLst/>
          </a:prstGeom>
          <a:solidFill>
            <a:schemeClr val="tx2">
              <a:lumMod val="20000"/>
              <a:lumOff val="80000"/>
            </a:schemeClr>
          </a:solidFill>
          <a:ln w="28575">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rgbClr val="002060"/>
                </a:solidFill>
                <a:latin typeface="Comic Sans MS" panose="030F0702030302020204" pitchFamily="66" charset="0"/>
              </a:rPr>
              <a:t>Chi</a:t>
            </a:r>
            <a:endParaRPr lang="en-US" sz="3200" b="1" dirty="0">
              <a:solidFill>
                <a:srgbClr val="002060"/>
              </a:solidFill>
              <a:latin typeface="Comic Sans MS" panose="030F0702030302020204" pitchFamily="66" charset="0"/>
            </a:endParaRPr>
          </a:p>
        </p:txBody>
      </p:sp>
    </p:spTree>
    <p:extLst>
      <p:ext uri="{BB962C8B-B14F-4D97-AF65-F5344CB8AC3E}">
        <p14:creationId xmlns:p14="http://schemas.microsoft.com/office/powerpoint/2010/main" xmlns="" val="3865066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 presetClass="mediacall" presetSubtype="0" fill="hold" nodeType="withEffect">
                                  <p:stCondLst>
                                    <p:cond delay="0"/>
                                  </p:stCondLst>
                                  <p:childTnLst>
                                    <p:cmd type="call" cmd="playFrom(0.0)">
                                      <p:cBhvr>
                                        <p:cTn id="9" dur="18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10" fill="hold" display="0">
                  <p:stCondLst>
                    <p:cond delay="indefinite"/>
                  </p:stCondLst>
                  <p:endCondLst>
                    <p:cond evt="onStopAudio" delay="0">
                      <p:tgtEl>
                        <p:sldTgt/>
                      </p:tgtEl>
                    </p:cond>
                  </p:endCondLst>
                </p:cTn>
                <p:tgtEl>
                  <p:spTgt spid="6"/>
                </p:tgtEl>
              </p:cMediaNode>
            </p:video>
          </p:childTnLst>
        </p:cTn>
      </p:par>
    </p:tnLst>
    <p:bldLst>
      <p:bldP spid="9"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36" name="Picture 35"/>
          <p:cNvPicPr>
            <a:picLocks noChangeAspect="1"/>
          </p:cNvPicPr>
          <p:nvPr/>
        </p:nvPicPr>
        <p:blipFill rotWithShape="1">
          <a:blip r:embed="rId3">
            <a:extLst>
              <a:ext uri="{28A0092B-C50C-407E-A947-70E740481C1C}">
                <a14:useLocalDpi xmlns:a14="http://schemas.microsoft.com/office/drawing/2010/main" xmlns="" val="0"/>
              </a:ext>
            </a:extLst>
          </a:blip>
          <a:srcRect r="-126" b="12836"/>
          <a:stretch/>
        </p:blipFill>
        <p:spPr>
          <a:xfrm>
            <a:off x="3246561" y="1074678"/>
            <a:ext cx="6051592" cy="4790761"/>
          </a:xfrm>
          <a:prstGeom prst="rect">
            <a:avLst/>
          </a:prstGeom>
          <a:ln w="38100">
            <a:solidFill>
              <a:srgbClr val="002060"/>
            </a:solidFill>
          </a:ln>
        </p:spPr>
      </p:pic>
      <p:pic>
        <p:nvPicPr>
          <p:cNvPr id="39" name="Picture 38"/>
          <p:cNvPicPr>
            <a:picLocks noChangeAspect="1"/>
          </p:cNvPicPr>
          <p:nvPr/>
        </p:nvPicPr>
        <p:blipFill>
          <a:blip r:embed="rId4" cstate="print">
            <a:extLst>
              <a:ext uri="{BEBA8EAE-BF5A-486C-A8C5-ECC9F3942E4B}">
                <a14:imgProps xmlns:a14="http://schemas.microsoft.com/office/drawing/2010/main" xmlns="">
                  <a14:imgLayer r:embed="rId5">
                    <a14:imgEffect>
                      <a14:backgroundRemoval t="1616" b="98384" l="2703" r="95707"/>
                    </a14:imgEffect>
                  </a14:imgLayer>
                </a14:imgProps>
              </a:ext>
            </a:extLst>
          </a:blip>
          <a:stretch>
            <a:fillRect/>
          </a:stretch>
        </p:blipFill>
        <p:spPr>
          <a:xfrm>
            <a:off x="3904282" y="973818"/>
            <a:ext cx="1997744" cy="1737512"/>
          </a:xfrm>
          <a:prstGeom prst="rect">
            <a:avLst/>
          </a:prstGeom>
        </p:spPr>
      </p:pic>
      <p:pic>
        <p:nvPicPr>
          <p:cNvPr id="40" name="Picture 39"/>
          <p:cNvPicPr>
            <a:picLocks noChangeAspect="1"/>
          </p:cNvPicPr>
          <p:nvPr/>
        </p:nvPicPr>
        <p:blipFill>
          <a:blip r:embed="rId6" cstate="print">
            <a:extLst>
              <a:ext uri="{BEBA8EAE-BF5A-486C-A8C5-ECC9F3942E4B}">
                <a14:imgProps xmlns:a14="http://schemas.microsoft.com/office/drawing/2010/main" xmlns="">
                  <a14:imgLayer r:embed="rId7">
                    <a14:imgEffect>
                      <a14:backgroundRemoval t="1114" b="100000" l="0" r="98288"/>
                    </a14:imgEffect>
                  </a14:imgLayer>
                </a14:imgProps>
              </a:ext>
            </a:extLst>
          </a:blip>
          <a:stretch>
            <a:fillRect/>
          </a:stretch>
        </p:blipFill>
        <p:spPr>
          <a:xfrm>
            <a:off x="5131683" y="1000322"/>
            <a:ext cx="2307625" cy="1423375"/>
          </a:xfrm>
          <a:prstGeom prst="rect">
            <a:avLst/>
          </a:prstGeom>
        </p:spPr>
      </p:pic>
      <p:pic>
        <p:nvPicPr>
          <p:cNvPr id="41" name="Picture 40"/>
          <p:cNvPicPr>
            <a:picLocks noChangeAspect="1"/>
          </p:cNvPicPr>
          <p:nvPr/>
        </p:nvPicPr>
        <p:blipFill>
          <a:blip r:embed="rId8" cstate="print">
            <a:extLst>
              <a:ext uri="{BEBA8EAE-BF5A-486C-A8C5-ECC9F3942E4B}">
                <a14:imgProps xmlns:a14="http://schemas.microsoft.com/office/drawing/2010/main" xmlns="">
                  <a14:imgLayer r:embed="rId9">
                    <a14:imgEffect>
                      <a14:backgroundRemoval t="2559" b="100000" l="0" r="96634"/>
                    </a14:imgEffect>
                  </a14:imgLayer>
                </a14:imgProps>
              </a:ext>
            </a:extLst>
          </a:blip>
          <a:stretch>
            <a:fillRect/>
          </a:stretch>
        </p:blipFill>
        <p:spPr>
          <a:xfrm>
            <a:off x="6762931" y="948986"/>
            <a:ext cx="1616535" cy="1500287"/>
          </a:xfrm>
          <a:prstGeom prst="rect">
            <a:avLst/>
          </a:prstGeom>
        </p:spPr>
      </p:pic>
      <p:pic>
        <p:nvPicPr>
          <p:cNvPr id="43" name="Picture 42"/>
          <p:cNvPicPr>
            <a:picLocks noChangeAspect="1"/>
          </p:cNvPicPr>
          <p:nvPr/>
        </p:nvPicPr>
        <p:blipFill>
          <a:blip r:embed="rId10" cstate="print">
            <a:extLst>
              <a:ext uri="{BEBA8EAE-BF5A-486C-A8C5-ECC9F3942E4B}">
                <a14:imgProps xmlns:a14="http://schemas.microsoft.com/office/drawing/2010/main" xmlns="">
                  <a14:imgLayer r:embed="rId11">
                    <a14:imgEffect>
                      <a14:backgroundRemoval t="0" b="100000" l="0" r="100000"/>
                    </a14:imgEffect>
                  </a14:imgLayer>
                </a14:imgProps>
              </a:ext>
            </a:extLst>
          </a:blip>
          <a:stretch>
            <a:fillRect/>
          </a:stretch>
        </p:blipFill>
        <p:spPr>
          <a:xfrm>
            <a:off x="3118372" y="1883453"/>
            <a:ext cx="1495161" cy="2018633"/>
          </a:xfrm>
          <a:prstGeom prst="rect">
            <a:avLst/>
          </a:prstGeom>
        </p:spPr>
      </p:pic>
      <p:pic>
        <p:nvPicPr>
          <p:cNvPr id="44" name="Picture 43"/>
          <p:cNvPicPr>
            <a:picLocks noChangeAspect="1"/>
          </p:cNvPicPr>
          <p:nvPr/>
        </p:nvPicPr>
        <p:blipFill>
          <a:blip r:embed="rId12" cstate="print">
            <a:extLst>
              <a:ext uri="{BEBA8EAE-BF5A-486C-A8C5-ECC9F3942E4B}">
                <a14:imgProps xmlns:a14="http://schemas.microsoft.com/office/drawing/2010/main" xmlns="">
                  <a14:imgLayer r:embed="rId13">
                    <a14:imgEffect>
                      <a14:backgroundRemoval t="1207" b="98994" l="2178" r="97822"/>
                    </a14:imgEffect>
                  </a14:imgLayer>
                </a14:imgProps>
              </a:ext>
            </a:extLst>
          </a:blip>
          <a:stretch>
            <a:fillRect/>
          </a:stretch>
        </p:blipFill>
        <p:spPr>
          <a:xfrm>
            <a:off x="3847286" y="2041577"/>
            <a:ext cx="1952031" cy="1482257"/>
          </a:xfrm>
          <a:prstGeom prst="rect">
            <a:avLst/>
          </a:prstGeom>
        </p:spPr>
      </p:pic>
      <p:pic>
        <p:nvPicPr>
          <p:cNvPr id="45" name="Picture 44"/>
          <p:cNvPicPr>
            <a:picLocks noChangeAspect="1"/>
          </p:cNvPicPr>
          <p:nvPr/>
        </p:nvPicPr>
        <p:blipFill>
          <a:blip r:embed="rId14" cstate="print">
            <a:extLst>
              <a:ext uri="{BEBA8EAE-BF5A-486C-A8C5-ECC9F3942E4B}">
                <a14:imgProps xmlns:a14="http://schemas.microsoft.com/office/drawing/2010/main" xmlns="">
                  <a14:imgLayer r:embed="rId15">
                    <a14:imgEffect>
                      <a14:backgroundRemoval t="539" b="100000" l="2848" r="97655"/>
                    </a14:imgEffect>
                  </a14:imgLayer>
                </a14:imgProps>
              </a:ext>
            </a:extLst>
          </a:blip>
          <a:stretch>
            <a:fillRect/>
          </a:stretch>
        </p:blipFill>
        <p:spPr>
          <a:xfrm>
            <a:off x="5196683" y="1875339"/>
            <a:ext cx="1894896" cy="1661374"/>
          </a:xfrm>
          <a:prstGeom prst="rect">
            <a:avLst/>
          </a:prstGeom>
        </p:spPr>
      </p:pic>
      <p:pic>
        <p:nvPicPr>
          <p:cNvPr id="46" name="Picture 45"/>
          <p:cNvPicPr>
            <a:picLocks noChangeAspect="1"/>
          </p:cNvPicPr>
          <p:nvPr/>
        </p:nvPicPr>
        <p:blipFill>
          <a:blip r:embed="rId16" cstate="print">
            <a:extLst>
              <a:ext uri="{BEBA8EAE-BF5A-486C-A8C5-ECC9F3942E4B}">
                <a14:imgProps xmlns:a14="http://schemas.microsoft.com/office/drawing/2010/main" xmlns="">
                  <a14:imgLayer r:embed="rId17">
                    <a14:imgEffect>
                      <a14:backgroundRemoval t="2582" b="98795" l="0" r="99674"/>
                    </a14:imgEffect>
                  </a14:imgLayer>
                </a14:imgProps>
              </a:ext>
            </a:extLst>
          </a:blip>
          <a:stretch>
            <a:fillRect/>
          </a:stretch>
        </p:blipFill>
        <p:spPr>
          <a:xfrm>
            <a:off x="6369588" y="1842574"/>
            <a:ext cx="2087152" cy="1694139"/>
          </a:xfrm>
          <a:prstGeom prst="rect">
            <a:avLst/>
          </a:prstGeom>
        </p:spPr>
      </p:pic>
      <p:pic>
        <p:nvPicPr>
          <p:cNvPr id="47" name="Picture 46"/>
          <p:cNvPicPr>
            <a:picLocks noChangeAspect="1"/>
          </p:cNvPicPr>
          <p:nvPr/>
        </p:nvPicPr>
        <p:blipFill>
          <a:blip r:embed="rId18" cstate="print">
            <a:extLst>
              <a:ext uri="{BEBA8EAE-BF5A-486C-A8C5-ECC9F3942E4B}">
                <a14:imgProps xmlns:a14="http://schemas.microsoft.com/office/drawing/2010/main" xmlns="">
                  <a14:imgLayer r:embed="rId19">
                    <a14:imgEffect>
                      <a14:backgroundRemoval t="0" b="100000" l="188" r="100000"/>
                    </a14:imgEffect>
                  </a14:imgLayer>
                </a14:imgProps>
              </a:ext>
            </a:extLst>
          </a:blip>
          <a:stretch>
            <a:fillRect/>
          </a:stretch>
        </p:blipFill>
        <p:spPr>
          <a:xfrm>
            <a:off x="7801440" y="2009150"/>
            <a:ext cx="1621546" cy="1527564"/>
          </a:xfrm>
          <a:prstGeom prst="rect">
            <a:avLst/>
          </a:prstGeom>
        </p:spPr>
      </p:pic>
      <p:pic>
        <p:nvPicPr>
          <p:cNvPr id="48" name="Picture 47"/>
          <p:cNvPicPr>
            <a:picLocks noChangeAspect="1"/>
          </p:cNvPicPr>
          <p:nvPr/>
        </p:nvPicPr>
        <p:blipFill>
          <a:blip r:embed="rId20" cstate="print">
            <a:extLst>
              <a:ext uri="{BEBA8EAE-BF5A-486C-A8C5-ECC9F3942E4B}">
                <a14:imgProps xmlns:a14="http://schemas.microsoft.com/office/drawing/2010/main" xmlns="">
                  <a14:imgLayer r:embed="rId21">
                    <a14:imgEffect>
                      <a14:backgroundRemoval t="0" b="99794" l="0" r="98441"/>
                    </a14:imgEffect>
                  </a14:imgLayer>
                </a14:imgProps>
              </a:ext>
            </a:extLst>
          </a:blip>
          <a:stretch>
            <a:fillRect/>
          </a:stretch>
        </p:blipFill>
        <p:spPr>
          <a:xfrm>
            <a:off x="3143132" y="3275191"/>
            <a:ext cx="1382549" cy="1523651"/>
          </a:xfrm>
          <a:prstGeom prst="rect">
            <a:avLst/>
          </a:prstGeom>
        </p:spPr>
      </p:pic>
      <p:pic>
        <p:nvPicPr>
          <p:cNvPr id="49" name="Picture 48"/>
          <p:cNvPicPr>
            <a:picLocks noChangeAspect="1"/>
          </p:cNvPicPr>
          <p:nvPr/>
        </p:nvPicPr>
        <p:blipFill>
          <a:blip r:embed="rId22" cstate="print">
            <a:extLst>
              <a:ext uri="{BEBA8EAE-BF5A-486C-A8C5-ECC9F3942E4B}">
                <a14:imgProps xmlns:a14="http://schemas.microsoft.com/office/drawing/2010/main" xmlns="">
                  <a14:imgLayer r:embed="rId23">
                    <a14:imgEffect>
                      <a14:backgroundRemoval t="0" b="100000" l="0" r="100000"/>
                    </a14:imgEffect>
                  </a14:imgLayer>
                </a14:imgProps>
              </a:ext>
            </a:extLst>
          </a:blip>
          <a:stretch>
            <a:fillRect/>
          </a:stretch>
        </p:blipFill>
        <p:spPr>
          <a:xfrm>
            <a:off x="3804110" y="3007052"/>
            <a:ext cx="2111238" cy="1773033"/>
          </a:xfrm>
          <a:prstGeom prst="rect">
            <a:avLst/>
          </a:prstGeom>
        </p:spPr>
      </p:pic>
      <p:pic>
        <p:nvPicPr>
          <p:cNvPr id="50" name="Picture 49"/>
          <p:cNvPicPr>
            <a:picLocks noChangeAspect="1"/>
          </p:cNvPicPr>
          <p:nvPr/>
        </p:nvPicPr>
        <p:blipFill>
          <a:blip r:embed="rId24" cstate="print">
            <a:extLst>
              <a:ext uri="{BEBA8EAE-BF5A-486C-A8C5-ECC9F3942E4B}">
                <a14:imgProps xmlns:a14="http://schemas.microsoft.com/office/drawing/2010/main" xmlns="">
                  <a14:imgLayer r:embed="rId25">
                    <a14:imgEffect>
                      <a14:backgroundRemoval t="0" b="99646" l="2829" r="98669"/>
                    </a14:imgEffect>
                  </a14:imgLayer>
                </a14:imgProps>
              </a:ext>
            </a:extLst>
          </a:blip>
          <a:stretch>
            <a:fillRect/>
          </a:stretch>
        </p:blipFill>
        <p:spPr>
          <a:xfrm>
            <a:off x="5105594" y="2943971"/>
            <a:ext cx="1985985" cy="1841992"/>
          </a:xfrm>
          <a:prstGeom prst="rect">
            <a:avLst/>
          </a:prstGeom>
        </p:spPr>
      </p:pic>
      <p:pic>
        <p:nvPicPr>
          <p:cNvPr id="51" name="Picture 50"/>
          <p:cNvPicPr>
            <a:picLocks noChangeAspect="1"/>
          </p:cNvPicPr>
          <p:nvPr/>
        </p:nvPicPr>
        <p:blipFill>
          <a:blip r:embed="rId26" cstate="print">
            <a:extLst>
              <a:ext uri="{BEBA8EAE-BF5A-486C-A8C5-ECC9F3942E4B}">
                <a14:imgProps xmlns:a14="http://schemas.microsoft.com/office/drawing/2010/main" xmlns="">
                  <a14:imgLayer r:embed="rId27">
                    <a14:imgEffect>
                      <a14:backgroundRemoval t="0" b="100000" l="861" r="100000"/>
                    </a14:imgEffect>
                  </a14:imgLayer>
                </a14:imgProps>
              </a:ext>
            </a:extLst>
          </a:blip>
          <a:stretch>
            <a:fillRect/>
          </a:stretch>
        </p:blipFill>
        <p:spPr>
          <a:xfrm>
            <a:off x="6434689" y="2905648"/>
            <a:ext cx="2215234" cy="2292440"/>
          </a:xfrm>
          <a:prstGeom prst="rect">
            <a:avLst/>
          </a:prstGeom>
        </p:spPr>
      </p:pic>
      <p:pic>
        <p:nvPicPr>
          <p:cNvPr id="52" name="Picture 51"/>
          <p:cNvPicPr>
            <a:picLocks noChangeAspect="1"/>
          </p:cNvPicPr>
          <p:nvPr/>
        </p:nvPicPr>
        <p:blipFill>
          <a:blip r:embed="rId28" cstate="print">
            <a:extLst>
              <a:ext uri="{BEBA8EAE-BF5A-486C-A8C5-ECC9F3942E4B}">
                <a14:imgProps xmlns:a14="http://schemas.microsoft.com/office/drawing/2010/main" xmlns="">
                  <a14:imgLayer r:embed="rId29">
                    <a14:imgEffect>
                      <a14:backgroundRemoval t="0" b="100000" l="1075" r="100000"/>
                    </a14:imgEffect>
                  </a14:imgLayer>
                </a14:imgProps>
              </a:ext>
            </a:extLst>
          </a:blip>
          <a:stretch>
            <a:fillRect/>
          </a:stretch>
        </p:blipFill>
        <p:spPr>
          <a:xfrm>
            <a:off x="8037410" y="2970417"/>
            <a:ext cx="1411334" cy="1892820"/>
          </a:xfrm>
          <a:prstGeom prst="rect">
            <a:avLst/>
          </a:prstGeom>
        </p:spPr>
      </p:pic>
      <p:pic>
        <p:nvPicPr>
          <p:cNvPr id="54" name="Picture 53"/>
          <p:cNvPicPr>
            <a:picLocks noChangeAspect="1"/>
          </p:cNvPicPr>
          <p:nvPr/>
        </p:nvPicPr>
        <p:blipFill>
          <a:blip r:embed="rId30" cstate="print">
            <a:extLst>
              <a:ext uri="{BEBA8EAE-BF5A-486C-A8C5-ECC9F3942E4B}">
                <a14:imgProps xmlns:a14="http://schemas.microsoft.com/office/drawing/2010/main" xmlns="">
                  <a14:imgLayer r:embed="rId31">
                    <a14:imgEffect>
                      <a14:backgroundRemoval t="1070" b="100000" l="503" r="97320"/>
                    </a14:imgEffect>
                  </a14:imgLayer>
                </a14:imgProps>
              </a:ext>
            </a:extLst>
          </a:blip>
          <a:stretch>
            <a:fillRect/>
          </a:stretch>
        </p:blipFill>
        <p:spPr>
          <a:xfrm>
            <a:off x="3934874" y="4253784"/>
            <a:ext cx="1919902" cy="1744318"/>
          </a:xfrm>
          <a:prstGeom prst="rect">
            <a:avLst/>
          </a:prstGeom>
        </p:spPr>
      </p:pic>
    </p:spTree>
    <p:extLst>
      <p:ext uri="{BB962C8B-B14F-4D97-AF65-F5344CB8AC3E}">
        <p14:creationId xmlns:p14="http://schemas.microsoft.com/office/powerpoint/2010/main" xmlns="" val="4221432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nodeType="clickEffect">
                                  <p:stCondLst>
                                    <p:cond delay="0"/>
                                  </p:stCondLst>
                                  <p:childTnLst>
                                    <p:animEffect transition="out" filter="wipe(down)">
                                      <p:cBhvr>
                                        <p:cTn id="6" dur="500"/>
                                        <p:tgtEl>
                                          <p:spTgt spid="45"/>
                                        </p:tgtEl>
                                      </p:cBhvr>
                                    </p:animEffect>
                                    <p:set>
                                      <p:cBhvr>
                                        <p:cTn id="7" dur="1" fill="hold">
                                          <p:stCondLst>
                                            <p:cond delay="499"/>
                                          </p:stCondLst>
                                        </p:cTn>
                                        <p:tgtEl>
                                          <p:spTgt spid="45"/>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xit" presetSubtype="4" fill="hold" nodeType="clickEffect">
                                  <p:stCondLst>
                                    <p:cond delay="0"/>
                                  </p:stCondLst>
                                  <p:childTnLst>
                                    <p:animEffect transition="out" filter="wipe(down)">
                                      <p:cBhvr>
                                        <p:cTn id="11" dur="500"/>
                                        <p:tgtEl>
                                          <p:spTgt spid="54"/>
                                        </p:tgtEl>
                                      </p:cBhvr>
                                    </p:animEffect>
                                    <p:set>
                                      <p:cBhvr>
                                        <p:cTn id="12" dur="1" fill="hold">
                                          <p:stCondLst>
                                            <p:cond delay="499"/>
                                          </p:stCondLst>
                                        </p:cTn>
                                        <p:tgtEl>
                                          <p:spTgt spid="54"/>
                                        </p:tgtEl>
                                        <p:attrNameLst>
                                          <p:attrName>style.visibility</p:attrName>
                                        </p:attrNameLst>
                                      </p:cBhvr>
                                      <p:to>
                                        <p:strVal val="hidden"/>
                                      </p:to>
                                    </p:set>
                                  </p:childTnLst>
                                  <p:subTnLst>
                                    <p:audio>
                                      <p:cMediaNode>
                                        <p:cTn display="0" masterRel="sameClick">
                                          <p:stCondLst>
                                            <p:cond evt="begin" delay="0">
                                              <p:tn val="10"/>
                                            </p:cond>
                                          </p:stCondLst>
                                          <p:endCondLst>
                                            <p:cond evt="onStopAudio" delay="0">
                                              <p:tgtEl>
                                                <p:sldTgt/>
                                              </p:tgtEl>
                                            </p:cond>
                                          </p:endCondLst>
                                        </p:cTn>
                                        <p:tgtEl>
                                          <p:sndTgt r:embed="rId2" name="click.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xit" presetSubtype="4" fill="hold" nodeType="clickEffect">
                                  <p:stCondLst>
                                    <p:cond delay="0"/>
                                  </p:stCondLst>
                                  <p:childTnLst>
                                    <p:animEffect transition="out" filter="wipe(down)">
                                      <p:cBhvr>
                                        <p:cTn id="16" dur="500"/>
                                        <p:tgtEl>
                                          <p:spTgt spid="52"/>
                                        </p:tgtEl>
                                      </p:cBhvr>
                                    </p:animEffect>
                                    <p:set>
                                      <p:cBhvr>
                                        <p:cTn id="17" dur="1" fill="hold">
                                          <p:stCondLst>
                                            <p:cond delay="499"/>
                                          </p:stCondLst>
                                        </p:cTn>
                                        <p:tgtEl>
                                          <p:spTgt spid="52"/>
                                        </p:tgtEl>
                                        <p:attrNameLst>
                                          <p:attrName>style.visibility</p:attrName>
                                        </p:attrNameLst>
                                      </p:cBhvr>
                                      <p:to>
                                        <p:strVal val="hidden"/>
                                      </p:to>
                                    </p:set>
                                  </p:childTnLst>
                                  <p:subTnLst>
                                    <p:audio>
                                      <p:cMediaNode>
                                        <p:cTn display="0" masterRel="sameClick">
                                          <p:stCondLst>
                                            <p:cond evt="begin" delay="0">
                                              <p:tn val="15"/>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2000" b="-12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BEBA8EAE-BF5A-486C-A8C5-ECC9F3942E4B}">
                <a14:imgProps xmlns:a14="http://schemas.microsoft.com/office/drawing/2010/main" xmlns="">
                  <a14:imgLayer r:embed="rId6">
                    <a14:imgEffect>
                      <a14:backgroundRemoval t="669" b="97659" l="0" r="99032"/>
                    </a14:imgEffect>
                  </a14:imgLayer>
                </a14:imgProps>
              </a:ext>
            </a:extLst>
          </a:blip>
          <a:stretch>
            <a:fillRect/>
          </a:stretch>
        </p:blipFill>
        <p:spPr>
          <a:xfrm>
            <a:off x="278125" y="2988471"/>
            <a:ext cx="2952381" cy="2847619"/>
          </a:xfrm>
          <a:prstGeom prst="rect">
            <a:avLst/>
          </a:prstGeom>
        </p:spPr>
      </p:pic>
      <p:pic>
        <p:nvPicPr>
          <p:cNvPr id="5" name="Picture 4"/>
          <p:cNvPicPr>
            <a:picLocks noChangeAspect="1"/>
          </p:cNvPicPr>
          <p:nvPr/>
        </p:nvPicPr>
        <p:blipFill>
          <a:blip r:embed="rId7">
            <a:extLst>
              <a:ext uri="{BEBA8EAE-BF5A-486C-A8C5-ECC9F3942E4B}">
                <a14:imgProps xmlns:a14="http://schemas.microsoft.com/office/drawing/2010/main" xmlns="">
                  <a14:imgLayer r:embed="rId8">
                    <a14:imgEffect>
                      <a14:backgroundRemoval t="0" b="100000" l="0" r="99497"/>
                    </a14:imgEffect>
                  </a14:imgLayer>
                </a14:imgProps>
              </a:ext>
            </a:extLst>
          </a:blip>
          <a:stretch>
            <a:fillRect/>
          </a:stretch>
        </p:blipFill>
        <p:spPr>
          <a:xfrm>
            <a:off x="2925666" y="3198701"/>
            <a:ext cx="2764476" cy="2528315"/>
          </a:xfrm>
          <a:prstGeom prst="rect">
            <a:avLst/>
          </a:prstGeom>
        </p:spPr>
      </p:pic>
      <p:grpSp>
        <p:nvGrpSpPr>
          <p:cNvPr id="7" name="Group 6"/>
          <p:cNvGrpSpPr/>
          <p:nvPr/>
        </p:nvGrpSpPr>
        <p:grpSpPr>
          <a:xfrm>
            <a:off x="5674488" y="3162630"/>
            <a:ext cx="2563714" cy="2499299"/>
            <a:chOff x="5647424" y="912641"/>
            <a:chExt cx="2563714" cy="2499299"/>
          </a:xfrm>
        </p:grpSpPr>
        <p:pic>
          <p:nvPicPr>
            <p:cNvPr id="3" name="Picture 2"/>
            <p:cNvPicPr>
              <a:picLocks noChangeAspect="1"/>
            </p:cNvPicPr>
            <p:nvPr/>
          </p:nvPicPr>
          <p:blipFill>
            <a:blip r:embed="rId9">
              <a:extLst>
                <a:ext uri="{BEBA8EAE-BF5A-486C-A8C5-ECC9F3942E4B}">
                  <a14:imgProps xmlns:a14="http://schemas.microsoft.com/office/drawing/2010/main" xmlns="">
                    <a14:imgLayer r:embed="rId10">
                      <a14:imgEffect>
                        <a14:backgroundRemoval t="0" b="100000" l="2010" r="100000"/>
                      </a14:imgEffect>
                    </a14:imgLayer>
                  </a14:imgProps>
                </a:ext>
              </a:extLst>
            </a:blip>
            <a:stretch>
              <a:fillRect/>
            </a:stretch>
          </p:blipFill>
          <p:spPr>
            <a:xfrm>
              <a:off x="5647424" y="912641"/>
              <a:ext cx="2563714" cy="2499299"/>
            </a:xfrm>
            <a:prstGeom prst="rect">
              <a:avLst/>
            </a:prstGeom>
          </p:spPr>
        </p:pic>
        <p:sp>
          <p:nvSpPr>
            <p:cNvPr id="6" name="Cross 5"/>
            <p:cNvSpPr/>
            <p:nvPr/>
          </p:nvSpPr>
          <p:spPr>
            <a:xfrm>
              <a:off x="6840571" y="1064525"/>
              <a:ext cx="232012" cy="232012"/>
            </a:xfrm>
            <a:prstGeom prst="plus">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Picture 7"/>
          <p:cNvPicPr>
            <a:picLocks noChangeAspect="1"/>
          </p:cNvPicPr>
          <p:nvPr/>
        </p:nvPicPr>
        <p:blipFill>
          <a:blip r:embed="rId11">
            <a:clrChange>
              <a:clrFrom>
                <a:srgbClr val="FEFEFE"/>
              </a:clrFrom>
              <a:clrTo>
                <a:srgbClr val="FEFEFE">
                  <a:alpha val="0"/>
                </a:srgbClr>
              </a:clrTo>
            </a:clrChange>
            <a:extLst>
              <a:ext uri="{28A0092B-C50C-407E-A947-70E740481C1C}">
                <a14:useLocalDpi xmlns:a14="http://schemas.microsoft.com/office/drawing/2010/main" xmlns="" val="0"/>
              </a:ext>
            </a:extLst>
          </a:blip>
          <a:stretch>
            <a:fillRect/>
          </a:stretch>
        </p:blipFill>
        <p:spPr>
          <a:xfrm>
            <a:off x="8337683" y="3008773"/>
            <a:ext cx="2962663" cy="2718243"/>
          </a:xfrm>
          <a:prstGeom prst="rect">
            <a:avLst/>
          </a:prstGeom>
        </p:spPr>
      </p:pic>
      <p:sp>
        <p:nvSpPr>
          <p:cNvPr id="9" name="Cloud Callout 8"/>
          <p:cNvSpPr/>
          <p:nvPr/>
        </p:nvSpPr>
        <p:spPr>
          <a:xfrm>
            <a:off x="3784979" y="272953"/>
            <a:ext cx="5645623" cy="2060813"/>
          </a:xfrm>
          <a:prstGeom prst="cloudCallout">
            <a:avLst>
              <a:gd name="adj1" fmla="val 47504"/>
              <a:gd name="adj2" fmla="val 96257"/>
            </a:avLst>
          </a:prstGeom>
          <a:solidFill>
            <a:schemeClr val="accent2">
              <a:lumMod val="40000"/>
              <a:lumOff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rgbClr val="002060"/>
                </a:solidFill>
                <a:latin typeface="Comic Sans MS" panose="030F0702030302020204" pitchFamily="66" charset="0"/>
              </a:rPr>
              <a:t>I would like to be a writer.</a:t>
            </a:r>
            <a:endParaRPr lang="en-US" sz="3200" b="1" dirty="0">
              <a:solidFill>
                <a:srgbClr val="002060"/>
              </a:solidFill>
              <a:latin typeface="Comic Sans MS" panose="030F0702030302020204" pitchFamily="66" charset="0"/>
            </a:endParaRPr>
          </a:p>
        </p:txBody>
      </p:sp>
      <p:pic>
        <p:nvPicPr>
          <p:cNvPr id="10" name="1 (mp3cut.net)">
            <a:hlinkClick r:id="" action="ppaction://media"/>
          </p:cNvPr>
          <p:cNvPicPr>
            <a:picLocks noChangeAspect="1"/>
          </p:cNvPicPr>
          <p:nvPr>
            <a:videoFile r:link="rId1"/>
            <p:extLst>
              <p:ext uri="{DAA4B4D4-6D71-4841-9C94-3DE7FCFB9230}">
                <p14:media xmlns:p14="http://schemas.microsoft.com/office/powerpoint/2010/main" xmlns="" r:embed="rId12"/>
              </p:ext>
            </p:extLst>
          </p:nvPr>
        </p:nvPicPr>
        <p:blipFill>
          <a:blip r:embed="rId13" cstate="print"/>
          <a:stretch>
            <a:fillRect/>
          </a:stretch>
        </p:blipFill>
        <p:spPr>
          <a:xfrm>
            <a:off x="2316066" y="1303359"/>
            <a:ext cx="609600" cy="609600"/>
          </a:xfrm>
          <a:prstGeom prst="rect">
            <a:avLst/>
          </a:prstGeom>
        </p:spPr>
      </p:pic>
      <p:sp>
        <p:nvSpPr>
          <p:cNvPr id="14" name="Rounded Rectangle 13"/>
          <p:cNvSpPr/>
          <p:nvPr/>
        </p:nvSpPr>
        <p:spPr>
          <a:xfrm>
            <a:off x="9218813" y="5836090"/>
            <a:ext cx="1423851" cy="718090"/>
          </a:xfrm>
          <a:prstGeom prst="roundRect">
            <a:avLst/>
          </a:prstGeom>
          <a:solidFill>
            <a:schemeClr val="tx2">
              <a:lumMod val="20000"/>
              <a:lumOff val="80000"/>
            </a:schemeClr>
          </a:solidFill>
          <a:ln w="28575">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rgbClr val="002060"/>
                </a:solidFill>
                <a:latin typeface="Comic Sans MS" panose="030F0702030302020204" pitchFamily="66" charset="0"/>
              </a:rPr>
              <a:t>Minh</a:t>
            </a:r>
            <a:endParaRPr lang="en-US" sz="3200" b="1" dirty="0">
              <a:solidFill>
                <a:srgbClr val="002060"/>
              </a:solidFill>
              <a:latin typeface="Comic Sans MS" panose="030F0702030302020204" pitchFamily="66" charset="0"/>
            </a:endParaRPr>
          </a:p>
        </p:txBody>
      </p:sp>
    </p:spTree>
    <p:extLst>
      <p:ext uri="{BB962C8B-B14F-4D97-AF65-F5344CB8AC3E}">
        <p14:creationId xmlns:p14="http://schemas.microsoft.com/office/powerpoint/2010/main" xmlns="" val="3414700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 presetClass="mediacall" presetSubtype="0" fill="hold" nodeType="withEffect">
                                  <p:stCondLst>
                                    <p:cond delay="0"/>
                                  </p:stCondLst>
                                  <p:childTnLst>
                                    <p:cmd type="call" cmd="playFrom(0.0)">
                                      <p:cBhvr>
                                        <p:cTn id="9" dur="220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10" fill="hold" display="0">
                  <p:stCondLst>
                    <p:cond delay="indefinite"/>
                  </p:stCondLst>
                  <p:endCondLst>
                    <p:cond evt="onStopAudio" delay="0">
                      <p:tgtEl>
                        <p:sldTgt/>
                      </p:tgtEl>
                    </p:cond>
                  </p:endCondLst>
                </p:cTn>
                <p:tgtEl>
                  <p:spTgt spid="10"/>
                </p:tgtEl>
              </p:cMediaNode>
            </p:video>
          </p:childTnLst>
        </p:cTn>
      </p:par>
    </p:tnLst>
    <p:bldLst>
      <p:bldP spid="9"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36" name="Picture 35"/>
          <p:cNvPicPr>
            <a:picLocks noChangeAspect="1"/>
          </p:cNvPicPr>
          <p:nvPr/>
        </p:nvPicPr>
        <p:blipFill rotWithShape="1">
          <a:blip r:embed="rId3">
            <a:extLst>
              <a:ext uri="{28A0092B-C50C-407E-A947-70E740481C1C}">
                <a14:useLocalDpi xmlns:a14="http://schemas.microsoft.com/office/drawing/2010/main" xmlns="" val="0"/>
              </a:ext>
            </a:extLst>
          </a:blip>
          <a:srcRect r="-126" b="12836"/>
          <a:stretch/>
        </p:blipFill>
        <p:spPr>
          <a:xfrm>
            <a:off x="3246561" y="1074678"/>
            <a:ext cx="6051592" cy="4790761"/>
          </a:xfrm>
          <a:prstGeom prst="rect">
            <a:avLst/>
          </a:prstGeom>
          <a:ln w="38100">
            <a:solidFill>
              <a:srgbClr val="002060"/>
            </a:solidFill>
          </a:ln>
        </p:spPr>
      </p:pic>
      <p:pic>
        <p:nvPicPr>
          <p:cNvPr id="39" name="Picture 38"/>
          <p:cNvPicPr>
            <a:picLocks noChangeAspect="1"/>
          </p:cNvPicPr>
          <p:nvPr/>
        </p:nvPicPr>
        <p:blipFill>
          <a:blip r:embed="rId4" cstate="print">
            <a:extLst>
              <a:ext uri="{BEBA8EAE-BF5A-486C-A8C5-ECC9F3942E4B}">
                <a14:imgProps xmlns:a14="http://schemas.microsoft.com/office/drawing/2010/main" xmlns="">
                  <a14:imgLayer r:embed="rId5">
                    <a14:imgEffect>
                      <a14:backgroundRemoval t="1616" b="98384" l="2703" r="95707"/>
                    </a14:imgEffect>
                  </a14:imgLayer>
                </a14:imgProps>
              </a:ext>
            </a:extLst>
          </a:blip>
          <a:stretch>
            <a:fillRect/>
          </a:stretch>
        </p:blipFill>
        <p:spPr>
          <a:xfrm>
            <a:off x="3904282" y="973818"/>
            <a:ext cx="1997744" cy="1737512"/>
          </a:xfrm>
          <a:prstGeom prst="rect">
            <a:avLst/>
          </a:prstGeom>
        </p:spPr>
      </p:pic>
      <p:pic>
        <p:nvPicPr>
          <p:cNvPr id="40" name="Picture 39"/>
          <p:cNvPicPr>
            <a:picLocks noChangeAspect="1"/>
          </p:cNvPicPr>
          <p:nvPr/>
        </p:nvPicPr>
        <p:blipFill>
          <a:blip r:embed="rId6" cstate="print">
            <a:extLst>
              <a:ext uri="{BEBA8EAE-BF5A-486C-A8C5-ECC9F3942E4B}">
                <a14:imgProps xmlns:a14="http://schemas.microsoft.com/office/drawing/2010/main" xmlns="">
                  <a14:imgLayer r:embed="rId7">
                    <a14:imgEffect>
                      <a14:backgroundRemoval t="1114" b="100000" l="0" r="98288"/>
                    </a14:imgEffect>
                  </a14:imgLayer>
                </a14:imgProps>
              </a:ext>
            </a:extLst>
          </a:blip>
          <a:stretch>
            <a:fillRect/>
          </a:stretch>
        </p:blipFill>
        <p:spPr>
          <a:xfrm>
            <a:off x="5131683" y="1000322"/>
            <a:ext cx="2307625" cy="1423375"/>
          </a:xfrm>
          <a:prstGeom prst="rect">
            <a:avLst/>
          </a:prstGeom>
        </p:spPr>
      </p:pic>
      <p:pic>
        <p:nvPicPr>
          <p:cNvPr id="41" name="Picture 40"/>
          <p:cNvPicPr>
            <a:picLocks noChangeAspect="1"/>
          </p:cNvPicPr>
          <p:nvPr/>
        </p:nvPicPr>
        <p:blipFill>
          <a:blip r:embed="rId8" cstate="print">
            <a:extLst>
              <a:ext uri="{BEBA8EAE-BF5A-486C-A8C5-ECC9F3942E4B}">
                <a14:imgProps xmlns:a14="http://schemas.microsoft.com/office/drawing/2010/main" xmlns="">
                  <a14:imgLayer r:embed="rId9">
                    <a14:imgEffect>
                      <a14:backgroundRemoval t="2559" b="100000" l="0" r="96634"/>
                    </a14:imgEffect>
                  </a14:imgLayer>
                </a14:imgProps>
              </a:ext>
            </a:extLst>
          </a:blip>
          <a:stretch>
            <a:fillRect/>
          </a:stretch>
        </p:blipFill>
        <p:spPr>
          <a:xfrm>
            <a:off x="6762931" y="948986"/>
            <a:ext cx="1616535" cy="1500287"/>
          </a:xfrm>
          <a:prstGeom prst="rect">
            <a:avLst/>
          </a:prstGeom>
        </p:spPr>
      </p:pic>
      <p:pic>
        <p:nvPicPr>
          <p:cNvPr id="43" name="Picture 42"/>
          <p:cNvPicPr>
            <a:picLocks noChangeAspect="1"/>
          </p:cNvPicPr>
          <p:nvPr/>
        </p:nvPicPr>
        <p:blipFill>
          <a:blip r:embed="rId10" cstate="print">
            <a:extLst>
              <a:ext uri="{BEBA8EAE-BF5A-486C-A8C5-ECC9F3942E4B}">
                <a14:imgProps xmlns:a14="http://schemas.microsoft.com/office/drawing/2010/main" xmlns="">
                  <a14:imgLayer r:embed="rId11">
                    <a14:imgEffect>
                      <a14:backgroundRemoval t="0" b="100000" l="0" r="100000"/>
                    </a14:imgEffect>
                  </a14:imgLayer>
                </a14:imgProps>
              </a:ext>
            </a:extLst>
          </a:blip>
          <a:stretch>
            <a:fillRect/>
          </a:stretch>
        </p:blipFill>
        <p:spPr>
          <a:xfrm>
            <a:off x="3118372" y="1883453"/>
            <a:ext cx="1495161" cy="2018633"/>
          </a:xfrm>
          <a:prstGeom prst="rect">
            <a:avLst/>
          </a:prstGeom>
        </p:spPr>
      </p:pic>
      <p:pic>
        <p:nvPicPr>
          <p:cNvPr id="44" name="Picture 43"/>
          <p:cNvPicPr>
            <a:picLocks noChangeAspect="1"/>
          </p:cNvPicPr>
          <p:nvPr/>
        </p:nvPicPr>
        <p:blipFill>
          <a:blip r:embed="rId12" cstate="print">
            <a:extLst>
              <a:ext uri="{BEBA8EAE-BF5A-486C-A8C5-ECC9F3942E4B}">
                <a14:imgProps xmlns:a14="http://schemas.microsoft.com/office/drawing/2010/main" xmlns="">
                  <a14:imgLayer r:embed="rId13">
                    <a14:imgEffect>
                      <a14:backgroundRemoval t="1207" b="98994" l="2178" r="97822"/>
                    </a14:imgEffect>
                  </a14:imgLayer>
                </a14:imgProps>
              </a:ext>
            </a:extLst>
          </a:blip>
          <a:stretch>
            <a:fillRect/>
          </a:stretch>
        </p:blipFill>
        <p:spPr>
          <a:xfrm>
            <a:off x="3847286" y="2041577"/>
            <a:ext cx="1952031" cy="1482257"/>
          </a:xfrm>
          <a:prstGeom prst="rect">
            <a:avLst/>
          </a:prstGeom>
        </p:spPr>
      </p:pic>
      <p:pic>
        <p:nvPicPr>
          <p:cNvPr id="46" name="Picture 45"/>
          <p:cNvPicPr>
            <a:picLocks noChangeAspect="1"/>
          </p:cNvPicPr>
          <p:nvPr/>
        </p:nvPicPr>
        <p:blipFill>
          <a:blip r:embed="rId14" cstate="print">
            <a:extLst>
              <a:ext uri="{BEBA8EAE-BF5A-486C-A8C5-ECC9F3942E4B}">
                <a14:imgProps xmlns:a14="http://schemas.microsoft.com/office/drawing/2010/main" xmlns="">
                  <a14:imgLayer r:embed="rId15">
                    <a14:imgEffect>
                      <a14:backgroundRemoval t="2582" b="98795" l="0" r="99674"/>
                    </a14:imgEffect>
                  </a14:imgLayer>
                </a14:imgProps>
              </a:ext>
            </a:extLst>
          </a:blip>
          <a:stretch>
            <a:fillRect/>
          </a:stretch>
        </p:blipFill>
        <p:spPr>
          <a:xfrm>
            <a:off x="6369588" y="1842574"/>
            <a:ext cx="2087152" cy="1694139"/>
          </a:xfrm>
          <a:prstGeom prst="rect">
            <a:avLst/>
          </a:prstGeom>
        </p:spPr>
      </p:pic>
      <p:pic>
        <p:nvPicPr>
          <p:cNvPr id="47" name="Picture 46"/>
          <p:cNvPicPr>
            <a:picLocks noChangeAspect="1"/>
          </p:cNvPicPr>
          <p:nvPr/>
        </p:nvPicPr>
        <p:blipFill>
          <a:blip r:embed="rId16" cstate="print">
            <a:extLst>
              <a:ext uri="{BEBA8EAE-BF5A-486C-A8C5-ECC9F3942E4B}">
                <a14:imgProps xmlns:a14="http://schemas.microsoft.com/office/drawing/2010/main" xmlns="">
                  <a14:imgLayer r:embed="rId17">
                    <a14:imgEffect>
                      <a14:backgroundRemoval t="0" b="100000" l="188" r="100000"/>
                    </a14:imgEffect>
                  </a14:imgLayer>
                </a14:imgProps>
              </a:ext>
            </a:extLst>
          </a:blip>
          <a:stretch>
            <a:fillRect/>
          </a:stretch>
        </p:blipFill>
        <p:spPr>
          <a:xfrm>
            <a:off x="7801440" y="2009150"/>
            <a:ext cx="1621546" cy="1527564"/>
          </a:xfrm>
          <a:prstGeom prst="rect">
            <a:avLst/>
          </a:prstGeom>
        </p:spPr>
      </p:pic>
      <p:pic>
        <p:nvPicPr>
          <p:cNvPr id="48" name="Picture 47"/>
          <p:cNvPicPr>
            <a:picLocks noChangeAspect="1"/>
          </p:cNvPicPr>
          <p:nvPr/>
        </p:nvPicPr>
        <p:blipFill>
          <a:blip r:embed="rId18" cstate="print">
            <a:extLst>
              <a:ext uri="{BEBA8EAE-BF5A-486C-A8C5-ECC9F3942E4B}">
                <a14:imgProps xmlns:a14="http://schemas.microsoft.com/office/drawing/2010/main" xmlns="">
                  <a14:imgLayer r:embed="rId19">
                    <a14:imgEffect>
                      <a14:backgroundRemoval t="0" b="99794" l="0" r="98441"/>
                    </a14:imgEffect>
                  </a14:imgLayer>
                </a14:imgProps>
              </a:ext>
            </a:extLst>
          </a:blip>
          <a:stretch>
            <a:fillRect/>
          </a:stretch>
        </p:blipFill>
        <p:spPr>
          <a:xfrm>
            <a:off x="3143132" y="3275191"/>
            <a:ext cx="1382549" cy="1523651"/>
          </a:xfrm>
          <a:prstGeom prst="rect">
            <a:avLst/>
          </a:prstGeom>
        </p:spPr>
      </p:pic>
      <p:pic>
        <p:nvPicPr>
          <p:cNvPr id="49" name="Picture 48"/>
          <p:cNvPicPr>
            <a:picLocks noChangeAspect="1"/>
          </p:cNvPicPr>
          <p:nvPr/>
        </p:nvPicPr>
        <p:blipFill>
          <a:blip r:embed="rId20" cstate="print">
            <a:extLst>
              <a:ext uri="{BEBA8EAE-BF5A-486C-A8C5-ECC9F3942E4B}">
                <a14:imgProps xmlns:a14="http://schemas.microsoft.com/office/drawing/2010/main" xmlns="">
                  <a14:imgLayer r:embed="rId21">
                    <a14:imgEffect>
                      <a14:backgroundRemoval t="0" b="100000" l="0" r="100000"/>
                    </a14:imgEffect>
                  </a14:imgLayer>
                </a14:imgProps>
              </a:ext>
            </a:extLst>
          </a:blip>
          <a:stretch>
            <a:fillRect/>
          </a:stretch>
        </p:blipFill>
        <p:spPr>
          <a:xfrm>
            <a:off x="3804110" y="3007052"/>
            <a:ext cx="2111238" cy="1773033"/>
          </a:xfrm>
          <a:prstGeom prst="rect">
            <a:avLst/>
          </a:prstGeom>
        </p:spPr>
      </p:pic>
      <p:pic>
        <p:nvPicPr>
          <p:cNvPr id="50" name="Picture 49"/>
          <p:cNvPicPr>
            <a:picLocks noChangeAspect="1"/>
          </p:cNvPicPr>
          <p:nvPr/>
        </p:nvPicPr>
        <p:blipFill>
          <a:blip r:embed="rId22" cstate="print">
            <a:extLst>
              <a:ext uri="{BEBA8EAE-BF5A-486C-A8C5-ECC9F3942E4B}">
                <a14:imgProps xmlns:a14="http://schemas.microsoft.com/office/drawing/2010/main" xmlns="">
                  <a14:imgLayer r:embed="rId23">
                    <a14:imgEffect>
                      <a14:backgroundRemoval t="0" b="99646" l="2829" r="98669"/>
                    </a14:imgEffect>
                  </a14:imgLayer>
                </a14:imgProps>
              </a:ext>
            </a:extLst>
          </a:blip>
          <a:stretch>
            <a:fillRect/>
          </a:stretch>
        </p:blipFill>
        <p:spPr>
          <a:xfrm>
            <a:off x="5105594" y="2943971"/>
            <a:ext cx="1985985" cy="1841992"/>
          </a:xfrm>
          <a:prstGeom prst="rect">
            <a:avLst/>
          </a:prstGeom>
        </p:spPr>
      </p:pic>
      <p:pic>
        <p:nvPicPr>
          <p:cNvPr id="51" name="Picture 50"/>
          <p:cNvPicPr>
            <a:picLocks noChangeAspect="1"/>
          </p:cNvPicPr>
          <p:nvPr/>
        </p:nvPicPr>
        <p:blipFill>
          <a:blip r:embed="rId24" cstate="print">
            <a:extLst>
              <a:ext uri="{BEBA8EAE-BF5A-486C-A8C5-ECC9F3942E4B}">
                <a14:imgProps xmlns:a14="http://schemas.microsoft.com/office/drawing/2010/main" xmlns="">
                  <a14:imgLayer r:embed="rId25">
                    <a14:imgEffect>
                      <a14:backgroundRemoval t="0" b="100000" l="861" r="100000"/>
                    </a14:imgEffect>
                  </a14:imgLayer>
                </a14:imgProps>
              </a:ext>
            </a:extLst>
          </a:blip>
          <a:stretch>
            <a:fillRect/>
          </a:stretch>
        </p:blipFill>
        <p:spPr>
          <a:xfrm>
            <a:off x="6434689" y="2905648"/>
            <a:ext cx="2215234" cy="2292440"/>
          </a:xfrm>
          <a:prstGeom prst="rect">
            <a:avLst/>
          </a:prstGeom>
        </p:spPr>
      </p:pic>
    </p:spTree>
    <p:extLst>
      <p:ext uri="{BB962C8B-B14F-4D97-AF65-F5344CB8AC3E}">
        <p14:creationId xmlns:p14="http://schemas.microsoft.com/office/powerpoint/2010/main" xmlns="" val="1860161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nodeType="clickEffect">
                                  <p:stCondLst>
                                    <p:cond delay="0"/>
                                  </p:stCondLst>
                                  <p:childTnLst>
                                    <p:animEffect transition="out" filter="wipe(down)">
                                      <p:cBhvr>
                                        <p:cTn id="6" dur="500"/>
                                        <p:tgtEl>
                                          <p:spTgt spid="46"/>
                                        </p:tgtEl>
                                      </p:cBhvr>
                                    </p:animEffect>
                                    <p:set>
                                      <p:cBhvr>
                                        <p:cTn id="7" dur="1" fill="hold">
                                          <p:stCondLst>
                                            <p:cond delay="499"/>
                                          </p:stCondLst>
                                        </p:cTn>
                                        <p:tgtEl>
                                          <p:spTgt spid="46"/>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xit" presetSubtype="4" fill="hold" nodeType="clickEffect">
                                  <p:stCondLst>
                                    <p:cond delay="0"/>
                                  </p:stCondLst>
                                  <p:childTnLst>
                                    <p:animEffect transition="out" filter="wipe(down)">
                                      <p:cBhvr>
                                        <p:cTn id="11" dur="500"/>
                                        <p:tgtEl>
                                          <p:spTgt spid="47"/>
                                        </p:tgtEl>
                                      </p:cBhvr>
                                    </p:animEffect>
                                    <p:set>
                                      <p:cBhvr>
                                        <p:cTn id="12" dur="1" fill="hold">
                                          <p:stCondLst>
                                            <p:cond delay="499"/>
                                          </p:stCondLst>
                                        </p:cTn>
                                        <p:tgtEl>
                                          <p:spTgt spid="47"/>
                                        </p:tgtEl>
                                        <p:attrNameLst>
                                          <p:attrName>style.visibility</p:attrName>
                                        </p:attrNameLst>
                                      </p:cBhvr>
                                      <p:to>
                                        <p:strVal val="hidden"/>
                                      </p:to>
                                    </p:set>
                                  </p:childTnLst>
                                  <p:subTnLst>
                                    <p:audio>
                                      <p:cMediaNode>
                                        <p:cTn display="0" masterRel="sameClick">
                                          <p:stCondLst>
                                            <p:cond evt="begin" delay="0">
                                              <p:tn val="10"/>
                                            </p:cond>
                                          </p:stCondLst>
                                          <p:endCondLst>
                                            <p:cond evt="onStopAudio" delay="0">
                                              <p:tgtEl>
                                                <p:sldTgt/>
                                              </p:tgtEl>
                                            </p:cond>
                                          </p:endCondLst>
                                        </p:cTn>
                                        <p:tgtEl>
                                          <p:sndTgt r:embed="rId2" name="click.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xit" presetSubtype="4" fill="hold" nodeType="clickEffect">
                                  <p:stCondLst>
                                    <p:cond delay="0"/>
                                  </p:stCondLst>
                                  <p:childTnLst>
                                    <p:animEffect transition="out" filter="wipe(down)">
                                      <p:cBhvr>
                                        <p:cTn id="16" dur="500"/>
                                        <p:tgtEl>
                                          <p:spTgt spid="48"/>
                                        </p:tgtEl>
                                      </p:cBhvr>
                                    </p:animEffect>
                                    <p:set>
                                      <p:cBhvr>
                                        <p:cTn id="17" dur="1" fill="hold">
                                          <p:stCondLst>
                                            <p:cond delay="499"/>
                                          </p:stCondLst>
                                        </p:cTn>
                                        <p:tgtEl>
                                          <p:spTgt spid="48"/>
                                        </p:tgtEl>
                                        <p:attrNameLst>
                                          <p:attrName>style.visibility</p:attrName>
                                        </p:attrNameLst>
                                      </p:cBhvr>
                                      <p:to>
                                        <p:strVal val="hidden"/>
                                      </p:to>
                                    </p:set>
                                  </p:childTnLst>
                                  <p:subTnLst>
                                    <p:audio>
                                      <p:cMediaNode>
                                        <p:cTn display="0" masterRel="sameClick">
                                          <p:stCondLst>
                                            <p:cond evt="begin" delay="0">
                                              <p:tn val="15"/>
                                            </p:cond>
                                          </p:stCondLst>
                                          <p:endCondLst>
                                            <p:cond evt="onStopAudio" delay="0">
                                              <p:tgtEl>
                                                <p:sldTgt/>
                                              </p:tgtEl>
                                            </p:cond>
                                          </p:endCondLst>
                                        </p:cTn>
                                        <p:tgtEl>
                                          <p:sndTgt r:embed="rId2" name="click.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xit" presetSubtype="4" fill="hold" nodeType="clickEffect">
                                  <p:stCondLst>
                                    <p:cond delay="0"/>
                                  </p:stCondLst>
                                  <p:childTnLst>
                                    <p:animEffect transition="out" filter="wipe(down)">
                                      <p:cBhvr>
                                        <p:cTn id="21" dur="500"/>
                                        <p:tgtEl>
                                          <p:spTgt spid="41"/>
                                        </p:tgtEl>
                                      </p:cBhvr>
                                    </p:animEffect>
                                    <p:set>
                                      <p:cBhvr>
                                        <p:cTn id="22" dur="1" fill="hold">
                                          <p:stCondLst>
                                            <p:cond delay="499"/>
                                          </p:stCondLst>
                                        </p:cTn>
                                        <p:tgtEl>
                                          <p:spTgt spid="41"/>
                                        </p:tgtEl>
                                        <p:attrNameLst>
                                          <p:attrName>style.visibility</p:attrName>
                                        </p:attrNameLst>
                                      </p:cBhvr>
                                      <p:to>
                                        <p:strVal val="hidden"/>
                                      </p:to>
                                    </p:set>
                                  </p:childTnLst>
                                  <p:subTnLst>
                                    <p:audio>
                                      <p:cMediaNode>
                                        <p:cTn display="0" masterRel="sameClick">
                                          <p:stCondLst>
                                            <p:cond evt="begin" delay="0">
                                              <p:tn val="20"/>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ed Rectangular Callout 1"/>
          <p:cNvSpPr/>
          <p:nvPr/>
        </p:nvSpPr>
        <p:spPr>
          <a:xfrm>
            <a:off x="2429691" y="1959429"/>
            <a:ext cx="6805749" cy="1058091"/>
          </a:xfrm>
          <a:prstGeom prst="wedgeRoundRectCallout">
            <a:avLst>
              <a:gd name="adj1" fmla="val -45785"/>
              <a:gd name="adj2" fmla="val 69707"/>
              <a:gd name="adj3" fmla="val 16667"/>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latin typeface="Comic Sans MS" panose="030F0702030302020204" pitchFamily="66" charset="0"/>
              </a:rPr>
              <a:t>What would you like to be in the future?</a:t>
            </a:r>
            <a:endParaRPr lang="en-US" sz="3600" b="1" dirty="0">
              <a:latin typeface="Comic Sans MS" panose="030F0702030302020204" pitchFamily="66" charset="0"/>
            </a:endParaRPr>
          </a:p>
        </p:txBody>
      </p:sp>
    </p:spTree>
    <p:extLst>
      <p:ext uri="{BB962C8B-B14F-4D97-AF65-F5344CB8AC3E}">
        <p14:creationId xmlns:p14="http://schemas.microsoft.com/office/powerpoint/2010/main" xmlns="" val="3173104931"/>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36" name="Picture 35"/>
          <p:cNvPicPr>
            <a:picLocks noChangeAspect="1"/>
          </p:cNvPicPr>
          <p:nvPr/>
        </p:nvPicPr>
        <p:blipFill rotWithShape="1">
          <a:blip r:embed="rId3">
            <a:extLst>
              <a:ext uri="{28A0092B-C50C-407E-A947-70E740481C1C}">
                <a14:useLocalDpi xmlns:a14="http://schemas.microsoft.com/office/drawing/2010/main" xmlns="" val="0"/>
              </a:ext>
            </a:extLst>
          </a:blip>
          <a:srcRect r="-126" b="12836"/>
          <a:stretch/>
        </p:blipFill>
        <p:spPr>
          <a:xfrm>
            <a:off x="3246561" y="1074678"/>
            <a:ext cx="6051592" cy="4790761"/>
          </a:xfrm>
          <a:prstGeom prst="rect">
            <a:avLst/>
          </a:prstGeom>
          <a:ln w="38100">
            <a:solidFill>
              <a:srgbClr val="002060"/>
            </a:solidFill>
          </a:ln>
        </p:spPr>
      </p:pic>
      <p:pic>
        <p:nvPicPr>
          <p:cNvPr id="39" name="Picture 38"/>
          <p:cNvPicPr>
            <a:picLocks noChangeAspect="1"/>
          </p:cNvPicPr>
          <p:nvPr/>
        </p:nvPicPr>
        <p:blipFill>
          <a:blip r:embed="rId4" cstate="print">
            <a:extLst>
              <a:ext uri="{BEBA8EAE-BF5A-486C-A8C5-ECC9F3942E4B}">
                <a14:imgProps xmlns:a14="http://schemas.microsoft.com/office/drawing/2010/main" xmlns="">
                  <a14:imgLayer r:embed="rId5">
                    <a14:imgEffect>
                      <a14:backgroundRemoval t="1616" b="98384" l="2703" r="95707"/>
                    </a14:imgEffect>
                  </a14:imgLayer>
                </a14:imgProps>
              </a:ext>
            </a:extLst>
          </a:blip>
          <a:stretch>
            <a:fillRect/>
          </a:stretch>
        </p:blipFill>
        <p:spPr>
          <a:xfrm>
            <a:off x="3904282" y="973818"/>
            <a:ext cx="1997744" cy="1737512"/>
          </a:xfrm>
          <a:prstGeom prst="rect">
            <a:avLst/>
          </a:prstGeom>
        </p:spPr>
      </p:pic>
      <p:pic>
        <p:nvPicPr>
          <p:cNvPr id="40" name="Picture 39"/>
          <p:cNvPicPr>
            <a:picLocks noChangeAspect="1"/>
          </p:cNvPicPr>
          <p:nvPr/>
        </p:nvPicPr>
        <p:blipFill>
          <a:blip r:embed="rId6" cstate="print">
            <a:extLst>
              <a:ext uri="{BEBA8EAE-BF5A-486C-A8C5-ECC9F3942E4B}">
                <a14:imgProps xmlns:a14="http://schemas.microsoft.com/office/drawing/2010/main" xmlns="">
                  <a14:imgLayer r:embed="rId7">
                    <a14:imgEffect>
                      <a14:backgroundRemoval t="1114" b="100000" l="0" r="98288"/>
                    </a14:imgEffect>
                  </a14:imgLayer>
                </a14:imgProps>
              </a:ext>
            </a:extLst>
          </a:blip>
          <a:stretch>
            <a:fillRect/>
          </a:stretch>
        </p:blipFill>
        <p:spPr>
          <a:xfrm>
            <a:off x="5131683" y="1000322"/>
            <a:ext cx="2307625" cy="1423375"/>
          </a:xfrm>
          <a:prstGeom prst="rect">
            <a:avLst/>
          </a:prstGeom>
        </p:spPr>
      </p:pic>
      <p:pic>
        <p:nvPicPr>
          <p:cNvPr id="43" name="Picture 42"/>
          <p:cNvPicPr>
            <a:picLocks noChangeAspect="1"/>
          </p:cNvPicPr>
          <p:nvPr/>
        </p:nvPicPr>
        <p:blipFill>
          <a:blip r:embed="rId8" cstate="print">
            <a:extLst>
              <a:ext uri="{BEBA8EAE-BF5A-486C-A8C5-ECC9F3942E4B}">
                <a14:imgProps xmlns:a14="http://schemas.microsoft.com/office/drawing/2010/main" xmlns="">
                  <a14:imgLayer r:embed="rId9">
                    <a14:imgEffect>
                      <a14:backgroundRemoval t="0" b="100000" l="0" r="100000"/>
                    </a14:imgEffect>
                  </a14:imgLayer>
                </a14:imgProps>
              </a:ext>
            </a:extLst>
          </a:blip>
          <a:stretch>
            <a:fillRect/>
          </a:stretch>
        </p:blipFill>
        <p:spPr>
          <a:xfrm>
            <a:off x="3118372" y="1883453"/>
            <a:ext cx="1495161" cy="2018633"/>
          </a:xfrm>
          <a:prstGeom prst="rect">
            <a:avLst/>
          </a:prstGeom>
        </p:spPr>
      </p:pic>
      <p:pic>
        <p:nvPicPr>
          <p:cNvPr id="44" name="Picture 43"/>
          <p:cNvPicPr>
            <a:picLocks noChangeAspect="1"/>
          </p:cNvPicPr>
          <p:nvPr/>
        </p:nvPicPr>
        <p:blipFill>
          <a:blip r:embed="rId10" cstate="print">
            <a:extLst>
              <a:ext uri="{BEBA8EAE-BF5A-486C-A8C5-ECC9F3942E4B}">
                <a14:imgProps xmlns:a14="http://schemas.microsoft.com/office/drawing/2010/main" xmlns="">
                  <a14:imgLayer r:embed="rId11">
                    <a14:imgEffect>
                      <a14:backgroundRemoval t="1207" b="98994" l="2178" r="97822"/>
                    </a14:imgEffect>
                  </a14:imgLayer>
                </a14:imgProps>
              </a:ext>
            </a:extLst>
          </a:blip>
          <a:stretch>
            <a:fillRect/>
          </a:stretch>
        </p:blipFill>
        <p:spPr>
          <a:xfrm>
            <a:off x="3847286" y="2041577"/>
            <a:ext cx="1952031" cy="1482257"/>
          </a:xfrm>
          <a:prstGeom prst="rect">
            <a:avLst/>
          </a:prstGeom>
        </p:spPr>
      </p:pic>
      <p:pic>
        <p:nvPicPr>
          <p:cNvPr id="49" name="Picture 48"/>
          <p:cNvPicPr>
            <a:picLocks noChangeAspect="1"/>
          </p:cNvPicPr>
          <p:nvPr/>
        </p:nvPicPr>
        <p:blipFill>
          <a:blip r:embed="rId12" cstate="print">
            <a:extLst>
              <a:ext uri="{BEBA8EAE-BF5A-486C-A8C5-ECC9F3942E4B}">
                <a14:imgProps xmlns:a14="http://schemas.microsoft.com/office/drawing/2010/main" xmlns="">
                  <a14:imgLayer r:embed="rId13">
                    <a14:imgEffect>
                      <a14:backgroundRemoval t="0" b="100000" l="0" r="100000"/>
                    </a14:imgEffect>
                  </a14:imgLayer>
                </a14:imgProps>
              </a:ext>
            </a:extLst>
          </a:blip>
          <a:stretch>
            <a:fillRect/>
          </a:stretch>
        </p:blipFill>
        <p:spPr>
          <a:xfrm>
            <a:off x="3804110" y="3007052"/>
            <a:ext cx="2111238" cy="1773033"/>
          </a:xfrm>
          <a:prstGeom prst="rect">
            <a:avLst/>
          </a:prstGeom>
        </p:spPr>
      </p:pic>
      <p:pic>
        <p:nvPicPr>
          <p:cNvPr id="50" name="Picture 49"/>
          <p:cNvPicPr>
            <a:picLocks noChangeAspect="1"/>
          </p:cNvPicPr>
          <p:nvPr/>
        </p:nvPicPr>
        <p:blipFill>
          <a:blip r:embed="rId14" cstate="print">
            <a:extLst>
              <a:ext uri="{BEBA8EAE-BF5A-486C-A8C5-ECC9F3942E4B}">
                <a14:imgProps xmlns:a14="http://schemas.microsoft.com/office/drawing/2010/main" xmlns="">
                  <a14:imgLayer r:embed="rId15">
                    <a14:imgEffect>
                      <a14:backgroundRemoval t="0" b="99646" l="2829" r="98669"/>
                    </a14:imgEffect>
                  </a14:imgLayer>
                </a14:imgProps>
              </a:ext>
            </a:extLst>
          </a:blip>
          <a:stretch>
            <a:fillRect/>
          </a:stretch>
        </p:blipFill>
        <p:spPr>
          <a:xfrm>
            <a:off x="5105594" y="2943971"/>
            <a:ext cx="1985985" cy="1841992"/>
          </a:xfrm>
          <a:prstGeom prst="rect">
            <a:avLst/>
          </a:prstGeom>
        </p:spPr>
      </p:pic>
      <p:pic>
        <p:nvPicPr>
          <p:cNvPr id="51" name="Picture 50"/>
          <p:cNvPicPr>
            <a:picLocks noChangeAspect="1"/>
          </p:cNvPicPr>
          <p:nvPr/>
        </p:nvPicPr>
        <p:blipFill>
          <a:blip r:embed="rId16" cstate="print">
            <a:extLst>
              <a:ext uri="{BEBA8EAE-BF5A-486C-A8C5-ECC9F3942E4B}">
                <a14:imgProps xmlns:a14="http://schemas.microsoft.com/office/drawing/2010/main" xmlns="">
                  <a14:imgLayer r:embed="rId17">
                    <a14:imgEffect>
                      <a14:backgroundRemoval t="0" b="100000" l="861" r="100000"/>
                    </a14:imgEffect>
                  </a14:imgLayer>
                </a14:imgProps>
              </a:ext>
            </a:extLst>
          </a:blip>
          <a:stretch>
            <a:fillRect/>
          </a:stretch>
        </p:blipFill>
        <p:spPr>
          <a:xfrm>
            <a:off x="6434689" y="2905648"/>
            <a:ext cx="2215234" cy="2292440"/>
          </a:xfrm>
          <a:prstGeom prst="rect">
            <a:avLst/>
          </a:prstGeom>
        </p:spPr>
      </p:pic>
      <p:sp>
        <p:nvSpPr>
          <p:cNvPr id="2" name="Rounded Rectangle 1"/>
          <p:cNvSpPr/>
          <p:nvPr/>
        </p:nvSpPr>
        <p:spPr>
          <a:xfrm>
            <a:off x="1774780" y="5939795"/>
            <a:ext cx="8647612" cy="613738"/>
          </a:xfrm>
          <a:prstGeom prst="round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latin typeface="Comic Sans MS" panose="030F0702030302020204" pitchFamily="66" charset="0"/>
              </a:rPr>
              <a:t>I’d like to be a teacher.</a:t>
            </a:r>
            <a:endParaRPr lang="en-US" sz="4000" b="1" dirty="0">
              <a:latin typeface="Comic Sans MS" panose="030F0702030302020204" pitchFamily="66" charset="0"/>
            </a:endParaRPr>
          </a:p>
        </p:txBody>
      </p:sp>
    </p:spTree>
    <p:extLst>
      <p:ext uri="{BB962C8B-B14F-4D97-AF65-F5344CB8AC3E}">
        <p14:creationId xmlns:p14="http://schemas.microsoft.com/office/powerpoint/2010/main" xmlns="" val="1220025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nodeType="clickEffect">
                                  <p:stCondLst>
                                    <p:cond delay="0"/>
                                  </p:stCondLst>
                                  <p:childTnLst>
                                    <p:animEffect transition="out" filter="wipe(down)">
                                      <p:cBhvr>
                                        <p:cTn id="6" dur="500"/>
                                        <p:tgtEl>
                                          <p:spTgt spid="51"/>
                                        </p:tgtEl>
                                      </p:cBhvr>
                                    </p:animEffect>
                                    <p:set>
                                      <p:cBhvr>
                                        <p:cTn id="7" dur="1" fill="hold">
                                          <p:stCondLst>
                                            <p:cond delay="499"/>
                                          </p:stCondLst>
                                        </p:cTn>
                                        <p:tgtEl>
                                          <p:spTgt spid="51"/>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xit" presetSubtype="4" fill="hold" nodeType="clickEffect">
                                  <p:stCondLst>
                                    <p:cond delay="0"/>
                                  </p:stCondLst>
                                  <p:childTnLst>
                                    <p:animEffect transition="out" filter="wipe(down)">
                                      <p:cBhvr>
                                        <p:cTn id="11" dur="500"/>
                                        <p:tgtEl>
                                          <p:spTgt spid="50"/>
                                        </p:tgtEl>
                                      </p:cBhvr>
                                    </p:animEffect>
                                    <p:set>
                                      <p:cBhvr>
                                        <p:cTn id="12" dur="1" fill="hold">
                                          <p:stCondLst>
                                            <p:cond delay="499"/>
                                          </p:stCondLst>
                                        </p:cTn>
                                        <p:tgtEl>
                                          <p:spTgt spid="50"/>
                                        </p:tgtEl>
                                        <p:attrNameLst>
                                          <p:attrName>style.visibility</p:attrName>
                                        </p:attrNameLst>
                                      </p:cBhvr>
                                      <p:to>
                                        <p:strVal val="hidden"/>
                                      </p:to>
                                    </p:set>
                                  </p:childTnLst>
                                  <p:subTnLst>
                                    <p:audio>
                                      <p:cMediaNode>
                                        <p:cTn display="0" masterRel="sameClick">
                                          <p:stCondLst>
                                            <p:cond evt="begin" delay="0">
                                              <p:tn val="10"/>
                                            </p:cond>
                                          </p:stCondLst>
                                          <p:endCondLst>
                                            <p:cond evt="onStopAudio" delay="0">
                                              <p:tgtEl>
                                                <p:sldTgt/>
                                              </p:tgtEl>
                                            </p:cond>
                                          </p:endCondLst>
                                        </p:cTn>
                                        <p:tgtEl>
                                          <p:sndTgt r:embed="rId2" name="click.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xit" presetSubtype="4" fill="hold" nodeType="clickEffect">
                                  <p:stCondLst>
                                    <p:cond delay="0"/>
                                  </p:stCondLst>
                                  <p:childTnLst>
                                    <p:animEffect transition="out" filter="wipe(down)">
                                      <p:cBhvr>
                                        <p:cTn id="16" dur="500"/>
                                        <p:tgtEl>
                                          <p:spTgt spid="40"/>
                                        </p:tgtEl>
                                      </p:cBhvr>
                                    </p:animEffect>
                                    <p:set>
                                      <p:cBhvr>
                                        <p:cTn id="17" dur="1" fill="hold">
                                          <p:stCondLst>
                                            <p:cond delay="499"/>
                                          </p:stCondLst>
                                        </p:cTn>
                                        <p:tgtEl>
                                          <p:spTgt spid="40"/>
                                        </p:tgtEl>
                                        <p:attrNameLst>
                                          <p:attrName>style.visibility</p:attrName>
                                        </p:attrNameLst>
                                      </p:cBhvr>
                                      <p:to>
                                        <p:strVal val="hidden"/>
                                      </p:to>
                                    </p:set>
                                  </p:childTnLst>
                                  <p:subTnLst>
                                    <p:audio>
                                      <p:cMediaNode>
                                        <p:cTn display="0" masterRel="sameClick">
                                          <p:stCondLst>
                                            <p:cond evt="begin" delay="0">
                                              <p:tn val="15"/>
                                            </p:cond>
                                          </p:stCondLst>
                                          <p:endCondLst>
                                            <p:cond evt="onStopAudio" delay="0">
                                              <p:tgtEl>
                                                <p:sldTgt/>
                                              </p:tgtEl>
                                            </p:cond>
                                          </p:endCondLst>
                                        </p:cTn>
                                        <p:tgtEl>
                                          <p:sndTgt r:embed="rId2" name="click.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xit" presetSubtype="4" fill="hold" nodeType="clickEffect">
                                  <p:stCondLst>
                                    <p:cond delay="0"/>
                                  </p:stCondLst>
                                  <p:childTnLst>
                                    <p:animEffect transition="out" filter="wipe(down)">
                                      <p:cBhvr>
                                        <p:cTn id="21" dur="500"/>
                                        <p:tgtEl>
                                          <p:spTgt spid="39"/>
                                        </p:tgtEl>
                                      </p:cBhvr>
                                    </p:animEffect>
                                    <p:set>
                                      <p:cBhvr>
                                        <p:cTn id="22" dur="1" fill="hold">
                                          <p:stCondLst>
                                            <p:cond delay="499"/>
                                          </p:stCondLst>
                                        </p:cTn>
                                        <p:tgtEl>
                                          <p:spTgt spid="39"/>
                                        </p:tgtEl>
                                        <p:attrNameLst>
                                          <p:attrName>style.visibility</p:attrName>
                                        </p:attrNameLst>
                                      </p:cBhvr>
                                      <p:to>
                                        <p:strVal val="hidden"/>
                                      </p:to>
                                    </p:set>
                                  </p:childTnLst>
                                  <p:subTnLst>
                                    <p:audio>
                                      <p:cMediaNode>
                                        <p:cTn display="0" masterRel="sameClick">
                                          <p:stCondLst>
                                            <p:cond evt="begin" delay="0">
                                              <p:tn val="20"/>
                                            </p:cond>
                                          </p:stCondLst>
                                          <p:endCondLst>
                                            <p:cond evt="onStopAudio" delay="0">
                                              <p:tgtEl>
                                                <p:sldTgt/>
                                              </p:tgtEl>
                                            </p:cond>
                                          </p:endCondLst>
                                        </p:cTn>
                                        <p:tgtEl>
                                          <p:sndTgt r:embed="rId2" name="click.wav"/>
                                        </p:tgtEl>
                                      </p:cMediaNode>
                                    </p:audio>
                                  </p:subTnLst>
                                </p:cTn>
                              </p:par>
                            </p:childTnLst>
                          </p:cTn>
                        </p:par>
                      </p:childTnLst>
                    </p:cTn>
                  </p:par>
                  <p:par>
                    <p:cTn id="23" fill="hold">
                      <p:stCondLst>
                        <p:cond delay="indefinite"/>
                      </p:stCondLst>
                      <p:childTnLst>
                        <p:par>
                          <p:cTn id="24" fill="hold">
                            <p:stCondLst>
                              <p:cond delay="0"/>
                            </p:stCondLst>
                            <p:childTnLst>
                              <p:par>
                                <p:cTn id="25" presetID="22" presetClass="exit" presetSubtype="4" fill="hold" nodeType="clickEffect">
                                  <p:stCondLst>
                                    <p:cond delay="0"/>
                                  </p:stCondLst>
                                  <p:childTnLst>
                                    <p:animEffect transition="out" filter="wipe(down)">
                                      <p:cBhvr>
                                        <p:cTn id="26" dur="500"/>
                                        <p:tgtEl>
                                          <p:spTgt spid="49"/>
                                        </p:tgtEl>
                                      </p:cBhvr>
                                    </p:animEffect>
                                    <p:set>
                                      <p:cBhvr>
                                        <p:cTn id="27" dur="1" fill="hold">
                                          <p:stCondLst>
                                            <p:cond delay="499"/>
                                          </p:stCondLst>
                                        </p:cTn>
                                        <p:tgtEl>
                                          <p:spTgt spid="49"/>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2" name="click.wav"/>
                                        </p:tgtEl>
                                      </p:cMediaNode>
                                    </p:audio>
                                  </p:subTnLst>
                                </p:cTn>
                              </p:par>
                            </p:childTnLst>
                          </p:cTn>
                        </p:par>
                      </p:childTnLst>
                    </p:cTn>
                  </p:par>
                  <p:par>
                    <p:cTn id="28" fill="hold">
                      <p:stCondLst>
                        <p:cond delay="indefinite"/>
                      </p:stCondLst>
                      <p:childTnLst>
                        <p:par>
                          <p:cTn id="29" fill="hold">
                            <p:stCondLst>
                              <p:cond delay="0"/>
                            </p:stCondLst>
                            <p:childTnLst>
                              <p:par>
                                <p:cTn id="30" presetID="22" presetClass="exit" presetSubtype="4" fill="hold" nodeType="clickEffect">
                                  <p:stCondLst>
                                    <p:cond delay="0"/>
                                  </p:stCondLst>
                                  <p:childTnLst>
                                    <p:animEffect transition="out" filter="wipe(down)">
                                      <p:cBhvr>
                                        <p:cTn id="31" dur="500"/>
                                        <p:tgtEl>
                                          <p:spTgt spid="44"/>
                                        </p:tgtEl>
                                      </p:cBhvr>
                                    </p:animEffect>
                                    <p:set>
                                      <p:cBhvr>
                                        <p:cTn id="32" dur="1" fill="hold">
                                          <p:stCondLst>
                                            <p:cond delay="499"/>
                                          </p:stCondLst>
                                        </p:cTn>
                                        <p:tgtEl>
                                          <p:spTgt spid="44"/>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2" name="click.wav"/>
                                        </p:tgtEl>
                                      </p:cMediaNode>
                                    </p:audio>
                                  </p:subTnLst>
                                </p:cTn>
                              </p:par>
                            </p:childTnLst>
                          </p:cTn>
                        </p:par>
                      </p:childTnLst>
                    </p:cTn>
                  </p:par>
                  <p:par>
                    <p:cTn id="33" fill="hold">
                      <p:stCondLst>
                        <p:cond delay="indefinite"/>
                      </p:stCondLst>
                      <p:childTnLst>
                        <p:par>
                          <p:cTn id="34" fill="hold">
                            <p:stCondLst>
                              <p:cond delay="0"/>
                            </p:stCondLst>
                            <p:childTnLst>
                              <p:par>
                                <p:cTn id="35" presetID="22" presetClass="exit" presetSubtype="4" fill="hold" nodeType="clickEffect">
                                  <p:stCondLst>
                                    <p:cond delay="0"/>
                                  </p:stCondLst>
                                  <p:childTnLst>
                                    <p:animEffect transition="out" filter="wipe(down)">
                                      <p:cBhvr>
                                        <p:cTn id="36" dur="500"/>
                                        <p:tgtEl>
                                          <p:spTgt spid="43"/>
                                        </p:tgtEl>
                                      </p:cBhvr>
                                    </p:animEffect>
                                    <p:set>
                                      <p:cBhvr>
                                        <p:cTn id="37" dur="1" fill="hold">
                                          <p:stCondLst>
                                            <p:cond delay="499"/>
                                          </p:stCondLst>
                                        </p:cTn>
                                        <p:tgtEl>
                                          <p:spTgt spid="43"/>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2" name="click.wav"/>
                                        </p:tgtEl>
                                      </p:cMediaNode>
                                    </p:audio>
                                  </p:subTnLst>
                                </p:cTn>
                              </p:par>
                            </p:childTnLst>
                          </p:cTn>
                        </p:par>
                      </p:childTnLst>
                    </p:cTn>
                  </p:par>
                  <p:par>
                    <p:cTn id="38" fill="hold">
                      <p:stCondLst>
                        <p:cond delay="indefinite"/>
                      </p:stCondLst>
                      <p:childTnLst>
                        <p:par>
                          <p:cTn id="39" fill="hold">
                            <p:stCondLst>
                              <p:cond delay="0"/>
                            </p:stCondLst>
                            <p:childTnLst>
                              <p:par>
                                <p:cTn id="40" presetID="31" presetClass="entr" presetSubtype="0" fill="hold" grpId="0" nodeType="clickEffect">
                                  <p:stCondLst>
                                    <p:cond delay="0"/>
                                  </p:stCondLst>
                                  <p:childTnLst>
                                    <p:set>
                                      <p:cBhvr>
                                        <p:cTn id="41" dur="1" fill="hold">
                                          <p:stCondLst>
                                            <p:cond delay="0"/>
                                          </p:stCondLst>
                                        </p:cTn>
                                        <p:tgtEl>
                                          <p:spTgt spid="2"/>
                                        </p:tgtEl>
                                        <p:attrNameLst>
                                          <p:attrName>style.visibility</p:attrName>
                                        </p:attrNameLst>
                                      </p:cBhvr>
                                      <p:to>
                                        <p:strVal val="visible"/>
                                      </p:to>
                                    </p:set>
                                    <p:anim calcmode="lin" valueType="num">
                                      <p:cBhvr>
                                        <p:cTn id="42" dur="1000" fill="hold"/>
                                        <p:tgtEl>
                                          <p:spTgt spid="2"/>
                                        </p:tgtEl>
                                        <p:attrNameLst>
                                          <p:attrName>ppt_w</p:attrName>
                                        </p:attrNameLst>
                                      </p:cBhvr>
                                      <p:tavLst>
                                        <p:tav tm="0">
                                          <p:val>
                                            <p:fltVal val="0"/>
                                          </p:val>
                                        </p:tav>
                                        <p:tav tm="100000">
                                          <p:val>
                                            <p:strVal val="#ppt_w"/>
                                          </p:val>
                                        </p:tav>
                                      </p:tavLst>
                                    </p:anim>
                                    <p:anim calcmode="lin" valueType="num">
                                      <p:cBhvr>
                                        <p:cTn id="43" dur="1000" fill="hold"/>
                                        <p:tgtEl>
                                          <p:spTgt spid="2"/>
                                        </p:tgtEl>
                                        <p:attrNameLst>
                                          <p:attrName>ppt_h</p:attrName>
                                        </p:attrNameLst>
                                      </p:cBhvr>
                                      <p:tavLst>
                                        <p:tav tm="0">
                                          <p:val>
                                            <p:fltVal val="0"/>
                                          </p:val>
                                        </p:tav>
                                        <p:tav tm="100000">
                                          <p:val>
                                            <p:strVal val="#ppt_h"/>
                                          </p:val>
                                        </p:tav>
                                      </p:tavLst>
                                    </p:anim>
                                    <p:anim calcmode="lin" valueType="num">
                                      <p:cBhvr>
                                        <p:cTn id="44" dur="1000" fill="hold"/>
                                        <p:tgtEl>
                                          <p:spTgt spid="2"/>
                                        </p:tgtEl>
                                        <p:attrNameLst>
                                          <p:attrName>style.rotation</p:attrName>
                                        </p:attrNameLst>
                                      </p:cBhvr>
                                      <p:tavLst>
                                        <p:tav tm="0">
                                          <p:val>
                                            <p:fltVal val="90"/>
                                          </p:val>
                                        </p:tav>
                                        <p:tav tm="100000">
                                          <p:val>
                                            <p:fltVal val="0"/>
                                          </p:val>
                                        </p:tav>
                                      </p:tavLst>
                                    </p:anim>
                                    <p:animEffect transition="in" filter="fade">
                                      <p:cBhvr>
                                        <p:cTn id="4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 Want To Be An Architect! -.mp4">
            <a:hlinkClick r:id="" action="ppaction://media"/>
          </p:cNvPr>
          <p:cNvPicPr>
            <a:picLocks noRot="1" noChangeAspect="1"/>
          </p:cNvPicPr>
          <p:nvPr>
            <a:videoFile r:link="rId1"/>
          </p:nvPr>
        </p:nvPicPr>
        <p:blipFill>
          <a:blip r:embed="rId3"/>
          <a:stretch>
            <a:fillRect/>
          </a:stretch>
        </p:blipFill>
        <p:spPr>
          <a:xfrm>
            <a:off x="0" y="-1"/>
            <a:ext cx="12191999"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08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home"/>
          <p:cNvPicPr>
            <a:picLocks noChangeAspect="1" noChangeArrowheads="1"/>
          </p:cNvPicPr>
          <p:nvPr/>
        </p:nvPicPr>
        <p:blipFill>
          <a:blip r:embed="rId3"/>
          <a:srcRect/>
          <a:stretch>
            <a:fillRect/>
          </a:stretch>
        </p:blipFill>
        <p:spPr bwMode="auto">
          <a:xfrm>
            <a:off x="5384800" y="0"/>
            <a:ext cx="6807200" cy="6858000"/>
          </a:xfrm>
          <a:prstGeom prst="rect">
            <a:avLst/>
          </a:prstGeom>
          <a:noFill/>
          <a:ln w="9525">
            <a:noFill/>
            <a:miter lim="800000"/>
            <a:headEnd/>
            <a:tailEnd/>
          </a:ln>
        </p:spPr>
      </p:pic>
      <p:pic>
        <p:nvPicPr>
          <p:cNvPr id="53251" name="Picture 3" descr="4842_bang_tu_thong_minh_tu_xoa_hinh_ngoi_nha_cho_be_tap_ve_tap_viet"/>
          <p:cNvPicPr>
            <a:picLocks noChangeAspect="1" noChangeArrowheads="1"/>
          </p:cNvPicPr>
          <p:nvPr/>
        </p:nvPicPr>
        <p:blipFill>
          <a:blip r:embed="rId4"/>
          <a:srcRect/>
          <a:stretch>
            <a:fillRect/>
          </a:stretch>
        </p:blipFill>
        <p:spPr bwMode="auto">
          <a:xfrm>
            <a:off x="0" y="1"/>
            <a:ext cx="5283200" cy="3148013"/>
          </a:xfrm>
          <a:prstGeom prst="rect">
            <a:avLst/>
          </a:prstGeom>
          <a:noFill/>
          <a:ln w="9525">
            <a:noFill/>
            <a:miter lim="800000"/>
            <a:headEnd/>
            <a:tailEnd/>
          </a:ln>
        </p:spPr>
      </p:pic>
      <p:sp>
        <p:nvSpPr>
          <p:cNvPr id="53252" name="Text Box 4"/>
          <p:cNvSpPr txBox="1">
            <a:spLocks noChangeArrowheads="1"/>
          </p:cNvSpPr>
          <p:nvPr/>
        </p:nvSpPr>
        <p:spPr bwMode="auto">
          <a:xfrm>
            <a:off x="1117600" y="1524001"/>
            <a:ext cx="3251200" cy="519113"/>
          </a:xfrm>
          <a:prstGeom prst="rect">
            <a:avLst/>
          </a:prstGeom>
          <a:noFill/>
          <a:ln w="9525">
            <a:noFill/>
            <a:miter lim="800000"/>
            <a:headEnd/>
            <a:tailEnd/>
          </a:ln>
          <a:effectLst/>
        </p:spPr>
        <p:txBody>
          <a:bodyPr>
            <a:spAutoFit/>
          </a:bodyPr>
          <a:lstStyle/>
          <a:p>
            <a:pPr eaLnBrk="0" hangingPunct="0">
              <a:spcBef>
                <a:spcPct val="50000"/>
              </a:spcBef>
            </a:pPr>
            <a:r>
              <a:rPr lang="en-US" sz="2800" b="1" i="1" u="sng">
                <a:solidFill>
                  <a:srgbClr val="002060"/>
                </a:solidFill>
                <a:latin typeface="Times New Roman" pitchFamily="18" charset="0"/>
                <a:cs typeface="Times New Roman" pitchFamily="18" charset="0"/>
              </a:rPr>
              <a:t>HOMEWORK</a:t>
            </a:r>
          </a:p>
        </p:txBody>
      </p:sp>
      <p:sp>
        <p:nvSpPr>
          <p:cNvPr id="65541" name="Text Box 5"/>
          <p:cNvSpPr txBox="1">
            <a:spLocks noChangeArrowheads="1"/>
          </p:cNvSpPr>
          <p:nvPr/>
        </p:nvSpPr>
        <p:spPr bwMode="auto">
          <a:xfrm>
            <a:off x="6908800" y="3222626"/>
            <a:ext cx="5080000" cy="2462213"/>
          </a:xfrm>
          <a:prstGeom prst="rect">
            <a:avLst/>
          </a:prstGeom>
          <a:noFill/>
          <a:ln w="9525">
            <a:noFill/>
            <a:miter lim="800000"/>
            <a:headEnd/>
            <a:tailEnd/>
          </a:ln>
          <a:effectLst/>
        </p:spPr>
        <p:txBody>
          <a:bodyPr>
            <a:spAutoFit/>
          </a:bodyPr>
          <a:lstStyle/>
          <a:p>
            <a:pPr eaLnBrk="0" hangingPunct="0">
              <a:spcBef>
                <a:spcPct val="50000"/>
              </a:spcBef>
              <a:buFontTx/>
              <a:buChar char="-"/>
            </a:pPr>
            <a:r>
              <a:rPr lang="en-US" sz="2800">
                <a:solidFill>
                  <a:srgbClr val="002060"/>
                </a:solidFill>
                <a:latin typeface="Times New Roman" pitchFamily="18" charset="0"/>
                <a:cs typeface="Times New Roman" pitchFamily="18" charset="0"/>
              </a:rPr>
              <a:t>Learn by heart the       vocabulary and the sentence pattern.</a:t>
            </a:r>
          </a:p>
          <a:p>
            <a:pPr eaLnBrk="0" hangingPunct="0">
              <a:spcBef>
                <a:spcPct val="50000"/>
              </a:spcBef>
              <a:buFontTx/>
              <a:buChar char="-"/>
            </a:pPr>
            <a:r>
              <a:rPr lang="en-US" sz="2800">
                <a:solidFill>
                  <a:srgbClr val="002060"/>
                </a:solidFill>
                <a:latin typeface="Times New Roman" pitchFamily="18" charset="0"/>
                <a:cs typeface="Times New Roman" pitchFamily="18" charset="0"/>
              </a:rPr>
              <a:t>Prepare lesson 2 part 4-6 of the unit.(page 32)</a:t>
            </a:r>
          </a:p>
        </p:txBody>
      </p:sp>
      <p:pic>
        <p:nvPicPr>
          <p:cNvPr id="53254" name="Picture 6" descr="hoc bai"/>
          <p:cNvPicPr>
            <a:picLocks noChangeAspect="1" noChangeArrowheads="1" noCrop="1"/>
          </p:cNvPicPr>
          <p:nvPr/>
        </p:nvPicPr>
        <p:blipFill>
          <a:blip r:embed="rId5"/>
          <a:srcRect/>
          <a:stretch>
            <a:fillRect/>
          </a:stretch>
        </p:blipFill>
        <p:spPr bwMode="auto">
          <a:xfrm>
            <a:off x="304800" y="3148013"/>
            <a:ext cx="5486400" cy="3429000"/>
          </a:xfrm>
          <a:prstGeom prst="rect">
            <a:avLst/>
          </a:prstGeom>
          <a:noFill/>
          <a:ln w="9525">
            <a:noFill/>
            <a:miter lim="800000"/>
            <a:headEnd/>
            <a:tailEnd/>
          </a:ln>
        </p:spPr>
      </p:pic>
    </p:spTree>
  </p:cSld>
  <p:clrMapOvr>
    <a:masterClrMapping/>
  </p:clrMapOvr>
  <p:transition spd="slow">
    <p:randomBar dir="vert"/>
    <p:sndAc>
      <p:stSnd>
        <p:snd r:embed="rId2" name="chimes.wav" builtIn="1"/>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5541"/>
                                        </p:tgtEl>
                                        <p:attrNameLst>
                                          <p:attrName>style.visibility</p:attrName>
                                        </p:attrNameLst>
                                      </p:cBhvr>
                                      <p:to>
                                        <p:strVal val="visible"/>
                                      </p:to>
                                    </p:set>
                                    <p:animEffect transition="in" filter="randombar(horizontal)">
                                      <p:cBhvr>
                                        <p:cTn id="7" dur="500"/>
                                        <p:tgtEl>
                                          <p:spTgt spid="655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41"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descr="Premium Vector | Green chalkboard background. back to school card design.  empty blackboard. vector illustration"/>
          <p:cNvPicPr>
            <a:picLocks noChangeAspect="1" noChangeArrowheads="1"/>
          </p:cNvPicPr>
          <p:nvPr/>
        </p:nvPicPr>
        <p:blipFill rotWithShape="1">
          <a:blip r:embed="rId2">
            <a:extLst>
              <a:ext uri="{28A0092B-C50C-407E-A947-70E740481C1C}">
                <a14:useLocalDpi xmlns="" xmlns:a14="http://schemas.microsoft.com/office/drawing/2010/main" val="0"/>
              </a:ext>
            </a:extLst>
          </a:blip>
          <a:srcRect l="5066" t="3593" r="4528" b="6974"/>
          <a:stretch/>
        </p:blipFill>
        <p:spPr bwMode="auto">
          <a:xfrm>
            <a:off x="5651" y="1"/>
            <a:ext cx="12186349" cy="6858000"/>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 xmlns:a14="http://schemas.microsoft.com/office/drawing/2010/main"/>
              </a:ext>
            </a:extLst>
          </a:blip>
          <a:stretch>
            <a:fillRect/>
          </a:stretch>
        </p:blipFill>
        <p:spPr>
          <a:xfrm>
            <a:off x="-27994" y="-90881"/>
            <a:ext cx="10506272" cy="6958861"/>
          </a:xfrm>
          <a:prstGeom prst="rect">
            <a:avLst/>
          </a:prstGeom>
        </p:spPr>
      </p:pic>
      <p:sp>
        <p:nvSpPr>
          <p:cNvPr id="6" name="Oval 5"/>
          <p:cNvSpPr/>
          <p:nvPr/>
        </p:nvSpPr>
        <p:spPr>
          <a:xfrm>
            <a:off x="1932641" y="478971"/>
            <a:ext cx="6035701" cy="5834743"/>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b="1" i="1" dirty="0">
                <a:latin typeface="Times New Roman" pitchFamily="18" charset="0"/>
                <a:cs typeface="Times New Roman" pitchFamily="18" charset="0"/>
              </a:rPr>
              <a:t>New </a:t>
            </a:r>
            <a:r>
              <a:rPr lang="en-US" sz="9600" b="1" i="1" dirty="0" smtClean="0">
                <a:latin typeface="Times New Roman" pitchFamily="18" charset="0"/>
                <a:cs typeface="Times New Roman" pitchFamily="18" charset="0"/>
              </a:rPr>
              <a:t>words</a:t>
            </a:r>
            <a:endParaRPr lang="en-US" sz="9600" b="1" i="1" dirty="0">
              <a:latin typeface="Times New Roman" pitchFamily="18" charset="0"/>
              <a:cs typeface="Times New Roman" pitchFamily="18" charset="0"/>
            </a:endParaRPr>
          </a:p>
        </p:txBody>
      </p:sp>
    </p:spTree>
    <p:extLst>
      <p:ext uri="{BB962C8B-B14F-4D97-AF65-F5344CB8AC3E}">
        <p14:creationId xmlns="" xmlns:p14="http://schemas.microsoft.com/office/powerpoint/2010/main" val="158729622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endParaRPr lang="en-US" smtClean="0"/>
          </a:p>
        </p:txBody>
      </p:sp>
      <p:sp>
        <p:nvSpPr>
          <p:cNvPr id="54275" name="Rectangle 3"/>
          <p:cNvSpPr>
            <a:spLocks noGrp="1" noChangeArrowheads="1"/>
          </p:cNvSpPr>
          <p:nvPr>
            <p:ph idx="1"/>
          </p:nvPr>
        </p:nvSpPr>
        <p:spPr/>
        <p:txBody>
          <a:bodyPr/>
          <a:lstStyle/>
          <a:p>
            <a:endParaRPr lang="en-US" smtClean="0"/>
          </a:p>
        </p:txBody>
      </p:sp>
      <p:pic>
        <p:nvPicPr>
          <p:cNvPr id="46084" name="Picture 4"/>
          <p:cNvPicPr>
            <a:picLocks noChangeAspect="1" noChangeArrowheads="1"/>
          </p:cNvPicPr>
          <p:nvPr/>
        </p:nvPicPr>
        <p:blipFill>
          <a:blip r:embed="rId2"/>
          <a:srcRect/>
          <a:stretch>
            <a:fillRect/>
          </a:stretch>
        </p:blipFill>
        <p:spPr bwMode="auto">
          <a:xfrm>
            <a:off x="0" y="0"/>
            <a:ext cx="12192000" cy="685800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46084"/>
                                        </p:tgtEl>
                                        <p:attrNameLst>
                                          <p:attrName>style.visibility</p:attrName>
                                        </p:attrNameLst>
                                      </p:cBhvr>
                                      <p:to>
                                        <p:strVal val="visible"/>
                                      </p:to>
                                    </p:set>
                                    <p:animEffect transition="in" filter="diamond(in)">
                                      <p:cBhvr>
                                        <p:cTn id="7" dur="2000"/>
                                        <p:tgtEl>
                                          <p:spTgt spid="460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endParaRPr lang="en-US" smtClean="0"/>
          </a:p>
        </p:txBody>
      </p:sp>
      <p:sp>
        <p:nvSpPr>
          <p:cNvPr id="28675" name="Rectangle 3"/>
          <p:cNvSpPr>
            <a:spLocks noGrp="1" noChangeArrowheads="1"/>
          </p:cNvSpPr>
          <p:nvPr>
            <p:ph type="body" idx="1"/>
          </p:nvPr>
        </p:nvSpPr>
        <p:spPr/>
        <p:txBody>
          <a:bodyPr/>
          <a:lstStyle/>
          <a:p>
            <a:pPr>
              <a:spcBef>
                <a:spcPct val="0"/>
              </a:spcBef>
              <a:buFontTx/>
              <a:buNone/>
            </a:pPr>
            <a:endParaRPr lang="en-US" smtClean="0"/>
          </a:p>
          <a:p>
            <a:endParaRPr lang="en-US" smtClean="0"/>
          </a:p>
        </p:txBody>
      </p:sp>
      <p:pic>
        <p:nvPicPr>
          <p:cNvPr id="28676" name="Picture 4" descr="4"/>
          <p:cNvPicPr>
            <a:picLocks noChangeAspect="1" noChangeArrowheads="1"/>
          </p:cNvPicPr>
          <p:nvPr/>
        </p:nvPicPr>
        <p:blipFill>
          <a:blip r:embed="rId2"/>
          <a:srcRect/>
          <a:stretch>
            <a:fillRect/>
          </a:stretch>
        </p:blipFill>
        <p:spPr bwMode="auto">
          <a:xfrm>
            <a:off x="-304800" y="0"/>
            <a:ext cx="12496800" cy="6858000"/>
          </a:xfrm>
          <a:prstGeom prst="rect">
            <a:avLst/>
          </a:prstGeom>
          <a:noFill/>
          <a:ln w="9525">
            <a:noFill/>
            <a:miter lim="800000"/>
            <a:headEnd/>
            <a:tailEnd/>
          </a:ln>
        </p:spPr>
      </p:pic>
      <p:sp>
        <p:nvSpPr>
          <p:cNvPr id="120837" name="Oval 5"/>
          <p:cNvSpPr>
            <a:spLocks noChangeArrowheads="1"/>
          </p:cNvSpPr>
          <p:nvPr/>
        </p:nvSpPr>
        <p:spPr bwMode="auto">
          <a:xfrm>
            <a:off x="4368800" y="2209800"/>
            <a:ext cx="3556000" cy="1981200"/>
          </a:xfrm>
          <a:prstGeom prst="ellipse">
            <a:avLst/>
          </a:prstGeom>
          <a:solidFill>
            <a:schemeClr val="bg1"/>
          </a:solidFill>
          <a:ln w="9525">
            <a:solidFill>
              <a:schemeClr val="tx1"/>
            </a:solidFill>
            <a:round/>
            <a:headEnd/>
            <a:tailEnd/>
          </a:ln>
        </p:spPr>
        <p:txBody>
          <a:bodyPr wrap="none" anchor="ctr"/>
          <a:lstStyle/>
          <a:p>
            <a:pPr algn="ctr"/>
            <a:r>
              <a:rPr lang="en-US" sz="3600" dirty="0">
                <a:solidFill>
                  <a:srgbClr val="FF3300"/>
                </a:solidFill>
                <a:latin typeface="Times New Roman" pitchFamily="18" charset="0"/>
                <a:cs typeface="Times New Roman" pitchFamily="18" charset="0"/>
              </a:rPr>
              <a:t>JOBS</a:t>
            </a:r>
          </a:p>
        </p:txBody>
      </p:sp>
      <p:sp>
        <p:nvSpPr>
          <p:cNvPr id="120838" name="Documents"/>
          <p:cNvSpPr>
            <a:spLocks noEditPoints="1" noChangeArrowheads="1"/>
          </p:cNvSpPr>
          <p:nvPr/>
        </p:nvSpPr>
        <p:spPr bwMode="auto">
          <a:xfrm>
            <a:off x="9245600" y="1066800"/>
            <a:ext cx="1803400" cy="1809750"/>
          </a:xfrm>
          <a:custGeom>
            <a:avLst/>
            <a:gdLst>
              <a:gd name="T0" fmla="*/ 0 w 21600"/>
              <a:gd name="T1" fmla="*/ 2800 h 21600"/>
              <a:gd name="T2" fmla="*/ 3468 w 21600"/>
              <a:gd name="T3" fmla="*/ 0 h 21600"/>
              <a:gd name="T4" fmla="*/ 21653 w 21600"/>
              <a:gd name="T5" fmla="*/ 18828 h 21600"/>
              <a:gd name="T6" fmla="*/ 19954 w 21600"/>
              <a:gd name="T7" fmla="*/ 20214 h 21600"/>
              <a:gd name="T8" fmla="*/ 18256 w 21600"/>
              <a:gd name="T9" fmla="*/ 21628 h 21600"/>
              <a:gd name="T10" fmla="*/ 19954 w 21600"/>
              <a:gd name="T11" fmla="*/ 1428 h 21600"/>
              <a:gd name="T12" fmla="*/ 18256 w 21600"/>
              <a:gd name="T13" fmla="*/ 2800 h 21600"/>
              <a:gd name="T14" fmla="*/ 1645 w 21600"/>
              <a:gd name="T15" fmla="*/ 1428 h 21600"/>
              <a:gd name="T16" fmla="*/ 21600 w 21600"/>
              <a:gd name="T17" fmla="*/ 0 h 21600"/>
              <a:gd name="T18" fmla="*/ 10800 w 21600"/>
              <a:gd name="T19" fmla="*/ 0 h 21600"/>
              <a:gd name="T20" fmla="*/ 0 w 21600"/>
              <a:gd name="T21" fmla="*/ 10800 h 21600"/>
              <a:gd name="T22" fmla="*/ 21600 w 21600"/>
              <a:gd name="T23" fmla="*/ 10800 h 21600"/>
              <a:gd name="T24" fmla="*/ 1645 w 21600"/>
              <a:gd name="T25" fmla="*/ 4171 h 21600"/>
              <a:gd name="T26" fmla="*/ 16522 w 21600"/>
              <a:gd name="T27" fmla="*/ 17314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T24" t="T25" r="T26" b="T27"/>
            <a:pathLst>
              <a:path w="21600" h="21600" extrusionOk="0">
                <a:moveTo>
                  <a:pt x="0" y="18014"/>
                </a:moveTo>
                <a:lnTo>
                  <a:pt x="0" y="2800"/>
                </a:lnTo>
                <a:lnTo>
                  <a:pt x="1645" y="2800"/>
                </a:lnTo>
                <a:lnTo>
                  <a:pt x="1645" y="1428"/>
                </a:lnTo>
                <a:lnTo>
                  <a:pt x="3468" y="1428"/>
                </a:lnTo>
                <a:lnTo>
                  <a:pt x="3468" y="0"/>
                </a:lnTo>
                <a:lnTo>
                  <a:pt x="21653" y="0"/>
                </a:lnTo>
                <a:lnTo>
                  <a:pt x="21653" y="18828"/>
                </a:lnTo>
                <a:lnTo>
                  <a:pt x="19954" y="18828"/>
                </a:lnTo>
                <a:lnTo>
                  <a:pt x="19954" y="20214"/>
                </a:lnTo>
                <a:lnTo>
                  <a:pt x="18256" y="20214"/>
                </a:lnTo>
                <a:lnTo>
                  <a:pt x="18256" y="21600"/>
                </a:lnTo>
                <a:lnTo>
                  <a:pt x="4434" y="21600"/>
                </a:lnTo>
                <a:lnTo>
                  <a:pt x="0" y="18014"/>
                </a:lnTo>
                <a:close/>
              </a:path>
              <a:path w="21600" h="21600" extrusionOk="0">
                <a:moveTo>
                  <a:pt x="3486" y="1428"/>
                </a:moveTo>
                <a:lnTo>
                  <a:pt x="19954" y="1428"/>
                </a:lnTo>
                <a:lnTo>
                  <a:pt x="19954" y="20214"/>
                </a:lnTo>
                <a:lnTo>
                  <a:pt x="18256" y="20214"/>
                </a:lnTo>
                <a:lnTo>
                  <a:pt x="18256" y="2800"/>
                </a:lnTo>
                <a:lnTo>
                  <a:pt x="1645" y="2800"/>
                </a:lnTo>
                <a:lnTo>
                  <a:pt x="1645" y="1428"/>
                </a:lnTo>
                <a:lnTo>
                  <a:pt x="3486" y="1428"/>
                </a:lnTo>
                <a:close/>
              </a:path>
              <a:path w="21600" h="21600" extrusionOk="0">
                <a:moveTo>
                  <a:pt x="0" y="18014"/>
                </a:moveTo>
                <a:lnTo>
                  <a:pt x="4434" y="18000"/>
                </a:lnTo>
                <a:lnTo>
                  <a:pt x="4434" y="21600"/>
                </a:lnTo>
                <a:lnTo>
                  <a:pt x="0" y="18014"/>
                </a:lnTo>
                <a:close/>
              </a:path>
            </a:pathLst>
          </a:custGeom>
          <a:solidFill>
            <a:srgbClr val="FF0066"/>
          </a:solidFill>
          <a:ln w="9525">
            <a:solidFill>
              <a:srgbClr val="000000"/>
            </a:solidFill>
            <a:miter lim="800000"/>
            <a:headEnd/>
            <a:tailEnd/>
          </a:ln>
          <a:effectLst>
            <a:outerShdw dist="107763" dir="2700000" algn="ctr" rotWithShape="0">
              <a:srgbClr val="808080"/>
            </a:outerShdw>
          </a:effectLst>
        </p:spPr>
        <p:txBody>
          <a:bodyPr/>
          <a:lstStyle/>
          <a:p>
            <a:pPr>
              <a:defRPr/>
            </a:pPr>
            <a:r>
              <a:rPr lang="en-US" sz="2400">
                <a:latin typeface="Times New Roman" pitchFamily="18" charset="0"/>
                <a:cs typeface="Times New Roman" pitchFamily="18" charset="0"/>
              </a:rPr>
              <a:t>ki</a:t>
            </a:r>
            <a:r>
              <a:rPr lang="en-US" sz="2400">
                <a:latin typeface="Times New Roman" pitchFamily="18" charset="0"/>
              </a:rPr>
              <a:t>ến trúc sư</a:t>
            </a:r>
            <a:r>
              <a:rPr lang="en-US" sz="2400">
                <a:solidFill>
                  <a:schemeClr val="accent2"/>
                </a:solidFill>
                <a:latin typeface="Times New Roman" pitchFamily="18" charset="0"/>
                <a:cs typeface="Times New Roman" pitchFamily="18" charset="0"/>
              </a:rPr>
              <a:t> </a:t>
            </a:r>
          </a:p>
        </p:txBody>
      </p:sp>
      <p:sp>
        <p:nvSpPr>
          <p:cNvPr id="120839" name="Documents"/>
          <p:cNvSpPr>
            <a:spLocks noEditPoints="1" noChangeArrowheads="1"/>
          </p:cNvSpPr>
          <p:nvPr/>
        </p:nvSpPr>
        <p:spPr bwMode="auto">
          <a:xfrm>
            <a:off x="7721600" y="4495800"/>
            <a:ext cx="2133600" cy="1962150"/>
          </a:xfrm>
          <a:custGeom>
            <a:avLst/>
            <a:gdLst>
              <a:gd name="T0" fmla="*/ 0 w 21600"/>
              <a:gd name="T1" fmla="*/ 2800 h 21600"/>
              <a:gd name="T2" fmla="*/ 3468 w 21600"/>
              <a:gd name="T3" fmla="*/ 0 h 21600"/>
              <a:gd name="T4" fmla="*/ 21653 w 21600"/>
              <a:gd name="T5" fmla="*/ 18828 h 21600"/>
              <a:gd name="T6" fmla="*/ 19954 w 21600"/>
              <a:gd name="T7" fmla="*/ 20214 h 21600"/>
              <a:gd name="T8" fmla="*/ 18256 w 21600"/>
              <a:gd name="T9" fmla="*/ 21628 h 21600"/>
              <a:gd name="T10" fmla="*/ 19954 w 21600"/>
              <a:gd name="T11" fmla="*/ 1428 h 21600"/>
              <a:gd name="T12" fmla="*/ 18256 w 21600"/>
              <a:gd name="T13" fmla="*/ 2800 h 21600"/>
              <a:gd name="T14" fmla="*/ 1645 w 21600"/>
              <a:gd name="T15" fmla="*/ 1428 h 21600"/>
              <a:gd name="T16" fmla="*/ 21600 w 21600"/>
              <a:gd name="T17" fmla="*/ 0 h 21600"/>
              <a:gd name="T18" fmla="*/ 10800 w 21600"/>
              <a:gd name="T19" fmla="*/ 0 h 21600"/>
              <a:gd name="T20" fmla="*/ 0 w 21600"/>
              <a:gd name="T21" fmla="*/ 10800 h 21600"/>
              <a:gd name="T22" fmla="*/ 21600 w 21600"/>
              <a:gd name="T23" fmla="*/ 10800 h 21600"/>
              <a:gd name="T24" fmla="*/ 1645 w 21600"/>
              <a:gd name="T25" fmla="*/ 4171 h 21600"/>
              <a:gd name="T26" fmla="*/ 16522 w 21600"/>
              <a:gd name="T27" fmla="*/ 17314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T24" t="T25" r="T26" b="T27"/>
            <a:pathLst>
              <a:path w="21600" h="21600" extrusionOk="0">
                <a:moveTo>
                  <a:pt x="0" y="18014"/>
                </a:moveTo>
                <a:lnTo>
                  <a:pt x="0" y="2800"/>
                </a:lnTo>
                <a:lnTo>
                  <a:pt x="1645" y="2800"/>
                </a:lnTo>
                <a:lnTo>
                  <a:pt x="1645" y="1428"/>
                </a:lnTo>
                <a:lnTo>
                  <a:pt x="3468" y="1428"/>
                </a:lnTo>
                <a:lnTo>
                  <a:pt x="3468" y="0"/>
                </a:lnTo>
                <a:lnTo>
                  <a:pt x="21653" y="0"/>
                </a:lnTo>
                <a:lnTo>
                  <a:pt x="21653" y="18828"/>
                </a:lnTo>
                <a:lnTo>
                  <a:pt x="19954" y="18828"/>
                </a:lnTo>
                <a:lnTo>
                  <a:pt x="19954" y="20214"/>
                </a:lnTo>
                <a:lnTo>
                  <a:pt x="18256" y="20214"/>
                </a:lnTo>
                <a:lnTo>
                  <a:pt x="18256" y="21600"/>
                </a:lnTo>
                <a:lnTo>
                  <a:pt x="4434" y="21600"/>
                </a:lnTo>
                <a:lnTo>
                  <a:pt x="0" y="18014"/>
                </a:lnTo>
                <a:close/>
              </a:path>
              <a:path w="21600" h="21600" extrusionOk="0">
                <a:moveTo>
                  <a:pt x="3486" y="1428"/>
                </a:moveTo>
                <a:lnTo>
                  <a:pt x="19954" y="1428"/>
                </a:lnTo>
                <a:lnTo>
                  <a:pt x="19954" y="20214"/>
                </a:lnTo>
                <a:lnTo>
                  <a:pt x="18256" y="20214"/>
                </a:lnTo>
                <a:lnTo>
                  <a:pt x="18256" y="2800"/>
                </a:lnTo>
                <a:lnTo>
                  <a:pt x="1645" y="2800"/>
                </a:lnTo>
                <a:lnTo>
                  <a:pt x="1645" y="1428"/>
                </a:lnTo>
                <a:lnTo>
                  <a:pt x="3486" y="1428"/>
                </a:lnTo>
                <a:close/>
              </a:path>
              <a:path w="21600" h="21600" extrusionOk="0">
                <a:moveTo>
                  <a:pt x="0" y="18014"/>
                </a:moveTo>
                <a:lnTo>
                  <a:pt x="4434" y="18000"/>
                </a:lnTo>
                <a:lnTo>
                  <a:pt x="4434" y="21600"/>
                </a:lnTo>
                <a:lnTo>
                  <a:pt x="0" y="18014"/>
                </a:lnTo>
                <a:close/>
              </a:path>
            </a:pathLst>
          </a:custGeom>
          <a:solidFill>
            <a:schemeClr val="folHlink"/>
          </a:solidFill>
          <a:ln w="9525">
            <a:solidFill>
              <a:srgbClr val="000000"/>
            </a:solidFill>
            <a:miter lim="800000"/>
            <a:headEnd/>
            <a:tailEnd/>
          </a:ln>
          <a:effectLst>
            <a:outerShdw dist="107763" dir="2700000" algn="ctr" rotWithShape="0">
              <a:srgbClr val="808080"/>
            </a:outerShdw>
          </a:effectLst>
        </p:spPr>
        <p:txBody>
          <a:bodyPr/>
          <a:lstStyle/>
          <a:p>
            <a:pPr>
              <a:defRPr/>
            </a:pPr>
            <a:r>
              <a:rPr lang="en-US">
                <a:solidFill>
                  <a:srgbClr val="0000FF"/>
                </a:solidFill>
                <a:cs typeface="Arial" charset="0"/>
              </a:rPr>
              <a:t>nhà văn</a:t>
            </a:r>
          </a:p>
        </p:txBody>
      </p:sp>
      <p:sp>
        <p:nvSpPr>
          <p:cNvPr id="120840" name="Documents"/>
          <p:cNvSpPr>
            <a:spLocks noEditPoints="1" noChangeArrowheads="1"/>
          </p:cNvSpPr>
          <p:nvPr/>
        </p:nvSpPr>
        <p:spPr bwMode="auto">
          <a:xfrm>
            <a:off x="6908800" y="228600"/>
            <a:ext cx="1803400" cy="1809750"/>
          </a:xfrm>
          <a:custGeom>
            <a:avLst/>
            <a:gdLst>
              <a:gd name="T0" fmla="*/ 0 w 21600"/>
              <a:gd name="T1" fmla="*/ 2800 h 21600"/>
              <a:gd name="T2" fmla="*/ 3468 w 21600"/>
              <a:gd name="T3" fmla="*/ 0 h 21600"/>
              <a:gd name="T4" fmla="*/ 21653 w 21600"/>
              <a:gd name="T5" fmla="*/ 18828 h 21600"/>
              <a:gd name="T6" fmla="*/ 19954 w 21600"/>
              <a:gd name="T7" fmla="*/ 20214 h 21600"/>
              <a:gd name="T8" fmla="*/ 18256 w 21600"/>
              <a:gd name="T9" fmla="*/ 21628 h 21600"/>
              <a:gd name="T10" fmla="*/ 19954 w 21600"/>
              <a:gd name="T11" fmla="*/ 1428 h 21600"/>
              <a:gd name="T12" fmla="*/ 18256 w 21600"/>
              <a:gd name="T13" fmla="*/ 2800 h 21600"/>
              <a:gd name="T14" fmla="*/ 1645 w 21600"/>
              <a:gd name="T15" fmla="*/ 1428 h 21600"/>
              <a:gd name="T16" fmla="*/ 21600 w 21600"/>
              <a:gd name="T17" fmla="*/ 0 h 21600"/>
              <a:gd name="T18" fmla="*/ 10800 w 21600"/>
              <a:gd name="T19" fmla="*/ 0 h 21600"/>
              <a:gd name="T20" fmla="*/ 0 w 21600"/>
              <a:gd name="T21" fmla="*/ 10800 h 21600"/>
              <a:gd name="T22" fmla="*/ 21600 w 21600"/>
              <a:gd name="T23" fmla="*/ 10800 h 21600"/>
              <a:gd name="T24" fmla="*/ 1645 w 21600"/>
              <a:gd name="T25" fmla="*/ 4171 h 21600"/>
              <a:gd name="T26" fmla="*/ 16522 w 21600"/>
              <a:gd name="T27" fmla="*/ 17314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T24" t="T25" r="T26" b="T27"/>
            <a:pathLst>
              <a:path w="21600" h="21600" extrusionOk="0">
                <a:moveTo>
                  <a:pt x="0" y="18014"/>
                </a:moveTo>
                <a:lnTo>
                  <a:pt x="0" y="2800"/>
                </a:lnTo>
                <a:lnTo>
                  <a:pt x="1645" y="2800"/>
                </a:lnTo>
                <a:lnTo>
                  <a:pt x="1645" y="1428"/>
                </a:lnTo>
                <a:lnTo>
                  <a:pt x="3468" y="1428"/>
                </a:lnTo>
                <a:lnTo>
                  <a:pt x="3468" y="0"/>
                </a:lnTo>
                <a:lnTo>
                  <a:pt x="21653" y="0"/>
                </a:lnTo>
                <a:lnTo>
                  <a:pt x="21653" y="18828"/>
                </a:lnTo>
                <a:lnTo>
                  <a:pt x="19954" y="18828"/>
                </a:lnTo>
                <a:lnTo>
                  <a:pt x="19954" y="20214"/>
                </a:lnTo>
                <a:lnTo>
                  <a:pt x="18256" y="20214"/>
                </a:lnTo>
                <a:lnTo>
                  <a:pt x="18256" y="21600"/>
                </a:lnTo>
                <a:lnTo>
                  <a:pt x="4434" y="21600"/>
                </a:lnTo>
                <a:lnTo>
                  <a:pt x="0" y="18014"/>
                </a:lnTo>
                <a:close/>
              </a:path>
              <a:path w="21600" h="21600" extrusionOk="0">
                <a:moveTo>
                  <a:pt x="3486" y="1428"/>
                </a:moveTo>
                <a:lnTo>
                  <a:pt x="19954" y="1428"/>
                </a:lnTo>
                <a:lnTo>
                  <a:pt x="19954" y="20214"/>
                </a:lnTo>
                <a:lnTo>
                  <a:pt x="18256" y="20214"/>
                </a:lnTo>
                <a:lnTo>
                  <a:pt x="18256" y="2800"/>
                </a:lnTo>
                <a:lnTo>
                  <a:pt x="1645" y="2800"/>
                </a:lnTo>
                <a:lnTo>
                  <a:pt x="1645" y="1428"/>
                </a:lnTo>
                <a:lnTo>
                  <a:pt x="3486" y="1428"/>
                </a:lnTo>
                <a:close/>
              </a:path>
              <a:path w="21600" h="21600" extrusionOk="0">
                <a:moveTo>
                  <a:pt x="0" y="18014"/>
                </a:moveTo>
                <a:lnTo>
                  <a:pt x="4434" y="18000"/>
                </a:lnTo>
                <a:lnTo>
                  <a:pt x="4434" y="21600"/>
                </a:lnTo>
                <a:lnTo>
                  <a:pt x="0" y="18014"/>
                </a:lnTo>
                <a:close/>
              </a:path>
            </a:pathLst>
          </a:custGeom>
          <a:solidFill>
            <a:schemeClr val="accent2"/>
          </a:solidFill>
          <a:ln w="9525">
            <a:solidFill>
              <a:srgbClr val="000000"/>
            </a:solidFill>
            <a:miter lim="800000"/>
            <a:headEnd/>
            <a:tailEnd/>
          </a:ln>
          <a:effectLst>
            <a:outerShdw dist="107763" dir="2700000" algn="ctr" rotWithShape="0">
              <a:srgbClr val="808080"/>
            </a:outerShdw>
          </a:effectLst>
        </p:spPr>
        <p:txBody>
          <a:bodyPr/>
          <a:lstStyle/>
          <a:p>
            <a:pPr>
              <a:defRPr/>
            </a:pPr>
            <a:r>
              <a:rPr lang="en-US" sz="2400">
                <a:solidFill>
                  <a:srgbClr val="FFFFFF"/>
                </a:solidFill>
                <a:latin typeface="Times New Roman" pitchFamily="18" charset="0"/>
                <a:cs typeface="Times New Roman" pitchFamily="18" charset="0"/>
              </a:rPr>
              <a:t>b</a:t>
            </a:r>
            <a:r>
              <a:rPr lang="en-US" sz="2400">
                <a:solidFill>
                  <a:srgbClr val="FFFFFF"/>
                </a:solidFill>
                <a:latin typeface="Times New Roman" pitchFamily="18" charset="0"/>
                <a:cs typeface="Arial" charset="0"/>
              </a:rPr>
              <a:t>ác </a:t>
            </a:r>
            <a:r>
              <a:rPr lang="en-US" sz="2400">
                <a:solidFill>
                  <a:srgbClr val="FFFFFF"/>
                </a:solidFill>
                <a:latin typeface="Times New Roman" pitchFamily="18" charset="0"/>
                <a:cs typeface="Times New Roman" pitchFamily="18" charset="0"/>
              </a:rPr>
              <a:t> s</a:t>
            </a:r>
            <a:r>
              <a:rPr lang="en-US" sz="2400">
                <a:solidFill>
                  <a:srgbClr val="FFFFFF"/>
                </a:solidFill>
                <a:latin typeface="Times New Roman" pitchFamily="18" charset="0"/>
                <a:cs typeface="Arial" charset="0"/>
              </a:rPr>
              <a:t>ĩ</a:t>
            </a:r>
          </a:p>
        </p:txBody>
      </p:sp>
      <p:sp>
        <p:nvSpPr>
          <p:cNvPr id="120841" name="Documents"/>
          <p:cNvSpPr>
            <a:spLocks noEditPoints="1" noChangeArrowheads="1"/>
          </p:cNvSpPr>
          <p:nvPr/>
        </p:nvSpPr>
        <p:spPr bwMode="auto">
          <a:xfrm>
            <a:off x="1320800" y="3962400"/>
            <a:ext cx="1803400" cy="1809750"/>
          </a:xfrm>
          <a:custGeom>
            <a:avLst/>
            <a:gdLst>
              <a:gd name="T0" fmla="*/ 0 w 21600"/>
              <a:gd name="T1" fmla="*/ 2800 h 21600"/>
              <a:gd name="T2" fmla="*/ 3468 w 21600"/>
              <a:gd name="T3" fmla="*/ 0 h 21600"/>
              <a:gd name="T4" fmla="*/ 21653 w 21600"/>
              <a:gd name="T5" fmla="*/ 18828 h 21600"/>
              <a:gd name="T6" fmla="*/ 19954 w 21600"/>
              <a:gd name="T7" fmla="*/ 20214 h 21600"/>
              <a:gd name="T8" fmla="*/ 18256 w 21600"/>
              <a:gd name="T9" fmla="*/ 21628 h 21600"/>
              <a:gd name="T10" fmla="*/ 19954 w 21600"/>
              <a:gd name="T11" fmla="*/ 1428 h 21600"/>
              <a:gd name="T12" fmla="*/ 18256 w 21600"/>
              <a:gd name="T13" fmla="*/ 2800 h 21600"/>
              <a:gd name="T14" fmla="*/ 1645 w 21600"/>
              <a:gd name="T15" fmla="*/ 1428 h 21600"/>
              <a:gd name="T16" fmla="*/ 21600 w 21600"/>
              <a:gd name="T17" fmla="*/ 0 h 21600"/>
              <a:gd name="T18" fmla="*/ 10800 w 21600"/>
              <a:gd name="T19" fmla="*/ 0 h 21600"/>
              <a:gd name="T20" fmla="*/ 0 w 21600"/>
              <a:gd name="T21" fmla="*/ 10800 h 21600"/>
              <a:gd name="T22" fmla="*/ 21600 w 21600"/>
              <a:gd name="T23" fmla="*/ 10800 h 21600"/>
              <a:gd name="T24" fmla="*/ 1645 w 21600"/>
              <a:gd name="T25" fmla="*/ 4171 h 21600"/>
              <a:gd name="T26" fmla="*/ 16522 w 21600"/>
              <a:gd name="T27" fmla="*/ 17314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T24" t="T25" r="T26" b="T27"/>
            <a:pathLst>
              <a:path w="21600" h="21600" extrusionOk="0">
                <a:moveTo>
                  <a:pt x="0" y="18014"/>
                </a:moveTo>
                <a:lnTo>
                  <a:pt x="0" y="2800"/>
                </a:lnTo>
                <a:lnTo>
                  <a:pt x="1645" y="2800"/>
                </a:lnTo>
                <a:lnTo>
                  <a:pt x="1645" y="1428"/>
                </a:lnTo>
                <a:lnTo>
                  <a:pt x="3468" y="1428"/>
                </a:lnTo>
                <a:lnTo>
                  <a:pt x="3468" y="0"/>
                </a:lnTo>
                <a:lnTo>
                  <a:pt x="21653" y="0"/>
                </a:lnTo>
                <a:lnTo>
                  <a:pt x="21653" y="18828"/>
                </a:lnTo>
                <a:lnTo>
                  <a:pt x="19954" y="18828"/>
                </a:lnTo>
                <a:lnTo>
                  <a:pt x="19954" y="20214"/>
                </a:lnTo>
                <a:lnTo>
                  <a:pt x="18256" y="20214"/>
                </a:lnTo>
                <a:lnTo>
                  <a:pt x="18256" y="21600"/>
                </a:lnTo>
                <a:lnTo>
                  <a:pt x="4434" y="21600"/>
                </a:lnTo>
                <a:lnTo>
                  <a:pt x="0" y="18014"/>
                </a:lnTo>
                <a:close/>
              </a:path>
              <a:path w="21600" h="21600" extrusionOk="0">
                <a:moveTo>
                  <a:pt x="3486" y="1428"/>
                </a:moveTo>
                <a:lnTo>
                  <a:pt x="19954" y="1428"/>
                </a:lnTo>
                <a:lnTo>
                  <a:pt x="19954" y="20214"/>
                </a:lnTo>
                <a:lnTo>
                  <a:pt x="18256" y="20214"/>
                </a:lnTo>
                <a:lnTo>
                  <a:pt x="18256" y="2800"/>
                </a:lnTo>
                <a:lnTo>
                  <a:pt x="1645" y="2800"/>
                </a:lnTo>
                <a:lnTo>
                  <a:pt x="1645" y="1428"/>
                </a:lnTo>
                <a:lnTo>
                  <a:pt x="3486" y="1428"/>
                </a:lnTo>
                <a:close/>
              </a:path>
              <a:path w="21600" h="21600" extrusionOk="0">
                <a:moveTo>
                  <a:pt x="0" y="18014"/>
                </a:moveTo>
                <a:lnTo>
                  <a:pt x="4434" y="18000"/>
                </a:lnTo>
                <a:lnTo>
                  <a:pt x="4434" y="21600"/>
                </a:lnTo>
                <a:lnTo>
                  <a:pt x="0" y="18014"/>
                </a:lnTo>
                <a:close/>
              </a:path>
            </a:pathLst>
          </a:custGeom>
          <a:solidFill>
            <a:schemeClr val="hlink"/>
          </a:solidFill>
          <a:ln w="9525">
            <a:solidFill>
              <a:srgbClr val="000000"/>
            </a:solidFill>
            <a:miter lim="800000"/>
            <a:headEnd/>
            <a:tailEnd/>
          </a:ln>
          <a:effectLst>
            <a:outerShdw dist="107763" dir="2700000" algn="ctr" rotWithShape="0">
              <a:srgbClr val="808080"/>
            </a:outerShdw>
          </a:effectLst>
        </p:spPr>
        <p:txBody>
          <a:bodyPr/>
          <a:lstStyle/>
          <a:p>
            <a:pPr>
              <a:defRPr/>
            </a:pPr>
            <a:r>
              <a:rPr lang="en-US" sz="2400">
                <a:solidFill>
                  <a:srgbClr val="FFFFFF"/>
                </a:solidFill>
                <a:latin typeface="Times New Roman" pitchFamily="18" charset="0"/>
                <a:cs typeface="Times New Roman" pitchFamily="18" charset="0"/>
              </a:rPr>
              <a:t>phi c</a:t>
            </a:r>
            <a:r>
              <a:rPr lang="en-US">
                <a:solidFill>
                  <a:srgbClr val="FFFFFF"/>
                </a:solidFill>
                <a:cs typeface="Arial" charset="0"/>
              </a:rPr>
              <a:t>ông</a:t>
            </a:r>
          </a:p>
        </p:txBody>
      </p:sp>
      <p:sp>
        <p:nvSpPr>
          <p:cNvPr id="120842" name="Documents"/>
          <p:cNvSpPr>
            <a:spLocks noEditPoints="1" noChangeArrowheads="1"/>
          </p:cNvSpPr>
          <p:nvPr/>
        </p:nvSpPr>
        <p:spPr bwMode="auto">
          <a:xfrm>
            <a:off x="1625600" y="990600"/>
            <a:ext cx="1803400" cy="1809750"/>
          </a:xfrm>
          <a:custGeom>
            <a:avLst/>
            <a:gdLst>
              <a:gd name="T0" fmla="*/ 0 w 21600"/>
              <a:gd name="T1" fmla="*/ 2800 h 21600"/>
              <a:gd name="T2" fmla="*/ 3468 w 21600"/>
              <a:gd name="T3" fmla="*/ 0 h 21600"/>
              <a:gd name="T4" fmla="*/ 21653 w 21600"/>
              <a:gd name="T5" fmla="*/ 18828 h 21600"/>
              <a:gd name="T6" fmla="*/ 19954 w 21600"/>
              <a:gd name="T7" fmla="*/ 20214 h 21600"/>
              <a:gd name="T8" fmla="*/ 18256 w 21600"/>
              <a:gd name="T9" fmla="*/ 21628 h 21600"/>
              <a:gd name="T10" fmla="*/ 19954 w 21600"/>
              <a:gd name="T11" fmla="*/ 1428 h 21600"/>
              <a:gd name="T12" fmla="*/ 18256 w 21600"/>
              <a:gd name="T13" fmla="*/ 2800 h 21600"/>
              <a:gd name="T14" fmla="*/ 1645 w 21600"/>
              <a:gd name="T15" fmla="*/ 1428 h 21600"/>
              <a:gd name="T16" fmla="*/ 21600 w 21600"/>
              <a:gd name="T17" fmla="*/ 0 h 21600"/>
              <a:gd name="T18" fmla="*/ 10800 w 21600"/>
              <a:gd name="T19" fmla="*/ 0 h 21600"/>
              <a:gd name="T20" fmla="*/ 0 w 21600"/>
              <a:gd name="T21" fmla="*/ 10800 h 21600"/>
              <a:gd name="T22" fmla="*/ 21600 w 21600"/>
              <a:gd name="T23" fmla="*/ 10800 h 21600"/>
              <a:gd name="T24" fmla="*/ 1645 w 21600"/>
              <a:gd name="T25" fmla="*/ 4171 h 21600"/>
              <a:gd name="T26" fmla="*/ 16522 w 21600"/>
              <a:gd name="T27" fmla="*/ 17314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T24" t="T25" r="T26" b="T27"/>
            <a:pathLst>
              <a:path w="21600" h="21600" extrusionOk="0">
                <a:moveTo>
                  <a:pt x="0" y="18014"/>
                </a:moveTo>
                <a:lnTo>
                  <a:pt x="0" y="2800"/>
                </a:lnTo>
                <a:lnTo>
                  <a:pt x="1645" y="2800"/>
                </a:lnTo>
                <a:lnTo>
                  <a:pt x="1645" y="1428"/>
                </a:lnTo>
                <a:lnTo>
                  <a:pt x="3468" y="1428"/>
                </a:lnTo>
                <a:lnTo>
                  <a:pt x="3468" y="0"/>
                </a:lnTo>
                <a:lnTo>
                  <a:pt x="21653" y="0"/>
                </a:lnTo>
                <a:lnTo>
                  <a:pt x="21653" y="18828"/>
                </a:lnTo>
                <a:lnTo>
                  <a:pt x="19954" y="18828"/>
                </a:lnTo>
                <a:lnTo>
                  <a:pt x="19954" y="20214"/>
                </a:lnTo>
                <a:lnTo>
                  <a:pt x="18256" y="20214"/>
                </a:lnTo>
                <a:lnTo>
                  <a:pt x="18256" y="21600"/>
                </a:lnTo>
                <a:lnTo>
                  <a:pt x="4434" y="21600"/>
                </a:lnTo>
                <a:lnTo>
                  <a:pt x="0" y="18014"/>
                </a:lnTo>
                <a:close/>
              </a:path>
              <a:path w="21600" h="21600" extrusionOk="0">
                <a:moveTo>
                  <a:pt x="3486" y="1428"/>
                </a:moveTo>
                <a:lnTo>
                  <a:pt x="19954" y="1428"/>
                </a:lnTo>
                <a:lnTo>
                  <a:pt x="19954" y="20214"/>
                </a:lnTo>
                <a:lnTo>
                  <a:pt x="18256" y="20214"/>
                </a:lnTo>
                <a:lnTo>
                  <a:pt x="18256" y="2800"/>
                </a:lnTo>
                <a:lnTo>
                  <a:pt x="1645" y="2800"/>
                </a:lnTo>
                <a:lnTo>
                  <a:pt x="1645" y="1428"/>
                </a:lnTo>
                <a:lnTo>
                  <a:pt x="3486" y="1428"/>
                </a:lnTo>
                <a:close/>
              </a:path>
              <a:path w="21600" h="21600" extrusionOk="0">
                <a:moveTo>
                  <a:pt x="0" y="18014"/>
                </a:moveTo>
                <a:lnTo>
                  <a:pt x="4434" y="18000"/>
                </a:lnTo>
                <a:lnTo>
                  <a:pt x="4434" y="21600"/>
                </a:lnTo>
                <a:lnTo>
                  <a:pt x="0" y="18014"/>
                </a:lnTo>
                <a:close/>
              </a:path>
            </a:pathLst>
          </a:custGeom>
          <a:solidFill>
            <a:srgbClr val="EAE6B4"/>
          </a:solidFill>
          <a:ln w="9525">
            <a:solidFill>
              <a:srgbClr val="000000"/>
            </a:solidFill>
            <a:miter lim="800000"/>
            <a:headEnd/>
            <a:tailEnd/>
          </a:ln>
          <a:effectLst>
            <a:outerShdw dist="107763" dir="2700000" algn="ctr" rotWithShape="0">
              <a:srgbClr val="808080"/>
            </a:outerShdw>
          </a:effectLst>
        </p:spPr>
        <p:txBody>
          <a:bodyPr/>
          <a:lstStyle/>
          <a:p>
            <a:pPr>
              <a:defRPr/>
            </a:pPr>
            <a:r>
              <a:rPr lang="en-US" sz="2400">
                <a:latin typeface="Times New Roman" pitchFamily="18" charset="0"/>
                <a:cs typeface="Times New Roman" pitchFamily="18" charset="0"/>
              </a:rPr>
              <a:t>gi</a:t>
            </a:r>
            <a:r>
              <a:rPr lang="en-US">
                <a:cs typeface="Arial" charset="0"/>
              </a:rPr>
              <a:t>áo viên</a:t>
            </a:r>
          </a:p>
        </p:txBody>
      </p:sp>
      <p:sp>
        <p:nvSpPr>
          <p:cNvPr id="120843" name="Documents"/>
          <p:cNvSpPr>
            <a:spLocks noEditPoints="1" noChangeArrowheads="1"/>
          </p:cNvSpPr>
          <p:nvPr/>
        </p:nvSpPr>
        <p:spPr bwMode="auto">
          <a:xfrm>
            <a:off x="4673600" y="5048250"/>
            <a:ext cx="1803400" cy="1809750"/>
          </a:xfrm>
          <a:custGeom>
            <a:avLst/>
            <a:gdLst>
              <a:gd name="T0" fmla="*/ 0 w 21600"/>
              <a:gd name="T1" fmla="*/ 2800 h 21600"/>
              <a:gd name="T2" fmla="*/ 3468 w 21600"/>
              <a:gd name="T3" fmla="*/ 0 h 21600"/>
              <a:gd name="T4" fmla="*/ 21653 w 21600"/>
              <a:gd name="T5" fmla="*/ 18828 h 21600"/>
              <a:gd name="T6" fmla="*/ 19954 w 21600"/>
              <a:gd name="T7" fmla="*/ 20214 h 21600"/>
              <a:gd name="T8" fmla="*/ 18256 w 21600"/>
              <a:gd name="T9" fmla="*/ 21628 h 21600"/>
              <a:gd name="T10" fmla="*/ 19954 w 21600"/>
              <a:gd name="T11" fmla="*/ 1428 h 21600"/>
              <a:gd name="T12" fmla="*/ 18256 w 21600"/>
              <a:gd name="T13" fmla="*/ 2800 h 21600"/>
              <a:gd name="T14" fmla="*/ 1645 w 21600"/>
              <a:gd name="T15" fmla="*/ 1428 h 21600"/>
              <a:gd name="T16" fmla="*/ 21600 w 21600"/>
              <a:gd name="T17" fmla="*/ 0 h 21600"/>
              <a:gd name="T18" fmla="*/ 10800 w 21600"/>
              <a:gd name="T19" fmla="*/ 0 h 21600"/>
              <a:gd name="T20" fmla="*/ 0 w 21600"/>
              <a:gd name="T21" fmla="*/ 10800 h 21600"/>
              <a:gd name="T22" fmla="*/ 21600 w 21600"/>
              <a:gd name="T23" fmla="*/ 10800 h 21600"/>
              <a:gd name="T24" fmla="*/ 1645 w 21600"/>
              <a:gd name="T25" fmla="*/ 4171 h 21600"/>
              <a:gd name="T26" fmla="*/ 16522 w 21600"/>
              <a:gd name="T27" fmla="*/ 17314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T24" t="T25" r="T26" b="T27"/>
            <a:pathLst>
              <a:path w="21600" h="21600" extrusionOk="0">
                <a:moveTo>
                  <a:pt x="0" y="18014"/>
                </a:moveTo>
                <a:lnTo>
                  <a:pt x="0" y="2800"/>
                </a:lnTo>
                <a:lnTo>
                  <a:pt x="1645" y="2800"/>
                </a:lnTo>
                <a:lnTo>
                  <a:pt x="1645" y="1428"/>
                </a:lnTo>
                <a:lnTo>
                  <a:pt x="3468" y="1428"/>
                </a:lnTo>
                <a:lnTo>
                  <a:pt x="3468" y="0"/>
                </a:lnTo>
                <a:lnTo>
                  <a:pt x="21653" y="0"/>
                </a:lnTo>
                <a:lnTo>
                  <a:pt x="21653" y="18828"/>
                </a:lnTo>
                <a:lnTo>
                  <a:pt x="19954" y="18828"/>
                </a:lnTo>
                <a:lnTo>
                  <a:pt x="19954" y="20214"/>
                </a:lnTo>
                <a:lnTo>
                  <a:pt x="18256" y="20214"/>
                </a:lnTo>
                <a:lnTo>
                  <a:pt x="18256" y="21600"/>
                </a:lnTo>
                <a:lnTo>
                  <a:pt x="4434" y="21600"/>
                </a:lnTo>
                <a:lnTo>
                  <a:pt x="0" y="18014"/>
                </a:lnTo>
                <a:close/>
              </a:path>
              <a:path w="21600" h="21600" extrusionOk="0">
                <a:moveTo>
                  <a:pt x="3486" y="1428"/>
                </a:moveTo>
                <a:lnTo>
                  <a:pt x="19954" y="1428"/>
                </a:lnTo>
                <a:lnTo>
                  <a:pt x="19954" y="20214"/>
                </a:lnTo>
                <a:lnTo>
                  <a:pt x="18256" y="20214"/>
                </a:lnTo>
                <a:lnTo>
                  <a:pt x="18256" y="2800"/>
                </a:lnTo>
                <a:lnTo>
                  <a:pt x="1645" y="2800"/>
                </a:lnTo>
                <a:lnTo>
                  <a:pt x="1645" y="1428"/>
                </a:lnTo>
                <a:lnTo>
                  <a:pt x="3486" y="1428"/>
                </a:lnTo>
                <a:close/>
              </a:path>
              <a:path w="21600" h="21600" extrusionOk="0">
                <a:moveTo>
                  <a:pt x="0" y="18014"/>
                </a:moveTo>
                <a:lnTo>
                  <a:pt x="4434" y="18000"/>
                </a:lnTo>
                <a:lnTo>
                  <a:pt x="4434" y="21600"/>
                </a:lnTo>
                <a:lnTo>
                  <a:pt x="0" y="18014"/>
                </a:lnTo>
                <a:close/>
              </a:path>
            </a:pathLst>
          </a:custGeom>
          <a:solidFill>
            <a:schemeClr val="bg2"/>
          </a:solidFill>
          <a:ln w="9525">
            <a:solidFill>
              <a:srgbClr val="000000"/>
            </a:solidFill>
            <a:miter lim="800000"/>
            <a:headEnd/>
            <a:tailEnd/>
          </a:ln>
          <a:effectLst>
            <a:outerShdw dist="107763" dir="2700000" algn="ctr" rotWithShape="0">
              <a:srgbClr val="808080"/>
            </a:outerShdw>
          </a:effectLst>
        </p:spPr>
        <p:txBody>
          <a:bodyPr/>
          <a:lstStyle/>
          <a:p>
            <a:pPr>
              <a:defRPr/>
            </a:pPr>
            <a:r>
              <a:rPr lang="en-US" sz="2400">
                <a:solidFill>
                  <a:schemeClr val="bg1"/>
                </a:solidFill>
                <a:latin typeface="Times New Roman" pitchFamily="18" charset="0"/>
                <a:cs typeface="Times New Roman" pitchFamily="18" charset="0"/>
              </a:rPr>
              <a:t> </a:t>
            </a:r>
            <a:r>
              <a:rPr lang="en-US" sz="2400">
                <a:solidFill>
                  <a:srgbClr val="FF6699"/>
                </a:solidFill>
                <a:latin typeface="Times New Roman" pitchFamily="18" charset="0"/>
                <a:cs typeface="Times New Roman" pitchFamily="18" charset="0"/>
              </a:rPr>
              <a:t>y t</a:t>
            </a:r>
            <a:r>
              <a:rPr lang="en-US">
                <a:solidFill>
                  <a:srgbClr val="FF6699"/>
                </a:solidFill>
                <a:cs typeface="Arial" charset="0"/>
              </a:rPr>
              <a:t>á</a:t>
            </a:r>
          </a:p>
        </p:txBody>
      </p:sp>
      <p:grpSp>
        <p:nvGrpSpPr>
          <p:cNvPr id="2" name="Group 12"/>
          <p:cNvGrpSpPr>
            <a:grpSpLocks/>
          </p:cNvGrpSpPr>
          <p:nvPr/>
        </p:nvGrpSpPr>
        <p:grpSpPr bwMode="auto">
          <a:xfrm>
            <a:off x="3251200" y="1447800"/>
            <a:ext cx="6096000" cy="3657600"/>
            <a:chOff x="1536" y="912"/>
            <a:chExt cx="2880" cy="2304"/>
          </a:xfrm>
        </p:grpSpPr>
        <p:sp>
          <p:nvSpPr>
            <p:cNvPr id="28694" name="Line 13"/>
            <p:cNvSpPr>
              <a:spLocks noChangeShapeType="1"/>
            </p:cNvSpPr>
            <p:nvPr/>
          </p:nvSpPr>
          <p:spPr bwMode="auto">
            <a:xfrm flipV="1">
              <a:off x="3696" y="1488"/>
              <a:ext cx="720" cy="336"/>
            </a:xfrm>
            <a:prstGeom prst="line">
              <a:avLst/>
            </a:prstGeom>
            <a:noFill/>
            <a:ln w="28575">
              <a:solidFill>
                <a:srgbClr val="0000FF"/>
              </a:solidFill>
              <a:round/>
              <a:headEnd/>
              <a:tailEnd type="triangle" w="med" len="med"/>
            </a:ln>
          </p:spPr>
          <p:txBody>
            <a:bodyPr/>
            <a:lstStyle/>
            <a:p>
              <a:endParaRPr lang="en-US"/>
            </a:p>
          </p:txBody>
        </p:sp>
        <p:sp>
          <p:nvSpPr>
            <p:cNvPr id="28695" name="Line 14"/>
            <p:cNvSpPr>
              <a:spLocks noChangeShapeType="1"/>
            </p:cNvSpPr>
            <p:nvPr/>
          </p:nvSpPr>
          <p:spPr bwMode="auto">
            <a:xfrm flipH="1">
              <a:off x="1536" y="2304"/>
              <a:ext cx="624" cy="768"/>
            </a:xfrm>
            <a:prstGeom prst="line">
              <a:avLst/>
            </a:prstGeom>
            <a:noFill/>
            <a:ln w="28575">
              <a:solidFill>
                <a:srgbClr val="0000FF"/>
              </a:solidFill>
              <a:round/>
              <a:headEnd/>
              <a:tailEnd type="triangle" w="med" len="med"/>
            </a:ln>
          </p:spPr>
          <p:txBody>
            <a:bodyPr/>
            <a:lstStyle/>
            <a:p>
              <a:endParaRPr lang="en-US"/>
            </a:p>
          </p:txBody>
        </p:sp>
        <p:sp>
          <p:nvSpPr>
            <p:cNvPr id="28696" name="Line 15"/>
            <p:cNvSpPr>
              <a:spLocks noChangeShapeType="1"/>
            </p:cNvSpPr>
            <p:nvPr/>
          </p:nvSpPr>
          <p:spPr bwMode="auto">
            <a:xfrm flipV="1">
              <a:off x="2928" y="912"/>
              <a:ext cx="336" cy="480"/>
            </a:xfrm>
            <a:prstGeom prst="line">
              <a:avLst/>
            </a:prstGeom>
            <a:noFill/>
            <a:ln w="28575">
              <a:solidFill>
                <a:srgbClr val="0000FF"/>
              </a:solidFill>
              <a:round/>
              <a:headEnd/>
              <a:tailEnd type="triangle" w="med" len="med"/>
            </a:ln>
          </p:spPr>
          <p:txBody>
            <a:bodyPr/>
            <a:lstStyle/>
            <a:p>
              <a:endParaRPr lang="en-US"/>
            </a:p>
          </p:txBody>
        </p:sp>
        <p:sp>
          <p:nvSpPr>
            <p:cNvPr id="28697" name="Line 16"/>
            <p:cNvSpPr>
              <a:spLocks noChangeShapeType="1"/>
            </p:cNvSpPr>
            <p:nvPr/>
          </p:nvSpPr>
          <p:spPr bwMode="auto">
            <a:xfrm flipH="1" flipV="1">
              <a:off x="1584" y="1296"/>
              <a:ext cx="672" cy="288"/>
            </a:xfrm>
            <a:prstGeom prst="line">
              <a:avLst/>
            </a:prstGeom>
            <a:noFill/>
            <a:ln w="28575">
              <a:solidFill>
                <a:srgbClr val="0000FF"/>
              </a:solidFill>
              <a:round/>
              <a:headEnd/>
              <a:tailEnd type="triangle" w="med" len="med"/>
            </a:ln>
          </p:spPr>
          <p:txBody>
            <a:bodyPr/>
            <a:lstStyle/>
            <a:p>
              <a:endParaRPr lang="en-US"/>
            </a:p>
          </p:txBody>
        </p:sp>
        <p:sp>
          <p:nvSpPr>
            <p:cNvPr id="28698" name="Line 17"/>
            <p:cNvSpPr>
              <a:spLocks noChangeShapeType="1"/>
            </p:cNvSpPr>
            <p:nvPr/>
          </p:nvSpPr>
          <p:spPr bwMode="auto">
            <a:xfrm>
              <a:off x="3312" y="2544"/>
              <a:ext cx="288" cy="672"/>
            </a:xfrm>
            <a:prstGeom prst="line">
              <a:avLst/>
            </a:prstGeom>
            <a:noFill/>
            <a:ln w="28575">
              <a:solidFill>
                <a:srgbClr val="0000FF"/>
              </a:solidFill>
              <a:round/>
              <a:headEnd/>
              <a:tailEnd type="triangle" w="med" len="med"/>
            </a:ln>
          </p:spPr>
          <p:txBody>
            <a:bodyPr/>
            <a:lstStyle/>
            <a:p>
              <a:endParaRPr lang="en-US"/>
            </a:p>
          </p:txBody>
        </p:sp>
        <p:sp>
          <p:nvSpPr>
            <p:cNvPr id="28699" name="Line 18"/>
            <p:cNvSpPr>
              <a:spLocks noChangeShapeType="1"/>
            </p:cNvSpPr>
            <p:nvPr/>
          </p:nvSpPr>
          <p:spPr bwMode="auto">
            <a:xfrm flipH="1">
              <a:off x="2592" y="2640"/>
              <a:ext cx="96" cy="528"/>
            </a:xfrm>
            <a:prstGeom prst="line">
              <a:avLst/>
            </a:prstGeom>
            <a:noFill/>
            <a:ln w="28575">
              <a:solidFill>
                <a:srgbClr val="0000FF"/>
              </a:solidFill>
              <a:round/>
              <a:headEnd/>
              <a:tailEnd type="triangle" w="med" len="med"/>
            </a:ln>
          </p:spPr>
          <p:txBody>
            <a:bodyPr/>
            <a:lstStyle/>
            <a:p>
              <a:endParaRPr lang="en-US"/>
            </a:p>
          </p:txBody>
        </p:sp>
      </p:grpSp>
      <p:sp>
        <p:nvSpPr>
          <p:cNvPr id="120851" name="AutoShape 19"/>
          <p:cNvSpPr>
            <a:spLocks noChangeArrowheads="1"/>
          </p:cNvSpPr>
          <p:nvPr/>
        </p:nvSpPr>
        <p:spPr bwMode="auto">
          <a:xfrm>
            <a:off x="6908800" y="533400"/>
            <a:ext cx="1930400" cy="990600"/>
          </a:xfrm>
          <a:prstGeom prst="flowChartPredefinedProcess">
            <a:avLst/>
          </a:prstGeom>
          <a:solidFill>
            <a:srgbClr val="FFFFFF"/>
          </a:solidFill>
          <a:ln w="9525">
            <a:solidFill>
              <a:schemeClr val="tx1"/>
            </a:solidFill>
            <a:miter lim="800000"/>
            <a:headEnd/>
            <a:tailEnd/>
          </a:ln>
        </p:spPr>
        <p:txBody>
          <a:bodyPr wrap="none" anchor="ctr"/>
          <a:lstStyle/>
          <a:p>
            <a:pPr algn="ctr"/>
            <a:r>
              <a:rPr lang="en-US" sz="2400" b="1">
                <a:solidFill>
                  <a:srgbClr val="800000"/>
                </a:solidFill>
                <a:latin typeface="Times New Roman" pitchFamily="18" charset="0"/>
                <a:cs typeface="Times New Roman" pitchFamily="18" charset="0"/>
              </a:rPr>
              <a:t>doctor</a:t>
            </a:r>
          </a:p>
        </p:txBody>
      </p:sp>
      <p:sp>
        <p:nvSpPr>
          <p:cNvPr id="120852" name="AutoShape 20"/>
          <p:cNvSpPr>
            <a:spLocks noChangeArrowheads="1"/>
          </p:cNvSpPr>
          <p:nvPr/>
        </p:nvSpPr>
        <p:spPr bwMode="auto">
          <a:xfrm>
            <a:off x="9245600" y="1524000"/>
            <a:ext cx="1524000" cy="990600"/>
          </a:xfrm>
          <a:prstGeom prst="flowChartPredefinedProcess">
            <a:avLst/>
          </a:prstGeom>
          <a:solidFill>
            <a:srgbClr val="FFCCFF"/>
          </a:solidFill>
          <a:ln w="9525">
            <a:solidFill>
              <a:schemeClr val="tx1"/>
            </a:solidFill>
            <a:miter lim="800000"/>
            <a:headEnd/>
            <a:tailEnd/>
          </a:ln>
        </p:spPr>
        <p:txBody>
          <a:bodyPr wrap="none" anchor="ctr"/>
          <a:lstStyle/>
          <a:p>
            <a:pPr algn="ctr"/>
            <a:r>
              <a:rPr lang="en-US" sz="2400" b="1">
                <a:solidFill>
                  <a:srgbClr val="800000"/>
                </a:solidFill>
                <a:latin typeface="Times New Roman" pitchFamily="18" charset="0"/>
                <a:cs typeface="Times New Roman" pitchFamily="18" charset="0"/>
              </a:rPr>
              <a:t>architect</a:t>
            </a:r>
            <a:endParaRPr lang="en-US" sz="2400" b="1">
              <a:solidFill>
                <a:srgbClr val="800000"/>
              </a:solidFill>
              <a:latin typeface="Times New Roman" pitchFamily="18" charset="0"/>
              <a:cs typeface="Arial" charset="0"/>
            </a:endParaRPr>
          </a:p>
        </p:txBody>
      </p:sp>
      <p:sp>
        <p:nvSpPr>
          <p:cNvPr id="120853" name="AutoShape 21"/>
          <p:cNvSpPr>
            <a:spLocks noChangeArrowheads="1"/>
          </p:cNvSpPr>
          <p:nvPr/>
        </p:nvSpPr>
        <p:spPr bwMode="auto">
          <a:xfrm>
            <a:off x="7924800" y="4876800"/>
            <a:ext cx="1524000" cy="990600"/>
          </a:xfrm>
          <a:prstGeom prst="flowChartPredefinedProcess">
            <a:avLst/>
          </a:prstGeom>
          <a:solidFill>
            <a:srgbClr val="66FFFF"/>
          </a:solidFill>
          <a:ln w="9525">
            <a:solidFill>
              <a:schemeClr val="tx1"/>
            </a:solidFill>
            <a:miter lim="800000"/>
            <a:headEnd/>
            <a:tailEnd/>
          </a:ln>
        </p:spPr>
        <p:txBody>
          <a:bodyPr wrap="none" anchor="ctr"/>
          <a:lstStyle/>
          <a:p>
            <a:pPr algn="ctr"/>
            <a:r>
              <a:rPr lang="en-US" sz="2400" b="1">
                <a:solidFill>
                  <a:srgbClr val="800000"/>
                </a:solidFill>
                <a:latin typeface="Times New Roman" pitchFamily="18" charset="0"/>
                <a:cs typeface="Times New Roman" pitchFamily="18" charset="0"/>
              </a:rPr>
              <a:t>writer</a:t>
            </a:r>
            <a:endParaRPr lang="en-US" sz="2400" b="1">
              <a:cs typeface="Arial" charset="0"/>
            </a:endParaRPr>
          </a:p>
        </p:txBody>
      </p:sp>
      <p:sp>
        <p:nvSpPr>
          <p:cNvPr id="120854" name="AutoShape 22"/>
          <p:cNvSpPr>
            <a:spLocks noChangeArrowheads="1"/>
          </p:cNvSpPr>
          <p:nvPr/>
        </p:nvSpPr>
        <p:spPr bwMode="auto">
          <a:xfrm>
            <a:off x="4775200" y="5486400"/>
            <a:ext cx="1524000" cy="990600"/>
          </a:xfrm>
          <a:prstGeom prst="flowChartPredefinedProcess">
            <a:avLst/>
          </a:prstGeom>
          <a:solidFill>
            <a:srgbClr val="FFFF00"/>
          </a:solidFill>
          <a:ln w="9525">
            <a:solidFill>
              <a:schemeClr val="tx1"/>
            </a:solidFill>
            <a:miter lim="800000"/>
            <a:headEnd/>
            <a:tailEnd/>
          </a:ln>
        </p:spPr>
        <p:txBody>
          <a:bodyPr wrap="none" anchor="ctr"/>
          <a:lstStyle/>
          <a:p>
            <a:pPr algn="ctr"/>
            <a:r>
              <a:rPr lang="en-US" sz="2400" b="1">
                <a:solidFill>
                  <a:srgbClr val="800000"/>
                </a:solidFill>
                <a:latin typeface="Times New Roman" pitchFamily="18" charset="0"/>
                <a:cs typeface="Times New Roman" pitchFamily="18" charset="0"/>
              </a:rPr>
              <a:t>nurse</a:t>
            </a:r>
          </a:p>
        </p:txBody>
      </p:sp>
      <p:sp>
        <p:nvSpPr>
          <p:cNvPr id="120855" name="AutoShape 23"/>
          <p:cNvSpPr>
            <a:spLocks noChangeArrowheads="1"/>
          </p:cNvSpPr>
          <p:nvPr/>
        </p:nvSpPr>
        <p:spPr bwMode="auto">
          <a:xfrm>
            <a:off x="1320800" y="4419600"/>
            <a:ext cx="1524000" cy="990600"/>
          </a:xfrm>
          <a:prstGeom prst="flowChartPredefinedProcess">
            <a:avLst/>
          </a:prstGeom>
          <a:solidFill>
            <a:srgbClr val="99FF99"/>
          </a:solidFill>
          <a:ln w="9525">
            <a:solidFill>
              <a:schemeClr val="tx1"/>
            </a:solidFill>
            <a:miter lim="800000"/>
            <a:headEnd/>
            <a:tailEnd/>
          </a:ln>
        </p:spPr>
        <p:txBody>
          <a:bodyPr wrap="none" anchor="ctr"/>
          <a:lstStyle/>
          <a:p>
            <a:pPr algn="ctr"/>
            <a:r>
              <a:rPr lang="en-US" sz="2400" b="1">
                <a:solidFill>
                  <a:srgbClr val="0099FF"/>
                </a:solidFill>
                <a:latin typeface="Times New Roman" pitchFamily="18" charset="0"/>
                <a:cs typeface="Times New Roman" pitchFamily="18" charset="0"/>
              </a:rPr>
              <a:t>pilot</a:t>
            </a:r>
          </a:p>
        </p:txBody>
      </p:sp>
      <p:sp>
        <p:nvSpPr>
          <p:cNvPr id="120856" name="AutoShape 24"/>
          <p:cNvSpPr>
            <a:spLocks noChangeArrowheads="1"/>
          </p:cNvSpPr>
          <p:nvPr/>
        </p:nvSpPr>
        <p:spPr bwMode="auto">
          <a:xfrm>
            <a:off x="1727200" y="1295400"/>
            <a:ext cx="1524000" cy="990600"/>
          </a:xfrm>
          <a:prstGeom prst="flowChartPredefinedProcess">
            <a:avLst/>
          </a:prstGeom>
          <a:solidFill>
            <a:srgbClr val="00FFFF"/>
          </a:solidFill>
          <a:ln w="9525">
            <a:solidFill>
              <a:schemeClr val="tx1"/>
            </a:solidFill>
            <a:miter lim="800000"/>
            <a:headEnd/>
            <a:tailEnd/>
          </a:ln>
        </p:spPr>
        <p:txBody>
          <a:bodyPr wrap="none" anchor="ctr"/>
          <a:lstStyle/>
          <a:p>
            <a:pPr algn="ctr"/>
            <a:r>
              <a:rPr lang="en-US" sz="2400" b="1">
                <a:solidFill>
                  <a:srgbClr val="000066"/>
                </a:solidFill>
                <a:latin typeface="Times New Roman" pitchFamily="18" charset="0"/>
                <a:cs typeface="Times New Roman" pitchFamily="18" charset="0"/>
              </a:rPr>
              <a:t>teacher</a:t>
            </a:r>
          </a:p>
        </p:txBody>
      </p:sp>
      <p:pic>
        <p:nvPicPr>
          <p:cNvPr id="120857" name="Picture 25" descr="ẢnhSỐ.net ~ Bạn hãy click vào đây để thay đổi kích cỡ ảnh">
            <a:hlinkClick r:id="rId3" action="ppaction://hlinksldjump"/>
          </p:cNvPr>
          <p:cNvPicPr>
            <a:picLocks noChangeAspect="1" noChangeArrowheads="1" noCrop="1"/>
          </p:cNvPicPr>
          <p:nvPr/>
        </p:nvPicPr>
        <p:blipFill>
          <a:blip r:embed="rId4"/>
          <a:srcRect/>
          <a:stretch>
            <a:fillRect/>
          </a:stretch>
        </p:blipFill>
        <p:spPr bwMode="auto">
          <a:xfrm rot="-3551387">
            <a:off x="8014230" y="2982913"/>
            <a:ext cx="993775" cy="1727200"/>
          </a:xfrm>
          <a:prstGeom prst="rect">
            <a:avLst/>
          </a:prstGeom>
          <a:noFill/>
          <a:ln w="9525">
            <a:noFill/>
            <a:miter lim="800000"/>
            <a:headEnd/>
            <a:tailEnd/>
          </a:ln>
        </p:spPr>
      </p:pic>
      <p:pic>
        <p:nvPicPr>
          <p:cNvPr id="120858" name="Picture 26" descr="ẢnhSỐ.net ~ Bạn hãy click vào đây để thay đổi kích cỡ ảnh">
            <a:hlinkClick r:id="rId3" action="ppaction://hlinksldjump"/>
          </p:cNvPr>
          <p:cNvPicPr>
            <a:picLocks noChangeAspect="1" noChangeArrowheads="1" noCrop="1"/>
          </p:cNvPicPr>
          <p:nvPr/>
        </p:nvPicPr>
        <p:blipFill>
          <a:blip r:embed="rId4"/>
          <a:srcRect/>
          <a:stretch>
            <a:fillRect/>
          </a:stretch>
        </p:blipFill>
        <p:spPr bwMode="auto">
          <a:xfrm rot="-1015650">
            <a:off x="4775200" y="914400"/>
            <a:ext cx="1134533" cy="1371600"/>
          </a:xfrm>
          <a:prstGeom prst="rect">
            <a:avLst/>
          </a:prstGeom>
          <a:noFill/>
          <a:ln w="9525">
            <a:noFill/>
            <a:miter lim="800000"/>
            <a:headEnd/>
            <a:tailEnd/>
          </a:ln>
        </p:spPr>
      </p:pic>
      <p:pic>
        <p:nvPicPr>
          <p:cNvPr id="120859" name="Picture 27" descr="ẢnhSỐ.net ~ Bạn hãy click vào đây để thay đổi kích cỡ ảnh">
            <a:hlinkClick r:id="rId3" action="ppaction://hlinksldjump"/>
          </p:cNvPr>
          <p:cNvPicPr>
            <a:picLocks noChangeAspect="1" noChangeArrowheads="1" noCrop="1"/>
          </p:cNvPicPr>
          <p:nvPr/>
        </p:nvPicPr>
        <p:blipFill>
          <a:blip r:embed="rId4"/>
          <a:srcRect/>
          <a:stretch>
            <a:fillRect/>
          </a:stretch>
        </p:blipFill>
        <p:spPr bwMode="auto">
          <a:xfrm rot="2470773">
            <a:off x="3860801" y="3886200"/>
            <a:ext cx="1325033" cy="13716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20837"/>
                                        </p:tgtEl>
                                        <p:attrNameLst>
                                          <p:attrName>style.visibility</p:attrName>
                                        </p:attrNameLst>
                                      </p:cBhvr>
                                      <p:to>
                                        <p:strVal val="visible"/>
                                      </p:to>
                                    </p:set>
                                    <p:animEffect transition="in" filter="box(in)">
                                      <p:cBhvr>
                                        <p:cTn id="7" dur="500"/>
                                        <p:tgtEl>
                                          <p:spTgt spid="12083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20857"/>
                                        </p:tgtEl>
                                        <p:attrNameLst>
                                          <p:attrName>style.visibility</p:attrName>
                                        </p:attrNameLst>
                                      </p:cBhvr>
                                      <p:to>
                                        <p:strVal val="visible"/>
                                      </p:to>
                                    </p:set>
                                    <p:animEffect transition="in" filter="blinds(horizontal)">
                                      <p:cBhvr>
                                        <p:cTn id="12" dur="500"/>
                                        <p:tgtEl>
                                          <p:spTgt spid="12085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20858"/>
                                        </p:tgtEl>
                                        <p:attrNameLst>
                                          <p:attrName>style.visibility</p:attrName>
                                        </p:attrNameLst>
                                      </p:cBhvr>
                                      <p:to>
                                        <p:strVal val="visible"/>
                                      </p:to>
                                    </p:set>
                                    <p:animEffect transition="in" filter="blinds(horizontal)">
                                      <p:cBhvr>
                                        <p:cTn id="17" dur="500"/>
                                        <p:tgtEl>
                                          <p:spTgt spid="120858"/>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120859"/>
                                        </p:tgtEl>
                                        <p:attrNameLst>
                                          <p:attrName>style.visibility</p:attrName>
                                        </p:attrNameLst>
                                      </p:cBhvr>
                                      <p:to>
                                        <p:strVal val="visible"/>
                                      </p:to>
                                    </p:set>
                                    <p:animEffect transition="in" filter="checkerboard(across)">
                                      <p:cBhvr>
                                        <p:cTn id="22" dur="500"/>
                                        <p:tgtEl>
                                          <p:spTgt spid="120859"/>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checkerboard(across)">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120840"/>
                                        </p:tgtEl>
                                        <p:attrNameLst>
                                          <p:attrName>style.visibility</p:attrName>
                                        </p:attrNameLst>
                                      </p:cBhvr>
                                      <p:to>
                                        <p:strVal val="visible"/>
                                      </p:to>
                                    </p:set>
                                    <p:animEffect transition="in" filter="box(in)">
                                      <p:cBhvr>
                                        <p:cTn id="32" dur="500"/>
                                        <p:tgtEl>
                                          <p:spTgt spid="120840"/>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20838"/>
                                        </p:tgtEl>
                                        <p:attrNameLst>
                                          <p:attrName>style.visibility</p:attrName>
                                        </p:attrNameLst>
                                      </p:cBhvr>
                                      <p:to>
                                        <p:strVal val="visible"/>
                                      </p:to>
                                    </p:set>
                                    <p:animEffect transition="in" filter="blinds(horizontal)">
                                      <p:cBhvr>
                                        <p:cTn id="37" dur="500"/>
                                        <p:tgtEl>
                                          <p:spTgt spid="120838"/>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grpId="0" nodeType="clickEffect">
                                  <p:stCondLst>
                                    <p:cond delay="0"/>
                                  </p:stCondLst>
                                  <p:childTnLst>
                                    <p:set>
                                      <p:cBhvr>
                                        <p:cTn id="41" dur="1" fill="hold">
                                          <p:stCondLst>
                                            <p:cond delay="0"/>
                                          </p:stCondLst>
                                        </p:cTn>
                                        <p:tgtEl>
                                          <p:spTgt spid="120839"/>
                                        </p:tgtEl>
                                        <p:attrNameLst>
                                          <p:attrName>style.visibility</p:attrName>
                                        </p:attrNameLst>
                                      </p:cBhvr>
                                      <p:to>
                                        <p:strVal val="visible"/>
                                      </p:to>
                                    </p:set>
                                    <p:animEffect transition="in" filter="checkerboard(across)">
                                      <p:cBhvr>
                                        <p:cTn id="42" dur="500"/>
                                        <p:tgtEl>
                                          <p:spTgt spid="120839"/>
                                        </p:tgtEl>
                                      </p:cBhvr>
                                    </p:animEffect>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grpId="0" nodeType="clickEffect">
                                  <p:stCondLst>
                                    <p:cond delay="0"/>
                                  </p:stCondLst>
                                  <p:childTnLst>
                                    <p:set>
                                      <p:cBhvr>
                                        <p:cTn id="46" dur="1" fill="hold">
                                          <p:stCondLst>
                                            <p:cond delay="0"/>
                                          </p:stCondLst>
                                        </p:cTn>
                                        <p:tgtEl>
                                          <p:spTgt spid="120843"/>
                                        </p:tgtEl>
                                        <p:attrNameLst>
                                          <p:attrName>style.visibility</p:attrName>
                                        </p:attrNameLst>
                                      </p:cBhvr>
                                      <p:to>
                                        <p:strVal val="visible"/>
                                      </p:to>
                                    </p:set>
                                    <p:animEffect transition="in" filter="checkerboard(across)">
                                      <p:cBhvr>
                                        <p:cTn id="47" dur="500"/>
                                        <p:tgtEl>
                                          <p:spTgt spid="120843"/>
                                        </p:tgtEl>
                                      </p:cBhvr>
                                    </p:animEffect>
                                  </p:childTnLst>
                                </p:cTn>
                              </p:par>
                            </p:childTnLst>
                          </p:cTn>
                        </p:par>
                      </p:childTnLst>
                    </p:cTn>
                  </p:par>
                  <p:par>
                    <p:cTn id="48" fill="hold">
                      <p:stCondLst>
                        <p:cond delay="indefinite"/>
                      </p:stCondLst>
                      <p:childTnLst>
                        <p:par>
                          <p:cTn id="49" fill="hold">
                            <p:stCondLst>
                              <p:cond delay="0"/>
                            </p:stCondLst>
                            <p:childTnLst>
                              <p:par>
                                <p:cTn id="50" presetID="5" presetClass="entr" presetSubtype="10" fill="hold" grpId="0" nodeType="clickEffect">
                                  <p:stCondLst>
                                    <p:cond delay="0"/>
                                  </p:stCondLst>
                                  <p:childTnLst>
                                    <p:set>
                                      <p:cBhvr>
                                        <p:cTn id="51" dur="1" fill="hold">
                                          <p:stCondLst>
                                            <p:cond delay="0"/>
                                          </p:stCondLst>
                                        </p:cTn>
                                        <p:tgtEl>
                                          <p:spTgt spid="120841"/>
                                        </p:tgtEl>
                                        <p:attrNameLst>
                                          <p:attrName>style.visibility</p:attrName>
                                        </p:attrNameLst>
                                      </p:cBhvr>
                                      <p:to>
                                        <p:strVal val="visible"/>
                                      </p:to>
                                    </p:set>
                                    <p:animEffect transition="in" filter="checkerboard(across)">
                                      <p:cBhvr>
                                        <p:cTn id="52" dur="500"/>
                                        <p:tgtEl>
                                          <p:spTgt spid="120841"/>
                                        </p:tgtEl>
                                      </p:cBhvr>
                                    </p:animEffect>
                                  </p:childTnLst>
                                </p:cTn>
                              </p:par>
                            </p:childTnLst>
                          </p:cTn>
                        </p:par>
                      </p:childTnLst>
                    </p:cTn>
                  </p:par>
                  <p:par>
                    <p:cTn id="53" fill="hold">
                      <p:stCondLst>
                        <p:cond delay="indefinite"/>
                      </p:stCondLst>
                      <p:childTnLst>
                        <p:par>
                          <p:cTn id="54" fill="hold">
                            <p:stCondLst>
                              <p:cond delay="0"/>
                            </p:stCondLst>
                            <p:childTnLst>
                              <p:par>
                                <p:cTn id="55" presetID="8" presetClass="entr" presetSubtype="16" fill="hold" grpId="0" nodeType="clickEffect">
                                  <p:stCondLst>
                                    <p:cond delay="0"/>
                                  </p:stCondLst>
                                  <p:childTnLst>
                                    <p:set>
                                      <p:cBhvr>
                                        <p:cTn id="56" dur="1" fill="hold">
                                          <p:stCondLst>
                                            <p:cond delay="0"/>
                                          </p:stCondLst>
                                        </p:cTn>
                                        <p:tgtEl>
                                          <p:spTgt spid="120842"/>
                                        </p:tgtEl>
                                        <p:attrNameLst>
                                          <p:attrName>style.visibility</p:attrName>
                                        </p:attrNameLst>
                                      </p:cBhvr>
                                      <p:to>
                                        <p:strVal val="visible"/>
                                      </p:to>
                                    </p:set>
                                    <p:animEffect transition="in" filter="diamond(in)">
                                      <p:cBhvr>
                                        <p:cTn id="57" dur="2000"/>
                                        <p:tgtEl>
                                          <p:spTgt spid="120842"/>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grpId="0" nodeType="clickEffect">
                                  <p:stCondLst>
                                    <p:cond delay="0"/>
                                  </p:stCondLst>
                                  <p:childTnLst>
                                    <p:set>
                                      <p:cBhvr>
                                        <p:cTn id="61" dur="1" fill="hold">
                                          <p:stCondLst>
                                            <p:cond delay="0"/>
                                          </p:stCondLst>
                                        </p:cTn>
                                        <p:tgtEl>
                                          <p:spTgt spid="120851"/>
                                        </p:tgtEl>
                                        <p:attrNameLst>
                                          <p:attrName>style.visibility</p:attrName>
                                        </p:attrNameLst>
                                      </p:cBhvr>
                                      <p:to>
                                        <p:strVal val="visible"/>
                                      </p:to>
                                    </p:set>
                                    <p:animEffect transition="in" filter="blinds(horizontal)">
                                      <p:cBhvr>
                                        <p:cTn id="62" dur="500"/>
                                        <p:tgtEl>
                                          <p:spTgt spid="120851"/>
                                        </p:tgtEl>
                                      </p:cBhvr>
                                    </p:animEffect>
                                  </p:childTnLst>
                                </p:cTn>
                              </p:par>
                            </p:childTnLst>
                          </p:cTn>
                        </p:par>
                      </p:childTnLst>
                    </p:cTn>
                  </p:par>
                  <p:par>
                    <p:cTn id="63" fill="hold">
                      <p:stCondLst>
                        <p:cond delay="indefinite"/>
                      </p:stCondLst>
                      <p:childTnLst>
                        <p:par>
                          <p:cTn id="64" fill="hold">
                            <p:stCondLst>
                              <p:cond delay="0"/>
                            </p:stCondLst>
                            <p:childTnLst>
                              <p:par>
                                <p:cTn id="65" presetID="5" presetClass="entr" presetSubtype="10" fill="hold" grpId="0" nodeType="clickEffect">
                                  <p:stCondLst>
                                    <p:cond delay="0"/>
                                  </p:stCondLst>
                                  <p:childTnLst>
                                    <p:set>
                                      <p:cBhvr>
                                        <p:cTn id="66" dur="1" fill="hold">
                                          <p:stCondLst>
                                            <p:cond delay="0"/>
                                          </p:stCondLst>
                                        </p:cTn>
                                        <p:tgtEl>
                                          <p:spTgt spid="120852"/>
                                        </p:tgtEl>
                                        <p:attrNameLst>
                                          <p:attrName>style.visibility</p:attrName>
                                        </p:attrNameLst>
                                      </p:cBhvr>
                                      <p:to>
                                        <p:strVal val="visible"/>
                                      </p:to>
                                    </p:set>
                                    <p:animEffect transition="in" filter="checkerboard(across)">
                                      <p:cBhvr>
                                        <p:cTn id="67" dur="500"/>
                                        <p:tgtEl>
                                          <p:spTgt spid="120852"/>
                                        </p:tgtEl>
                                      </p:cBhvr>
                                    </p:animEffect>
                                  </p:childTnLst>
                                </p:cTn>
                              </p:par>
                            </p:childTnLst>
                          </p:cTn>
                        </p:par>
                      </p:childTnLst>
                    </p:cTn>
                  </p:par>
                  <p:par>
                    <p:cTn id="68" fill="hold">
                      <p:stCondLst>
                        <p:cond delay="indefinite"/>
                      </p:stCondLst>
                      <p:childTnLst>
                        <p:par>
                          <p:cTn id="69" fill="hold">
                            <p:stCondLst>
                              <p:cond delay="0"/>
                            </p:stCondLst>
                            <p:childTnLst>
                              <p:par>
                                <p:cTn id="70" presetID="5" presetClass="entr" presetSubtype="10" fill="hold" grpId="0" nodeType="clickEffect">
                                  <p:stCondLst>
                                    <p:cond delay="0"/>
                                  </p:stCondLst>
                                  <p:childTnLst>
                                    <p:set>
                                      <p:cBhvr>
                                        <p:cTn id="71" dur="1" fill="hold">
                                          <p:stCondLst>
                                            <p:cond delay="0"/>
                                          </p:stCondLst>
                                        </p:cTn>
                                        <p:tgtEl>
                                          <p:spTgt spid="120853"/>
                                        </p:tgtEl>
                                        <p:attrNameLst>
                                          <p:attrName>style.visibility</p:attrName>
                                        </p:attrNameLst>
                                      </p:cBhvr>
                                      <p:to>
                                        <p:strVal val="visible"/>
                                      </p:to>
                                    </p:set>
                                    <p:animEffect transition="in" filter="checkerboard(across)">
                                      <p:cBhvr>
                                        <p:cTn id="72" dur="500"/>
                                        <p:tgtEl>
                                          <p:spTgt spid="120853"/>
                                        </p:tgtEl>
                                      </p:cBhvr>
                                    </p:animEffect>
                                  </p:childTnLst>
                                </p:cTn>
                              </p:par>
                            </p:childTnLst>
                          </p:cTn>
                        </p:par>
                      </p:childTnLst>
                    </p:cTn>
                  </p:par>
                  <p:par>
                    <p:cTn id="73" fill="hold">
                      <p:stCondLst>
                        <p:cond delay="indefinite"/>
                      </p:stCondLst>
                      <p:childTnLst>
                        <p:par>
                          <p:cTn id="74" fill="hold">
                            <p:stCondLst>
                              <p:cond delay="0"/>
                            </p:stCondLst>
                            <p:childTnLst>
                              <p:par>
                                <p:cTn id="75" presetID="5" presetClass="entr" presetSubtype="10" fill="hold" grpId="0" nodeType="clickEffect">
                                  <p:stCondLst>
                                    <p:cond delay="0"/>
                                  </p:stCondLst>
                                  <p:childTnLst>
                                    <p:set>
                                      <p:cBhvr>
                                        <p:cTn id="76" dur="1" fill="hold">
                                          <p:stCondLst>
                                            <p:cond delay="0"/>
                                          </p:stCondLst>
                                        </p:cTn>
                                        <p:tgtEl>
                                          <p:spTgt spid="120854"/>
                                        </p:tgtEl>
                                        <p:attrNameLst>
                                          <p:attrName>style.visibility</p:attrName>
                                        </p:attrNameLst>
                                      </p:cBhvr>
                                      <p:to>
                                        <p:strVal val="visible"/>
                                      </p:to>
                                    </p:set>
                                    <p:animEffect transition="in" filter="checkerboard(across)">
                                      <p:cBhvr>
                                        <p:cTn id="77" dur="500"/>
                                        <p:tgtEl>
                                          <p:spTgt spid="120854"/>
                                        </p:tgtEl>
                                      </p:cBhvr>
                                    </p:animEffect>
                                  </p:childTnLst>
                                </p:cTn>
                              </p:par>
                            </p:childTnLst>
                          </p:cTn>
                        </p:par>
                      </p:childTnLst>
                    </p:cTn>
                  </p:par>
                  <p:par>
                    <p:cTn id="78" fill="hold">
                      <p:stCondLst>
                        <p:cond delay="indefinite"/>
                      </p:stCondLst>
                      <p:childTnLst>
                        <p:par>
                          <p:cTn id="79" fill="hold">
                            <p:stCondLst>
                              <p:cond delay="0"/>
                            </p:stCondLst>
                            <p:childTnLst>
                              <p:par>
                                <p:cTn id="80" presetID="5" presetClass="entr" presetSubtype="10" fill="hold" grpId="0" nodeType="clickEffect">
                                  <p:stCondLst>
                                    <p:cond delay="0"/>
                                  </p:stCondLst>
                                  <p:childTnLst>
                                    <p:set>
                                      <p:cBhvr>
                                        <p:cTn id="81" dur="1" fill="hold">
                                          <p:stCondLst>
                                            <p:cond delay="0"/>
                                          </p:stCondLst>
                                        </p:cTn>
                                        <p:tgtEl>
                                          <p:spTgt spid="120855"/>
                                        </p:tgtEl>
                                        <p:attrNameLst>
                                          <p:attrName>style.visibility</p:attrName>
                                        </p:attrNameLst>
                                      </p:cBhvr>
                                      <p:to>
                                        <p:strVal val="visible"/>
                                      </p:to>
                                    </p:set>
                                    <p:animEffect transition="in" filter="checkerboard(across)">
                                      <p:cBhvr>
                                        <p:cTn id="82" dur="500"/>
                                        <p:tgtEl>
                                          <p:spTgt spid="120855"/>
                                        </p:tgtEl>
                                      </p:cBhvr>
                                    </p:animEffect>
                                  </p:childTnLst>
                                </p:cTn>
                              </p:par>
                            </p:childTnLst>
                          </p:cTn>
                        </p:par>
                      </p:childTnLst>
                    </p:cTn>
                  </p:par>
                  <p:par>
                    <p:cTn id="83" fill="hold">
                      <p:stCondLst>
                        <p:cond delay="indefinite"/>
                      </p:stCondLst>
                      <p:childTnLst>
                        <p:par>
                          <p:cTn id="84" fill="hold">
                            <p:stCondLst>
                              <p:cond delay="0"/>
                            </p:stCondLst>
                            <p:childTnLst>
                              <p:par>
                                <p:cTn id="85" presetID="5" presetClass="entr" presetSubtype="10" fill="hold" grpId="0" nodeType="clickEffect">
                                  <p:stCondLst>
                                    <p:cond delay="0"/>
                                  </p:stCondLst>
                                  <p:childTnLst>
                                    <p:set>
                                      <p:cBhvr>
                                        <p:cTn id="86" dur="1" fill="hold">
                                          <p:stCondLst>
                                            <p:cond delay="0"/>
                                          </p:stCondLst>
                                        </p:cTn>
                                        <p:tgtEl>
                                          <p:spTgt spid="120856"/>
                                        </p:tgtEl>
                                        <p:attrNameLst>
                                          <p:attrName>style.visibility</p:attrName>
                                        </p:attrNameLst>
                                      </p:cBhvr>
                                      <p:to>
                                        <p:strVal val="visible"/>
                                      </p:to>
                                    </p:set>
                                    <p:animEffect transition="in" filter="checkerboard(across)">
                                      <p:cBhvr>
                                        <p:cTn id="87" dur="500"/>
                                        <p:tgtEl>
                                          <p:spTgt spid="1208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837" grpId="0" animBg="1"/>
      <p:bldP spid="120838" grpId="0" animBg="1"/>
      <p:bldP spid="120839" grpId="0" animBg="1"/>
      <p:bldP spid="120840" grpId="0" animBg="1"/>
      <p:bldP spid="120841" grpId="0" animBg="1"/>
      <p:bldP spid="120842" grpId="0" animBg="1"/>
      <p:bldP spid="120843" grpId="0" animBg="1"/>
      <p:bldP spid="120851" grpId="0" animBg="1"/>
      <p:bldP spid="120852" grpId="0" animBg="1"/>
      <p:bldP spid="120853" grpId="0" animBg="1"/>
      <p:bldP spid="120854" grpId="0" animBg="1"/>
      <p:bldP spid="120855" grpId="0" animBg="1"/>
      <p:bldP spid="120856"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ChangeArrowheads="1"/>
          </p:cNvSpPr>
          <p:nvPr/>
        </p:nvSpPr>
        <p:spPr bwMode="auto">
          <a:xfrm>
            <a:off x="0" y="0"/>
            <a:ext cx="184731" cy="369332"/>
          </a:xfrm>
          <a:prstGeom prst="rect">
            <a:avLst/>
          </a:prstGeom>
          <a:noFill/>
          <a:ln w="9525">
            <a:noFill/>
            <a:miter lim="800000"/>
            <a:headEnd/>
            <a:tailEnd/>
          </a:ln>
        </p:spPr>
        <p:txBody>
          <a:bodyPr wrap="none" anchor="ctr">
            <a:spAutoFit/>
          </a:bodyPr>
          <a:lstStyle/>
          <a:p>
            <a:endParaRPr lang="en-US"/>
          </a:p>
        </p:txBody>
      </p:sp>
      <p:graphicFrame>
        <p:nvGraphicFramePr>
          <p:cNvPr id="2050" name="Object 1"/>
          <p:cNvGraphicFramePr>
            <a:graphicFrameLocks noChangeAspect="1"/>
          </p:cNvGraphicFramePr>
          <p:nvPr/>
        </p:nvGraphicFramePr>
        <p:xfrm>
          <a:off x="0" y="0"/>
          <a:ext cx="12192000" cy="6858000"/>
        </p:xfrm>
        <a:graphic>
          <a:graphicData uri="http://schemas.openxmlformats.org/presentationml/2006/ole">
            <p:oleObj spid="_x0000_s70658" name="Slide" r:id="rId3" imgW="4570603" imgH="3427427" progId="PowerPoint.Slide.12">
              <p:embed/>
            </p:oleObj>
          </a:graphicData>
        </a:graphic>
      </p:graphicFrame>
      <p:sp>
        <p:nvSpPr>
          <p:cNvPr id="4" name="Rounded Rectangle 3"/>
          <p:cNvSpPr/>
          <p:nvPr/>
        </p:nvSpPr>
        <p:spPr>
          <a:xfrm>
            <a:off x="601579" y="6087979"/>
            <a:ext cx="1852864" cy="4812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t>24/2/2023</a:t>
            </a:r>
            <a:endParaRPr lang="en-US" sz="2800" b="1" dirty="0"/>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2"/>
          <a:srcRect/>
          <a:stretch>
            <a:fillRect/>
          </a:stretch>
        </p:blipFill>
        <p:spPr bwMode="auto">
          <a:xfrm>
            <a:off x="3819525" y="1628775"/>
            <a:ext cx="4552950" cy="36004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wo kind doctors">
            <a:hlinkClick r:id="" action="ppaction://media"/>
          </p:cNvPr>
          <p:cNvPicPr>
            <a:picLocks noChangeAspect="1"/>
          </p:cNvPicPr>
          <p:nvPr>
            <a:videoFile r:link="rId1"/>
            <p:extLst>
              <p:ext uri="{DAA4B4D4-6D71-4841-9C94-3DE7FCFB9230}">
                <p14:media xmlns:p14="http://schemas.microsoft.com/office/powerpoint/2010/main" xmlns="" r:embed=""/>
              </p:ext>
            </p:extLst>
          </p:nvPr>
        </p:nvPicPr>
        <p:blipFill>
          <a:blip r:embed="rId3"/>
          <a:stretch>
            <a:fillRect/>
          </a:stretch>
        </p:blipFill>
        <p:spPr>
          <a:xfrm>
            <a:off x="0" y="0"/>
            <a:ext cx="12192000" cy="6858000"/>
          </a:xfrm>
          <a:prstGeom prst="rect">
            <a:avLst/>
          </a:prstGeom>
        </p:spPr>
      </p:pic>
      <p:sp>
        <p:nvSpPr>
          <p:cNvPr id="3" name="Rectangle 2"/>
          <p:cNvSpPr/>
          <p:nvPr/>
        </p:nvSpPr>
        <p:spPr>
          <a:xfrm>
            <a:off x="3197145" y="5740791"/>
            <a:ext cx="5426486" cy="369332"/>
          </a:xfrm>
          <a:prstGeom prst="rect">
            <a:avLst/>
          </a:prstGeom>
        </p:spPr>
        <p:txBody>
          <a:bodyPr wrap="none">
            <a:spAutoFit/>
          </a:bodyPr>
          <a:lstStyle/>
          <a:p>
            <a:r>
              <a:rPr lang="en-US" dirty="0" smtClean="0">
                <a:latin typeface="Berlin Sans FB Demi" pitchFamily="34" charset="0"/>
              </a:rPr>
              <a:t>https://www.youtube.com/watch?v=PUhBp2AKugo</a:t>
            </a:r>
            <a:endParaRPr lang="en-US" dirty="0">
              <a:latin typeface="Berlin Sans FB Demi" pitchFamily="34" charset="0"/>
            </a:endParaRPr>
          </a:p>
        </p:txBody>
      </p:sp>
      <p:sp>
        <p:nvSpPr>
          <p:cNvPr id="4" name="Rectangle 3"/>
          <p:cNvSpPr/>
          <p:nvPr/>
        </p:nvSpPr>
        <p:spPr>
          <a:xfrm>
            <a:off x="3175373" y="5298105"/>
            <a:ext cx="2568332" cy="369332"/>
          </a:xfrm>
          <a:prstGeom prst="rect">
            <a:avLst/>
          </a:prstGeom>
        </p:spPr>
        <p:txBody>
          <a:bodyPr wrap="none">
            <a:spAutoFit/>
          </a:bodyPr>
          <a:lstStyle/>
          <a:p>
            <a:r>
              <a:rPr lang="en-US" dirty="0" smtClean="0">
                <a:solidFill>
                  <a:srgbClr val="FF0000"/>
                </a:solidFill>
                <a:latin typeface="Berlin Sans FB Demi" pitchFamily="34" charset="0"/>
              </a:rPr>
              <a:t>SONG ALPHABET JOBS</a:t>
            </a:r>
            <a:endParaRPr lang="en-US" dirty="0">
              <a:solidFill>
                <a:srgbClr val="FF0000"/>
              </a:solidFill>
              <a:latin typeface="Berlin Sans FB Demi" pitchFamily="34" charset="0"/>
            </a:endParaRPr>
          </a:p>
        </p:txBody>
      </p:sp>
    </p:spTree>
    <p:extLst>
      <p:ext uri="{BB962C8B-B14F-4D97-AF65-F5344CB8AC3E}">
        <p14:creationId xmlns:p14="http://schemas.microsoft.com/office/powerpoint/2010/main" xmlns="" val="248716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29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p:cNvSpPr/>
          <p:nvPr/>
        </p:nvSpPr>
        <p:spPr>
          <a:xfrm>
            <a:off x="0" y="24661"/>
            <a:ext cx="12192000" cy="6838121"/>
          </a:xfrm>
          <a:prstGeom prst="rect">
            <a:avLst/>
          </a:prstGeom>
          <a:solidFill>
            <a:srgbClr val="CEF7F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3995530" y="432394"/>
            <a:ext cx="3056110" cy="674505"/>
          </a:xfrm>
          <a:prstGeom prst="rect">
            <a:avLst/>
          </a:prstGeom>
          <a:noFill/>
        </p:spPr>
        <p:txBody>
          <a:bodyPr wrap="none" lIns="91440" tIns="45720" rIns="91440" bIns="45720">
            <a:prstTxWarp prst="textChevron">
              <a:avLst/>
            </a:prstTxWarp>
            <a:spAutoFit/>
          </a:bodyPr>
          <a:lstStyle/>
          <a:p>
            <a:pPr algn="ctr"/>
            <a:r>
              <a:rPr lang="en-US" sz="900" b="1" cap="none" spc="0" dirty="0" smtClean="0">
                <a:ln w="18000">
                  <a:solidFill>
                    <a:srgbClr val="000099"/>
                  </a:solidFill>
                  <a:prstDash val="solid"/>
                  <a:miter lim="800000"/>
                </a:ln>
                <a:solidFill>
                  <a:srgbClr val="FF0000"/>
                </a:solidFill>
                <a:effectLst>
                  <a:outerShdw blurRad="25500" dist="23000" dir="7020000" algn="tl">
                    <a:srgbClr val="000000">
                      <a:alpha val="50000"/>
                    </a:srgbClr>
                  </a:outerShdw>
                </a:effectLst>
              </a:rPr>
              <a:t>My</a:t>
            </a:r>
            <a:r>
              <a:rPr lang="en-US" sz="900" b="1" cap="none" spc="0"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 </a:t>
            </a:r>
            <a:r>
              <a:rPr lang="en-US" sz="900" b="1" cap="none" spc="0" dirty="0" smtClean="0">
                <a:ln w="18000">
                  <a:solidFill>
                    <a:srgbClr val="6600CC"/>
                  </a:solidFill>
                  <a:prstDash val="solid"/>
                  <a:miter lim="800000"/>
                </a:ln>
                <a:solidFill>
                  <a:srgbClr val="002060"/>
                </a:solidFill>
                <a:effectLst>
                  <a:outerShdw blurRad="25500" dist="23000" dir="7020000" algn="tl">
                    <a:srgbClr val="000000">
                      <a:alpha val="50000"/>
                    </a:srgbClr>
                  </a:outerShdw>
                </a:effectLst>
              </a:rPr>
              <a:t>s</a:t>
            </a:r>
            <a:r>
              <a:rPr lang="en-US" sz="900" b="1" cap="none" spc="0" dirty="0" smtClean="0">
                <a:ln w="18000">
                  <a:solidFill>
                    <a:srgbClr val="6600CC"/>
                  </a:solidFill>
                  <a:prstDash val="solid"/>
                  <a:miter lim="800000"/>
                </a:ln>
                <a:solidFill>
                  <a:schemeClr val="accent2">
                    <a:lumMod val="50000"/>
                  </a:schemeClr>
                </a:solidFill>
                <a:effectLst>
                  <a:outerShdw blurRad="25500" dist="23000" dir="7020000" algn="tl">
                    <a:srgbClr val="000000">
                      <a:alpha val="50000"/>
                    </a:srgbClr>
                  </a:outerShdw>
                </a:effectLst>
              </a:rPr>
              <a:t>u</a:t>
            </a:r>
            <a:r>
              <a:rPr lang="en-US" sz="900" b="1" cap="none" spc="0" dirty="0" smtClean="0">
                <a:ln w="18000">
                  <a:solidFill>
                    <a:srgbClr val="6600CC"/>
                  </a:solidFill>
                  <a:prstDash val="solid"/>
                  <a:miter lim="800000"/>
                </a:ln>
                <a:solidFill>
                  <a:srgbClr val="FFCC00"/>
                </a:solidFill>
                <a:effectLst>
                  <a:outerShdw blurRad="25500" dist="23000" dir="7020000" algn="tl">
                    <a:srgbClr val="000000">
                      <a:alpha val="50000"/>
                    </a:srgbClr>
                  </a:outerShdw>
                </a:effectLst>
              </a:rPr>
              <a:t>r</a:t>
            </a:r>
            <a:r>
              <a:rPr lang="en-US" sz="900" b="1" cap="none" spc="0" dirty="0" smtClean="0">
                <a:ln w="18000">
                  <a:solidFill>
                    <a:srgbClr val="6600CC"/>
                  </a:solidFill>
                  <a:prstDash val="solid"/>
                  <a:miter lim="800000"/>
                </a:ln>
                <a:solidFill>
                  <a:srgbClr val="CC00FF"/>
                </a:solidFill>
                <a:effectLst>
                  <a:outerShdw blurRad="25500" dist="23000" dir="7020000" algn="tl">
                    <a:srgbClr val="000000">
                      <a:alpha val="50000"/>
                    </a:srgbClr>
                  </a:outerShdw>
                </a:effectLst>
              </a:rPr>
              <a:t>v</a:t>
            </a:r>
            <a:r>
              <a:rPr lang="en-US" sz="900" b="1" cap="none" spc="0" dirty="0" smtClean="0">
                <a:ln w="18000">
                  <a:solidFill>
                    <a:srgbClr val="6600CC"/>
                  </a:solidFill>
                  <a:prstDash val="solid"/>
                  <a:miter lim="800000"/>
                </a:ln>
                <a:solidFill>
                  <a:schemeClr val="accent6">
                    <a:lumMod val="50000"/>
                  </a:schemeClr>
                </a:solidFill>
                <a:effectLst>
                  <a:outerShdw blurRad="25500" dist="23000" dir="7020000" algn="tl">
                    <a:srgbClr val="000000">
                      <a:alpha val="50000"/>
                    </a:srgbClr>
                  </a:outerShdw>
                </a:effectLst>
              </a:rPr>
              <a:t>e</a:t>
            </a:r>
            <a:r>
              <a:rPr lang="en-US" sz="900" b="1" cap="none" spc="0" dirty="0" smtClean="0">
                <a:ln w="18000">
                  <a:solidFill>
                    <a:srgbClr val="6600CC"/>
                  </a:solidFill>
                  <a:prstDash val="solid"/>
                  <a:miter lim="800000"/>
                </a:ln>
                <a:solidFill>
                  <a:schemeClr val="bg2">
                    <a:lumMod val="10000"/>
                  </a:schemeClr>
                </a:solidFill>
                <a:effectLst>
                  <a:outerShdw blurRad="25500" dist="23000" dir="7020000" algn="tl">
                    <a:srgbClr val="000000">
                      <a:alpha val="50000"/>
                    </a:srgbClr>
                  </a:outerShdw>
                </a:effectLst>
              </a:rPr>
              <a:t>y</a:t>
            </a:r>
            <a:r>
              <a:rPr lang="en-US" sz="900" b="1" cap="none" spc="0"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 </a:t>
            </a:r>
            <a:endParaRPr lang="en-US" sz="900" b="1" cap="none" spc="0"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6" name="TextBox 5"/>
          <p:cNvSpPr txBox="1"/>
          <p:nvPr/>
        </p:nvSpPr>
        <p:spPr>
          <a:xfrm>
            <a:off x="4768380" y="863680"/>
            <a:ext cx="5439103" cy="646331"/>
          </a:xfrm>
          <a:prstGeom prst="rect">
            <a:avLst/>
          </a:prstGeom>
          <a:noFill/>
        </p:spPr>
        <p:txBody>
          <a:bodyPr wrap="square" rtlCol="0">
            <a:spAutoFit/>
          </a:bodyPr>
          <a:lstStyle/>
          <a:p>
            <a:r>
              <a:rPr lang="en-US" sz="3600" b="1" u="sng" dirty="0" smtClean="0"/>
              <a:t>Topic</a:t>
            </a:r>
            <a:r>
              <a:rPr lang="en-US" sz="3600" b="1" dirty="0" smtClean="0"/>
              <a:t>: Free time activities.</a:t>
            </a:r>
            <a:endParaRPr lang="en-US" sz="3600" b="1" dirty="0"/>
          </a:p>
        </p:txBody>
      </p:sp>
      <p:cxnSp>
        <p:nvCxnSpPr>
          <p:cNvPr id="9" name="Straight Connector 8"/>
          <p:cNvCxnSpPr>
            <a:endCxn id="30" idx="1"/>
          </p:cNvCxnSpPr>
          <p:nvPr/>
        </p:nvCxnSpPr>
        <p:spPr>
          <a:xfrm>
            <a:off x="1921336" y="2784308"/>
            <a:ext cx="0" cy="2286518"/>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1889803" y="5057291"/>
            <a:ext cx="8182303" cy="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986617" y="1671125"/>
            <a:ext cx="0" cy="3386166"/>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6934769" y="1671124"/>
            <a:ext cx="0" cy="3399702"/>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3955087" y="1702655"/>
            <a:ext cx="6117019" cy="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1889803" y="2784308"/>
            <a:ext cx="8182303" cy="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1889803" y="3922168"/>
            <a:ext cx="8182303" cy="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0040574" y="1702655"/>
            <a:ext cx="0" cy="3354636"/>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3986618" y="1734184"/>
            <a:ext cx="2948152" cy="954107"/>
          </a:xfrm>
          <a:prstGeom prst="rect">
            <a:avLst/>
          </a:prstGeom>
          <a:noFill/>
        </p:spPr>
        <p:txBody>
          <a:bodyPr wrap="square" rtlCol="0">
            <a:spAutoFit/>
          </a:bodyPr>
          <a:lstStyle/>
          <a:p>
            <a:pPr algn="ctr"/>
            <a:r>
              <a:rPr lang="en-US" sz="2800" b="1" dirty="0" smtClean="0">
                <a:solidFill>
                  <a:srgbClr val="000099"/>
                </a:solidFill>
                <a:latin typeface=".VnBook-Antiqua" pitchFamily="34" charset="0"/>
              </a:rPr>
              <a:t>Free time</a:t>
            </a:r>
            <a:r>
              <a:rPr lang="en-US" sz="2800" b="1" dirty="0">
                <a:solidFill>
                  <a:srgbClr val="000099"/>
                </a:solidFill>
                <a:latin typeface=".VnBook-Antiqua" pitchFamily="34" charset="0"/>
              </a:rPr>
              <a:t> </a:t>
            </a:r>
            <a:r>
              <a:rPr lang="en-US" sz="2800" b="1" dirty="0" smtClean="0">
                <a:solidFill>
                  <a:srgbClr val="000099"/>
                </a:solidFill>
                <a:latin typeface=".VnBook-Antiqua" pitchFamily="34" charset="0"/>
              </a:rPr>
              <a:t>activities</a:t>
            </a:r>
            <a:endParaRPr lang="en-US" sz="2800" b="1" dirty="0">
              <a:solidFill>
                <a:srgbClr val="000099"/>
              </a:solidFill>
              <a:latin typeface=".VnBook-Antiqua" pitchFamily="34" charset="0"/>
            </a:endParaRPr>
          </a:p>
        </p:txBody>
      </p:sp>
      <p:sp>
        <p:nvSpPr>
          <p:cNvPr id="29" name="TextBox 28"/>
          <p:cNvSpPr txBox="1"/>
          <p:nvPr/>
        </p:nvSpPr>
        <p:spPr>
          <a:xfrm>
            <a:off x="7029362" y="2128333"/>
            <a:ext cx="2963914" cy="523220"/>
          </a:xfrm>
          <a:prstGeom prst="rect">
            <a:avLst/>
          </a:prstGeom>
          <a:noFill/>
        </p:spPr>
        <p:txBody>
          <a:bodyPr wrap="square" rtlCol="0">
            <a:spAutoFit/>
          </a:bodyPr>
          <a:lstStyle/>
          <a:p>
            <a:pPr algn="ctr"/>
            <a:r>
              <a:rPr lang="en-US" sz="2800" b="1" dirty="0" smtClean="0">
                <a:solidFill>
                  <a:srgbClr val="660066"/>
                </a:solidFill>
                <a:latin typeface=".VnBook-Antiqua" pitchFamily="34" charset="0"/>
              </a:rPr>
              <a:t>How often……?</a:t>
            </a:r>
            <a:endParaRPr lang="en-US" sz="2800" b="1" dirty="0">
              <a:solidFill>
                <a:srgbClr val="660066"/>
              </a:solidFill>
              <a:latin typeface=".VnBook-Antiqua" pitchFamily="34" charset="0"/>
            </a:endParaRPr>
          </a:p>
        </p:txBody>
      </p:sp>
      <p:sp>
        <p:nvSpPr>
          <p:cNvPr id="30" name="TextBox 29"/>
          <p:cNvSpPr txBox="1"/>
          <p:nvPr/>
        </p:nvSpPr>
        <p:spPr>
          <a:xfrm>
            <a:off x="1921336" y="4839993"/>
            <a:ext cx="1844566" cy="461665"/>
          </a:xfrm>
          <a:prstGeom prst="rect">
            <a:avLst/>
          </a:prstGeom>
          <a:noFill/>
        </p:spPr>
        <p:txBody>
          <a:bodyPr wrap="square" rtlCol="0">
            <a:spAutoFit/>
          </a:bodyPr>
          <a:lstStyle/>
          <a:p>
            <a:pPr algn="ctr"/>
            <a:endParaRPr lang="en-US" sz="2400" dirty="0"/>
          </a:p>
        </p:txBody>
      </p:sp>
      <p:sp>
        <p:nvSpPr>
          <p:cNvPr id="31" name="TextBox 30"/>
          <p:cNvSpPr txBox="1"/>
          <p:nvPr/>
        </p:nvSpPr>
        <p:spPr>
          <a:xfrm>
            <a:off x="2205112" y="3156347"/>
            <a:ext cx="1371601" cy="461665"/>
          </a:xfrm>
          <a:prstGeom prst="rect">
            <a:avLst/>
          </a:prstGeom>
          <a:noFill/>
        </p:spPr>
        <p:txBody>
          <a:bodyPr wrap="square" rtlCol="0">
            <a:spAutoFit/>
          </a:bodyPr>
          <a:lstStyle/>
          <a:p>
            <a:pPr algn="ctr"/>
            <a:r>
              <a:rPr lang="en-US" sz="2400" b="1" dirty="0" smtClean="0">
                <a:latin typeface=".VnCooper" pitchFamily="34" charset="0"/>
              </a:rPr>
              <a:t>Anna</a:t>
            </a:r>
            <a:endParaRPr lang="en-US" sz="2400" b="1" dirty="0">
              <a:latin typeface=".VnCooper" pitchFamily="34" charset="0"/>
            </a:endParaRPr>
          </a:p>
        </p:txBody>
      </p:sp>
      <p:pic>
        <p:nvPicPr>
          <p:cNvPr id="7170" name="Picture 2" descr="D:\Năm học 2019-2020\SỞ GD - QUAY TRUYỀN HINH\47-471205_clipart-transparent-library-woman-bicycle-big-image-riding.png"/>
          <p:cNvPicPr>
            <a:picLocks noChangeAspect="1" noChangeArrowheads="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xmlns="" val="0"/>
              </a:ext>
            </a:extLst>
          </a:blip>
          <a:srcRect/>
          <a:stretch>
            <a:fillRect/>
          </a:stretch>
        </p:blipFill>
        <p:spPr bwMode="auto">
          <a:xfrm>
            <a:off x="5990853" y="2904900"/>
            <a:ext cx="865763" cy="982838"/>
          </a:xfrm>
          <a:prstGeom prst="rect">
            <a:avLst/>
          </a:prstGeom>
          <a:noFill/>
          <a:extLst>
            <a:ext uri="{909E8E84-426E-40DD-AFC4-6F175D3DCCD1}">
              <a14:hiddenFill xmlns:a14="http://schemas.microsoft.com/office/drawing/2010/main" xmlns="">
                <a:solidFill>
                  <a:srgbClr val="FFFFFF"/>
                </a:solidFill>
              </a14:hiddenFill>
            </a:ext>
          </a:extLst>
        </p:spPr>
      </p:pic>
      <p:sp>
        <p:nvSpPr>
          <p:cNvPr id="36" name="TextBox 35"/>
          <p:cNvSpPr txBox="1"/>
          <p:nvPr/>
        </p:nvSpPr>
        <p:spPr>
          <a:xfrm>
            <a:off x="7108192" y="3125730"/>
            <a:ext cx="2601311" cy="523220"/>
          </a:xfrm>
          <a:prstGeom prst="rect">
            <a:avLst/>
          </a:prstGeom>
          <a:noFill/>
        </p:spPr>
        <p:txBody>
          <a:bodyPr wrap="square" rtlCol="0">
            <a:spAutoFit/>
          </a:bodyPr>
          <a:lstStyle/>
          <a:p>
            <a:pPr algn="ctr"/>
            <a:r>
              <a:rPr lang="en-US" sz="2800" b="1" i="1" dirty="0" smtClean="0">
                <a:latin typeface=".VnBook-Antiqua" pitchFamily="34" charset="0"/>
              </a:rPr>
              <a:t>every day</a:t>
            </a:r>
            <a:endParaRPr lang="en-US" sz="2800" b="1" i="1" dirty="0">
              <a:latin typeface=".VnBook-Antiqua" pitchFamily="34" charset="0"/>
            </a:endParaRPr>
          </a:p>
        </p:txBody>
      </p:sp>
      <p:sp>
        <p:nvSpPr>
          <p:cNvPr id="37" name="TextBox 36"/>
          <p:cNvSpPr txBox="1"/>
          <p:nvPr/>
        </p:nvSpPr>
        <p:spPr>
          <a:xfrm>
            <a:off x="3765902" y="3124815"/>
            <a:ext cx="2601311" cy="523220"/>
          </a:xfrm>
          <a:prstGeom prst="rect">
            <a:avLst/>
          </a:prstGeom>
          <a:noFill/>
        </p:spPr>
        <p:txBody>
          <a:bodyPr wrap="square" rtlCol="0">
            <a:spAutoFit/>
          </a:bodyPr>
          <a:lstStyle/>
          <a:p>
            <a:pPr algn="ctr"/>
            <a:r>
              <a:rPr lang="en-US" sz="2800" b="1" i="1" dirty="0" smtClean="0">
                <a:latin typeface=".VnBook-Antiqua" pitchFamily="34" charset="0"/>
              </a:rPr>
              <a:t>ride a bike</a:t>
            </a:r>
            <a:endParaRPr lang="en-US" sz="2800" b="1" i="1" dirty="0">
              <a:latin typeface=".VnBook-Antiqua" pitchFamily="34" charset="0"/>
            </a:endParaRPr>
          </a:p>
        </p:txBody>
      </p:sp>
      <p:sp>
        <p:nvSpPr>
          <p:cNvPr id="38" name="TextBox 37"/>
          <p:cNvSpPr txBox="1"/>
          <p:nvPr/>
        </p:nvSpPr>
        <p:spPr>
          <a:xfrm>
            <a:off x="1921336" y="4128658"/>
            <a:ext cx="2033750" cy="830997"/>
          </a:xfrm>
          <a:prstGeom prst="rect">
            <a:avLst/>
          </a:prstGeom>
          <a:noFill/>
        </p:spPr>
        <p:txBody>
          <a:bodyPr wrap="square" rtlCol="0">
            <a:spAutoFit/>
          </a:bodyPr>
          <a:lstStyle/>
          <a:p>
            <a:pPr algn="ctr"/>
            <a:r>
              <a:rPr lang="en-US" sz="2400" b="1" dirty="0" smtClean="0">
                <a:latin typeface=".VnCooper" pitchFamily="34" charset="0"/>
              </a:rPr>
              <a:t>Anna’s mother</a:t>
            </a:r>
            <a:endParaRPr lang="en-US" sz="2400" b="1" dirty="0">
              <a:latin typeface=".VnCooper" pitchFamily="34" charset="0"/>
            </a:endParaRPr>
          </a:p>
        </p:txBody>
      </p:sp>
      <p:pic>
        <p:nvPicPr>
          <p:cNvPr id="7171" name="Picture 3" descr="D:\Năm học 2019-2020\SỞ GD - QUAY TRUYỀN HINH\clipart-popcorn-and-movie.jpg"/>
          <p:cNvPicPr>
            <a:picLocks noChangeAspect="1" noChangeArrowheads="1"/>
          </p:cNvPicPr>
          <p:nvPr/>
        </p:nvPicPr>
        <p:blipFill rotWithShape="1">
          <a:blip r:embed="rId3" cstate="print">
            <a:clrChange>
              <a:clrFrom>
                <a:srgbClr val="FEFEFE"/>
              </a:clrFrom>
              <a:clrTo>
                <a:srgbClr val="FEFEFE">
                  <a:alpha val="0"/>
                </a:srgbClr>
              </a:clrTo>
            </a:clrChange>
            <a:extLst>
              <a:ext uri="{28A0092B-C50C-407E-A947-70E740481C1C}">
                <a14:useLocalDpi xmlns:a14="http://schemas.microsoft.com/office/drawing/2010/main" xmlns="" val="0"/>
              </a:ext>
            </a:extLst>
          </a:blip>
          <a:srcRect l="4478" t="4660" r="5005" b="10073"/>
          <a:stretch/>
        </p:blipFill>
        <p:spPr bwMode="auto">
          <a:xfrm>
            <a:off x="5674201" y="4038342"/>
            <a:ext cx="1119351" cy="869902"/>
          </a:xfrm>
          <a:prstGeom prst="rect">
            <a:avLst/>
          </a:prstGeom>
          <a:noFill/>
          <a:extLst>
            <a:ext uri="{909E8E84-426E-40DD-AFC4-6F175D3DCCD1}">
              <a14:hiddenFill xmlns:a14="http://schemas.microsoft.com/office/drawing/2010/main" xmlns="">
                <a:solidFill>
                  <a:srgbClr val="FFFFFF"/>
                </a:solidFill>
              </a14:hiddenFill>
            </a:ext>
          </a:extLst>
        </p:spPr>
      </p:pic>
      <p:sp>
        <p:nvSpPr>
          <p:cNvPr id="40" name="TextBox 39"/>
          <p:cNvSpPr txBox="1"/>
          <p:nvPr/>
        </p:nvSpPr>
        <p:spPr>
          <a:xfrm>
            <a:off x="7210663" y="4311073"/>
            <a:ext cx="2601311" cy="523220"/>
          </a:xfrm>
          <a:prstGeom prst="rect">
            <a:avLst/>
          </a:prstGeom>
          <a:noFill/>
        </p:spPr>
        <p:txBody>
          <a:bodyPr wrap="square" rtlCol="0">
            <a:spAutoFit/>
          </a:bodyPr>
          <a:lstStyle/>
          <a:p>
            <a:pPr algn="ctr"/>
            <a:r>
              <a:rPr lang="en-US" sz="2800" b="1" i="1" dirty="0" smtClean="0">
                <a:latin typeface=".VnBook-Antiqua" pitchFamily="34" charset="0"/>
              </a:rPr>
              <a:t>once a week</a:t>
            </a:r>
            <a:endParaRPr lang="en-US" sz="2800" b="1" i="1" dirty="0">
              <a:latin typeface=".VnBook-Antiqua" pitchFamily="34" charset="0"/>
            </a:endParaRPr>
          </a:p>
        </p:txBody>
      </p:sp>
      <p:sp>
        <p:nvSpPr>
          <p:cNvPr id="41" name="TextBox 40"/>
          <p:cNvSpPr txBox="1"/>
          <p:nvPr/>
        </p:nvSpPr>
        <p:spPr>
          <a:xfrm>
            <a:off x="3617465" y="3986049"/>
            <a:ext cx="2601311" cy="954107"/>
          </a:xfrm>
          <a:prstGeom prst="rect">
            <a:avLst/>
          </a:prstGeom>
          <a:noFill/>
        </p:spPr>
        <p:txBody>
          <a:bodyPr wrap="square" rtlCol="0">
            <a:spAutoFit/>
          </a:bodyPr>
          <a:lstStyle/>
          <a:p>
            <a:pPr algn="ctr"/>
            <a:r>
              <a:rPr lang="en-US" sz="2800" b="1" i="1" dirty="0" smtClean="0">
                <a:latin typeface=".VnBook-Antiqua" pitchFamily="34" charset="0"/>
              </a:rPr>
              <a:t>go to the cinema</a:t>
            </a:r>
            <a:endParaRPr lang="en-US" sz="2800" b="1" i="1" dirty="0">
              <a:latin typeface=".VnBook-Antiqua" pitchFamily="34" charset="0"/>
            </a:endParaRPr>
          </a:p>
        </p:txBody>
      </p:sp>
      <p:pic>
        <p:nvPicPr>
          <p:cNvPr id="7173" name="Picture 5" descr="D:\Năm học 2019-2020\SỞ GD - QUAY TRUYỀN HINH\pngtree-floating-colorful-dot-cartoon-png-material-image_1273663.jpg"/>
          <p:cNvPicPr>
            <a:picLocks noChangeAspect="1" noChangeArrowheads="1"/>
          </p:cNvPicPr>
          <p:nvPr/>
        </p:nvPicPr>
        <p:blipFill>
          <a:blip r:embed="rId4">
            <a:clrChange>
              <a:clrFrom>
                <a:srgbClr val="F5F5F5"/>
              </a:clrFrom>
              <a:clrTo>
                <a:srgbClr val="F5F5F5">
                  <a:alpha val="0"/>
                </a:srgbClr>
              </a:clrTo>
            </a:clrChange>
            <a:extLst>
              <a:ext uri="{28A0092B-C50C-407E-A947-70E740481C1C}">
                <a14:useLocalDpi xmlns:a14="http://schemas.microsoft.com/office/drawing/2010/main" xmlns="" val="0"/>
              </a:ext>
            </a:extLst>
          </a:blip>
          <a:srcRect/>
          <a:stretch>
            <a:fillRect/>
          </a:stretch>
        </p:blipFill>
        <p:spPr bwMode="auto">
          <a:xfrm>
            <a:off x="415728" y="59736"/>
            <a:ext cx="11130452" cy="6655208"/>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Box 1"/>
          <p:cNvSpPr txBox="1"/>
          <p:nvPr/>
        </p:nvSpPr>
        <p:spPr>
          <a:xfrm>
            <a:off x="1366981" y="5116091"/>
            <a:ext cx="9160152" cy="584775"/>
          </a:xfrm>
          <a:prstGeom prst="rect">
            <a:avLst/>
          </a:prstGeom>
          <a:solidFill>
            <a:schemeClr val="accent2">
              <a:lumMod val="40000"/>
              <a:lumOff val="60000"/>
            </a:schemeClr>
          </a:solidFill>
        </p:spPr>
        <p:txBody>
          <a:bodyPr wrap="square" rtlCol="0">
            <a:spAutoFit/>
          </a:bodyPr>
          <a:lstStyle/>
          <a:p>
            <a:r>
              <a:rPr lang="en-US" sz="3200" b="1" dirty="0" smtClean="0"/>
              <a:t>- Anna rides a bike every day.</a:t>
            </a:r>
          </a:p>
        </p:txBody>
      </p:sp>
      <p:sp>
        <p:nvSpPr>
          <p:cNvPr id="26" name="TextBox 25"/>
          <p:cNvSpPr txBox="1"/>
          <p:nvPr/>
        </p:nvSpPr>
        <p:spPr>
          <a:xfrm>
            <a:off x="1366980" y="5707514"/>
            <a:ext cx="9160153" cy="584775"/>
          </a:xfrm>
          <a:prstGeom prst="rect">
            <a:avLst/>
          </a:prstGeom>
          <a:solidFill>
            <a:srgbClr val="FFFF00"/>
          </a:solidFill>
        </p:spPr>
        <p:txBody>
          <a:bodyPr wrap="square" rtlCol="0">
            <a:spAutoFit/>
          </a:bodyPr>
          <a:lstStyle/>
          <a:p>
            <a:r>
              <a:rPr lang="en-US" sz="3200" b="1" dirty="0" smtClean="0"/>
              <a:t>- Anna ’s mother goes to the cinema once a week.</a:t>
            </a:r>
            <a:endParaRPr lang="en-US" sz="3200" b="1" dirty="0"/>
          </a:p>
        </p:txBody>
      </p:sp>
    </p:spTree>
    <p:extLst>
      <p:ext uri="{BB962C8B-B14F-4D97-AF65-F5344CB8AC3E}">
        <p14:creationId xmlns:p14="http://schemas.microsoft.com/office/powerpoint/2010/main" xmlns="" val="2362683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1000"/>
                                        <p:tgtEl>
                                          <p:spTgt spid="15"/>
                                        </p:tgtEl>
                                      </p:cBhvr>
                                    </p:animEffect>
                                  </p:childTnLst>
                                </p:cTn>
                              </p:par>
                            </p:childTnLst>
                          </p:cTn>
                        </p:par>
                        <p:par>
                          <p:cTn id="18" fill="hold">
                            <p:stCondLst>
                              <p:cond delay="1000"/>
                            </p:stCondLst>
                            <p:childTnLst>
                              <p:par>
                                <p:cTn id="19" presetID="22" presetClass="entr" presetSubtype="8" fill="hold" nodeType="after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left)">
                                      <p:cBhvr>
                                        <p:cTn id="21" dur="1000"/>
                                        <p:tgtEl>
                                          <p:spTgt spid="16"/>
                                        </p:tgtEl>
                                      </p:cBhvr>
                                    </p:animEffect>
                                  </p:childTnLst>
                                </p:cTn>
                              </p:par>
                            </p:childTnLst>
                          </p:cTn>
                        </p:par>
                        <p:par>
                          <p:cTn id="22" fill="hold">
                            <p:stCondLst>
                              <p:cond delay="2000"/>
                            </p:stCondLst>
                            <p:childTnLst>
                              <p:par>
                                <p:cTn id="23" presetID="22" presetClass="entr" presetSubtype="8" fill="hold"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left)">
                                      <p:cBhvr>
                                        <p:cTn id="25" dur="1000"/>
                                        <p:tgtEl>
                                          <p:spTgt spid="17"/>
                                        </p:tgtEl>
                                      </p:cBhvr>
                                    </p:animEffect>
                                  </p:childTnLst>
                                </p:cTn>
                              </p:par>
                            </p:childTnLst>
                          </p:cTn>
                        </p:par>
                        <p:par>
                          <p:cTn id="26" fill="hold">
                            <p:stCondLst>
                              <p:cond delay="3000"/>
                            </p:stCondLst>
                            <p:childTnLst>
                              <p:par>
                                <p:cTn id="27" presetID="22" presetClass="entr" presetSubtype="8" fill="hold"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left)">
                                      <p:cBhvr>
                                        <p:cTn id="29" dur="1000"/>
                                        <p:tgtEl>
                                          <p:spTgt spid="10"/>
                                        </p:tgtEl>
                                      </p:cBhvr>
                                    </p:animEffect>
                                  </p:childTnLst>
                                </p:cTn>
                              </p:par>
                            </p:childTnLst>
                          </p:cTn>
                        </p:par>
                        <p:par>
                          <p:cTn id="30" fill="hold">
                            <p:stCondLst>
                              <p:cond delay="4000"/>
                            </p:stCondLst>
                            <p:childTnLst>
                              <p:par>
                                <p:cTn id="31" presetID="22" presetClass="entr" presetSubtype="1" fill="hold" nodeType="after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up)">
                                      <p:cBhvr>
                                        <p:cTn id="33" dur="1000"/>
                                        <p:tgtEl>
                                          <p:spTgt spid="9"/>
                                        </p:tgtEl>
                                      </p:cBhvr>
                                    </p:animEffect>
                                  </p:childTnLst>
                                </p:cTn>
                              </p:par>
                            </p:childTnLst>
                          </p:cTn>
                        </p:par>
                        <p:par>
                          <p:cTn id="34" fill="hold">
                            <p:stCondLst>
                              <p:cond delay="5000"/>
                            </p:stCondLst>
                            <p:childTnLst>
                              <p:par>
                                <p:cTn id="35" presetID="22" presetClass="entr" presetSubtype="1" fill="hold" nodeType="after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up)">
                                      <p:cBhvr>
                                        <p:cTn id="37" dur="1000"/>
                                        <p:tgtEl>
                                          <p:spTgt spid="11"/>
                                        </p:tgtEl>
                                      </p:cBhvr>
                                    </p:animEffect>
                                  </p:childTnLst>
                                </p:cTn>
                              </p:par>
                            </p:childTnLst>
                          </p:cTn>
                        </p:par>
                        <p:par>
                          <p:cTn id="38" fill="hold">
                            <p:stCondLst>
                              <p:cond delay="6000"/>
                            </p:stCondLst>
                            <p:childTnLst>
                              <p:par>
                                <p:cTn id="39" presetID="22" presetClass="entr" presetSubtype="1" fill="hold" nodeType="after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wipe(up)">
                                      <p:cBhvr>
                                        <p:cTn id="41" dur="1000"/>
                                        <p:tgtEl>
                                          <p:spTgt spid="14"/>
                                        </p:tgtEl>
                                      </p:cBhvr>
                                    </p:animEffect>
                                  </p:childTnLst>
                                </p:cTn>
                              </p:par>
                            </p:childTnLst>
                          </p:cTn>
                        </p:par>
                        <p:par>
                          <p:cTn id="42" fill="hold">
                            <p:stCondLst>
                              <p:cond delay="7000"/>
                            </p:stCondLst>
                            <p:childTnLst>
                              <p:par>
                                <p:cTn id="43" presetID="22" presetClass="entr" presetSubtype="1" fill="hold" nodeType="after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wipe(up)">
                                      <p:cBhvr>
                                        <p:cTn id="45" dur="1000"/>
                                        <p:tgtEl>
                                          <p:spTgt spid="20"/>
                                        </p:tgtEl>
                                      </p:cBhvr>
                                    </p:animEffect>
                                  </p:childTnLst>
                                </p:cTn>
                              </p:par>
                              <p:par>
                                <p:cTn id="46" presetID="22" presetClass="entr" presetSubtype="8" fill="hold" nodeType="withEffect">
                                  <p:stCondLst>
                                    <p:cond delay="0"/>
                                  </p:stCondLst>
                                  <p:childTnLst>
                                    <p:set>
                                      <p:cBhvr>
                                        <p:cTn id="47" dur="1" fill="hold">
                                          <p:stCondLst>
                                            <p:cond delay="0"/>
                                          </p:stCondLst>
                                        </p:cTn>
                                        <p:tgtEl>
                                          <p:spTgt spid="28">
                                            <p:txEl>
                                              <p:pRg st="0" end="0"/>
                                            </p:txEl>
                                          </p:spTgt>
                                        </p:tgtEl>
                                        <p:attrNameLst>
                                          <p:attrName>style.visibility</p:attrName>
                                        </p:attrNameLst>
                                      </p:cBhvr>
                                      <p:to>
                                        <p:strVal val="visible"/>
                                      </p:to>
                                    </p:set>
                                    <p:animEffect transition="in" filter="wipe(left)">
                                      <p:cBhvr>
                                        <p:cTn id="48" dur="1000"/>
                                        <p:tgtEl>
                                          <p:spTgt spid="28">
                                            <p:txEl>
                                              <p:pRg st="0" end="0"/>
                                            </p:txEl>
                                          </p:spTgt>
                                        </p:tgtEl>
                                      </p:cBhvr>
                                    </p:animEffect>
                                  </p:childTnLst>
                                </p:cTn>
                              </p:par>
                            </p:childTnLst>
                          </p:cTn>
                        </p:par>
                        <p:par>
                          <p:cTn id="49" fill="hold">
                            <p:stCondLst>
                              <p:cond delay="8000"/>
                            </p:stCondLst>
                            <p:childTnLst>
                              <p:par>
                                <p:cTn id="50" presetID="22" presetClass="entr" presetSubtype="8" fill="hold" nodeType="afterEffect">
                                  <p:stCondLst>
                                    <p:cond delay="0"/>
                                  </p:stCondLst>
                                  <p:childTnLst>
                                    <p:set>
                                      <p:cBhvr>
                                        <p:cTn id="51" dur="1" fill="hold">
                                          <p:stCondLst>
                                            <p:cond delay="0"/>
                                          </p:stCondLst>
                                        </p:cTn>
                                        <p:tgtEl>
                                          <p:spTgt spid="29">
                                            <p:txEl>
                                              <p:pRg st="0" end="0"/>
                                            </p:txEl>
                                          </p:spTgt>
                                        </p:tgtEl>
                                        <p:attrNameLst>
                                          <p:attrName>style.visibility</p:attrName>
                                        </p:attrNameLst>
                                      </p:cBhvr>
                                      <p:to>
                                        <p:strVal val="visible"/>
                                      </p:to>
                                    </p:set>
                                    <p:animEffect transition="in" filter="wipe(left)">
                                      <p:cBhvr>
                                        <p:cTn id="52" dur="1000"/>
                                        <p:tgtEl>
                                          <p:spTgt spid="29">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31">
                                            <p:txEl>
                                              <p:pRg st="0" end="0"/>
                                            </p:txEl>
                                          </p:spTgt>
                                        </p:tgtEl>
                                        <p:attrNameLst>
                                          <p:attrName>style.visibility</p:attrName>
                                        </p:attrNameLst>
                                      </p:cBhvr>
                                      <p:to>
                                        <p:strVal val="visible"/>
                                      </p:to>
                                    </p:set>
                                    <p:animEffect transition="in" filter="wipe(left)">
                                      <p:cBhvr>
                                        <p:cTn id="57" dur="2000"/>
                                        <p:tgtEl>
                                          <p:spTgt spid="31">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38"/>
                                        </p:tgtEl>
                                        <p:attrNameLst>
                                          <p:attrName>style.visibility</p:attrName>
                                        </p:attrNameLst>
                                      </p:cBhvr>
                                      <p:to>
                                        <p:strVal val="visible"/>
                                      </p:to>
                                    </p:set>
                                    <p:animEffect transition="in" filter="wipe(left)">
                                      <p:cBhvr>
                                        <p:cTn id="62" dur="3000"/>
                                        <p:tgtEl>
                                          <p:spTgt spid="38"/>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37">
                                            <p:txEl>
                                              <p:pRg st="0" end="0"/>
                                            </p:txEl>
                                          </p:spTgt>
                                        </p:tgtEl>
                                        <p:attrNameLst>
                                          <p:attrName>style.visibility</p:attrName>
                                        </p:attrNameLst>
                                      </p:cBhvr>
                                      <p:to>
                                        <p:strVal val="visible"/>
                                      </p:to>
                                    </p:set>
                                    <p:animEffect transition="in" filter="wipe(left)">
                                      <p:cBhvr>
                                        <p:cTn id="67" dur="3000"/>
                                        <p:tgtEl>
                                          <p:spTgt spid="37">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36">
                                            <p:txEl>
                                              <p:pRg st="0" end="0"/>
                                            </p:txEl>
                                          </p:spTgt>
                                        </p:tgtEl>
                                        <p:attrNameLst>
                                          <p:attrName>style.visibility</p:attrName>
                                        </p:attrNameLst>
                                      </p:cBhvr>
                                      <p:to>
                                        <p:strVal val="visible"/>
                                      </p:to>
                                    </p:set>
                                    <p:animEffect transition="in" filter="wipe(left)">
                                      <p:cBhvr>
                                        <p:cTn id="72" dur="3000"/>
                                        <p:tgtEl>
                                          <p:spTgt spid="36">
                                            <p:txEl>
                                              <p:pRg st="0" end="0"/>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nodeType="clickEffect">
                                  <p:stCondLst>
                                    <p:cond delay="0"/>
                                  </p:stCondLst>
                                  <p:childTnLst>
                                    <p:set>
                                      <p:cBhvr>
                                        <p:cTn id="76" dur="1" fill="hold">
                                          <p:stCondLst>
                                            <p:cond delay="0"/>
                                          </p:stCondLst>
                                        </p:cTn>
                                        <p:tgtEl>
                                          <p:spTgt spid="41">
                                            <p:txEl>
                                              <p:pRg st="0" end="0"/>
                                            </p:txEl>
                                          </p:spTgt>
                                        </p:tgtEl>
                                        <p:attrNameLst>
                                          <p:attrName>style.visibility</p:attrName>
                                        </p:attrNameLst>
                                      </p:cBhvr>
                                      <p:to>
                                        <p:strVal val="visible"/>
                                      </p:to>
                                    </p:set>
                                    <p:animEffect transition="in" filter="wipe(left)">
                                      <p:cBhvr>
                                        <p:cTn id="77" dur="3000"/>
                                        <p:tgtEl>
                                          <p:spTgt spid="41">
                                            <p:txEl>
                                              <p:pRg st="0" end="0"/>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nodeType="clickEffect">
                                  <p:stCondLst>
                                    <p:cond delay="0"/>
                                  </p:stCondLst>
                                  <p:childTnLst>
                                    <p:set>
                                      <p:cBhvr>
                                        <p:cTn id="81" dur="1" fill="hold">
                                          <p:stCondLst>
                                            <p:cond delay="0"/>
                                          </p:stCondLst>
                                        </p:cTn>
                                        <p:tgtEl>
                                          <p:spTgt spid="40">
                                            <p:txEl>
                                              <p:pRg st="0" end="0"/>
                                            </p:txEl>
                                          </p:spTgt>
                                        </p:tgtEl>
                                        <p:attrNameLst>
                                          <p:attrName>style.visibility</p:attrName>
                                        </p:attrNameLst>
                                      </p:cBhvr>
                                      <p:to>
                                        <p:strVal val="visible"/>
                                      </p:to>
                                    </p:set>
                                    <p:animEffect transition="in" filter="wipe(left)">
                                      <p:cBhvr>
                                        <p:cTn id="82" dur="3000"/>
                                        <p:tgtEl>
                                          <p:spTgt spid="40">
                                            <p:txEl>
                                              <p:pRg st="0" end="0"/>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grpId="0" nodeType="clickEffect">
                                  <p:stCondLst>
                                    <p:cond delay="0"/>
                                  </p:stCondLst>
                                  <p:childTnLst>
                                    <p:set>
                                      <p:cBhvr>
                                        <p:cTn id="86" dur="1" fill="hold">
                                          <p:stCondLst>
                                            <p:cond delay="0"/>
                                          </p:stCondLst>
                                        </p:cTn>
                                        <p:tgtEl>
                                          <p:spTgt spid="2"/>
                                        </p:tgtEl>
                                        <p:attrNameLst>
                                          <p:attrName>style.visibility</p:attrName>
                                        </p:attrNameLst>
                                      </p:cBhvr>
                                      <p:to>
                                        <p:strVal val="visible"/>
                                      </p:to>
                                    </p:set>
                                    <p:animEffect transition="in" filter="wipe(left)">
                                      <p:cBhvr>
                                        <p:cTn id="87" dur="2000"/>
                                        <p:tgtEl>
                                          <p:spTgt spid="2"/>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8" fill="hold" grpId="0" nodeType="clickEffect">
                                  <p:stCondLst>
                                    <p:cond delay="0"/>
                                  </p:stCondLst>
                                  <p:childTnLst>
                                    <p:set>
                                      <p:cBhvr>
                                        <p:cTn id="91" dur="1" fill="hold">
                                          <p:stCondLst>
                                            <p:cond delay="0"/>
                                          </p:stCondLst>
                                        </p:cTn>
                                        <p:tgtEl>
                                          <p:spTgt spid="26"/>
                                        </p:tgtEl>
                                        <p:attrNameLst>
                                          <p:attrName>style.visibility</p:attrName>
                                        </p:attrNameLst>
                                      </p:cBhvr>
                                      <p:to>
                                        <p:strVal val="visible"/>
                                      </p:to>
                                    </p:set>
                                    <p:animEffect transition="in" filter="wipe(left)">
                                      <p:cBhvr>
                                        <p:cTn id="92" dur="2000"/>
                                        <p:tgtEl>
                                          <p:spTgt spid="26"/>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nodeType="clickEffect">
                                  <p:stCondLst>
                                    <p:cond delay="0"/>
                                  </p:stCondLst>
                                  <p:childTnLst>
                                    <p:set>
                                      <p:cBhvr>
                                        <p:cTn id="96" dur="1" fill="hold">
                                          <p:stCondLst>
                                            <p:cond delay="0"/>
                                          </p:stCondLst>
                                        </p:cTn>
                                        <p:tgtEl>
                                          <p:spTgt spid="7170"/>
                                        </p:tgtEl>
                                        <p:attrNameLst>
                                          <p:attrName>style.visibility</p:attrName>
                                        </p:attrNameLst>
                                      </p:cBhvr>
                                      <p:to>
                                        <p:strVal val="visible"/>
                                      </p:to>
                                    </p:set>
                                    <p:animEffect transition="in" filter="fade">
                                      <p:cBhvr>
                                        <p:cTn id="97" dur="500"/>
                                        <p:tgtEl>
                                          <p:spTgt spid="7170"/>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nodeType="clickEffect">
                                  <p:stCondLst>
                                    <p:cond delay="0"/>
                                  </p:stCondLst>
                                  <p:childTnLst>
                                    <p:set>
                                      <p:cBhvr>
                                        <p:cTn id="101" dur="1" fill="hold">
                                          <p:stCondLst>
                                            <p:cond delay="0"/>
                                          </p:stCondLst>
                                        </p:cTn>
                                        <p:tgtEl>
                                          <p:spTgt spid="7171"/>
                                        </p:tgtEl>
                                        <p:attrNameLst>
                                          <p:attrName>style.visibility</p:attrName>
                                        </p:attrNameLst>
                                      </p:cBhvr>
                                      <p:to>
                                        <p:strVal val="visible"/>
                                      </p:to>
                                    </p:set>
                                    <p:animEffect transition="in" filter="fade">
                                      <p:cBhvr>
                                        <p:cTn id="102" dur="500"/>
                                        <p:tgtEl>
                                          <p:spTgt spid="7171"/>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1" fill="hold" grpId="0" nodeType="clickEffect">
                                  <p:stCondLst>
                                    <p:cond delay="0"/>
                                  </p:stCondLst>
                                  <p:childTnLst>
                                    <p:set>
                                      <p:cBhvr>
                                        <p:cTn id="106" dur="1" fill="hold">
                                          <p:stCondLst>
                                            <p:cond delay="0"/>
                                          </p:stCondLst>
                                        </p:cTn>
                                        <p:tgtEl>
                                          <p:spTgt spid="33"/>
                                        </p:tgtEl>
                                        <p:attrNameLst>
                                          <p:attrName>style.visibility</p:attrName>
                                        </p:attrNameLst>
                                      </p:cBhvr>
                                      <p:to>
                                        <p:strVal val="visible"/>
                                      </p:to>
                                    </p:set>
                                    <p:animEffect transition="in" filter="wipe(up)">
                                      <p:cBhvr>
                                        <p:cTn id="107" dur="5000"/>
                                        <p:tgtEl>
                                          <p:spTgt spid="33"/>
                                        </p:tgtEl>
                                      </p:cBhvr>
                                    </p:animEffect>
                                  </p:childTnLst>
                                </p:cTn>
                              </p:par>
                            </p:childTnLst>
                          </p:cTn>
                        </p:par>
                        <p:par>
                          <p:cTn id="108" fill="hold">
                            <p:stCondLst>
                              <p:cond delay="5000"/>
                            </p:stCondLst>
                            <p:childTnLst>
                              <p:par>
                                <p:cTn id="109" presetID="22" presetClass="entr" presetSubtype="4" fill="hold" nodeType="afterEffect">
                                  <p:stCondLst>
                                    <p:cond delay="0"/>
                                  </p:stCondLst>
                                  <p:childTnLst>
                                    <p:set>
                                      <p:cBhvr>
                                        <p:cTn id="110" dur="1" fill="hold">
                                          <p:stCondLst>
                                            <p:cond delay="0"/>
                                          </p:stCondLst>
                                        </p:cTn>
                                        <p:tgtEl>
                                          <p:spTgt spid="7173"/>
                                        </p:tgtEl>
                                        <p:attrNameLst>
                                          <p:attrName>style.visibility</p:attrName>
                                        </p:attrNameLst>
                                      </p:cBhvr>
                                      <p:to>
                                        <p:strVal val="visible"/>
                                      </p:to>
                                    </p:set>
                                    <p:animEffect transition="in" filter="wipe(down)">
                                      <p:cBhvr>
                                        <p:cTn id="111" dur="3000"/>
                                        <p:tgtEl>
                                          <p:spTgt spid="71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 grpId="0"/>
      <p:bldP spid="6" grpId="0"/>
      <p:bldP spid="38" grpId="0"/>
      <p:bldP spid="2" grpId="0" animBg="1"/>
      <p:bldP spid="26"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rgbClr val="CEF7F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utoShape 4" descr="D:\N%C4%83m h%E1%BB%8Dc 2019-2020\S%E1%BB%9E GD - QUAY TRUY%E1%BB%80N HINH\goodbye-see-you-soon-vector-260nw-1054311428.web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223" name="Picture 7"/>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flipH="1">
            <a:off x="260677" y="137339"/>
            <a:ext cx="11705348" cy="656300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 name="Picture 6"/>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rot="5400000">
            <a:off x="5369700" y="348867"/>
            <a:ext cx="4627661" cy="538036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318634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What Am I- Quiz - Jobs Hau cutting.mp4">
            <a:hlinkClick r:id="" action="ppaction://media"/>
          </p:cNvPr>
          <p:cNvPicPr>
            <a:picLocks noRot="1" noChangeAspect="1"/>
          </p:cNvPicPr>
          <p:nvPr>
            <a:videoFile r:link="rId1"/>
          </p:nvPr>
        </p:nvPicPr>
        <p:blipFill>
          <a:blip r:embed="rId3"/>
          <a:stretch>
            <a:fillRect/>
          </a:stretch>
        </p:blipFill>
        <p:spPr>
          <a:xfrm>
            <a:off x="0" y="0"/>
            <a:ext cx="12192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390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xmlns="" val="0"/>
              </a:ext>
            </a:extLst>
          </a:blip>
          <a:srcRect r="446" b="9877"/>
          <a:stretch/>
        </p:blipFill>
        <p:spPr>
          <a:xfrm>
            <a:off x="0" y="0"/>
            <a:ext cx="12192000" cy="6858000"/>
          </a:xfrm>
          <a:prstGeom prst="rect">
            <a:avLst/>
          </a:prstGeom>
        </p:spPr>
      </p:pic>
      <p:sp>
        <p:nvSpPr>
          <p:cNvPr id="3" name="TextBox 2"/>
          <p:cNvSpPr txBox="1"/>
          <p:nvPr/>
        </p:nvSpPr>
        <p:spPr>
          <a:xfrm>
            <a:off x="2683098" y="1300766"/>
            <a:ext cx="6825803" cy="3154710"/>
          </a:xfrm>
          <a:prstGeom prst="rect">
            <a:avLst/>
          </a:prstGeom>
          <a:noFill/>
        </p:spPr>
        <p:txBody>
          <a:bodyPr wrap="square" rtlCol="0">
            <a:spAutoFit/>
          </a:bodyPr>
          <a:lstStyle/>
          <a:p>
            <a:pPr algn="ctr"/>
            <a:r>
              <a:rPr lang="en-US" sz="19900" b="1" dirty="0">
                <a:solidFill>
                  <a:srgbClr val="C00000"/>
                </a:solidFill>
                <a:latin typeface="Comic Sans MS" panose="030F0702030302020204" pitchFamily="66" charset="0"/>
              </a:rPr>
              <a:t>J</a:t>
            </a:r>
            <a:r>
              <a:rPr lang="en-US" sz="19900" b="1" dirty="0" smtClean="0">
                <a:solidFill>
                  <a:srgbClr val="006600"/>
                </a:solidFill>
                <a:latin typeface="Comic Sans MS" panose="030F0702030302020204" pitchFamily="66" charset="0"/>
              </a:rPr>
              <a:t>o</a:t>
            </a:r>
            <a:r>
              <a:rPr lang="en-US" sz="19900" b="1" dirty="0" smtClean="0">
                <a:solidFill>
                  <a:srgbClr val="FF3300"/>
                </a:solidFill>
                <a:latin typeface="Comic Sans MS" panose="030F0702030302020204" pitchFamily="66" charset="0"/>
              </a:rPr>
              <a:t>b</a:t>
            </a:r>
            <a:r>
              <a:rPr lang="en-US" sz="19900" b="1" dirty="0" smtClean="0">
                <a:solidFill>
                  <a:srgbClr val="0070C0"/>
                </a:solidFill>
                <a:latin typeface="Comic Sans MS" panose="030F0702030302020204" pitchFamily="66" charset="0"/>
              </a:rPr>
              <a:t>s</a:t>
            </a:r>
            <a:endParaRPr lang="en-US" sz="19900" b="1" dirty="0">
              <a:solidFill>
                <a:srgbClr val="0070C0"/>
              </a:solidFill>
              <a:latin typeface="Comic Sans MS" panose="030F0702030302020204" pitchFamily="66" charset="0"/>
            </a:endParaRPr>
          </a:p>
        </p:txBody>
      </p:sp>
    </p:spTree>
    <p:extLst>
      <p:ext uri="{BB962C8B-B14F-4D97-AF65-F5344CB8AC3E}">
        <p14:creationId xmlns:p14="http://schemas.microsoft.com/office/powerpoint/2010/main" xmlns="" val="2575716869"/>
      </p:ext>
    </p:extLst>
  </p:cSld>
  <p:clrMapOvr>
    <a:masterClrMapping/>
  </p:clrMapOvr>
  <p:transition spd="slow">
    <p:push di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Jobs And Occupations Hau cutting pil.mp4">
            <a:hlinkClick r:id="" action="ppaction://media"/>
          </p:cNvPr>
          <p:cNvPicPr>
            <a:picLocks noRot="1" noChangeAspect="1"/>
          </p:cNvPicPr>
          <p:nvPr>
            <a:videoFile r:link="rId1"/>
          </p:nvPr>
        </p:nvPicPr>
        <p:blipFill>
          <a:blip r:embed="rId3"/>
          <a:stretch>
            <a:fillRect/>
          </a:stretch>
        </p:blipFill>
        <p:spPr>
          <a:xfrm>
            <a:off x="0" y="0"/>
            <a:ext cx="12192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7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2250</TotalTime>
  <Words>925</Words>
  <Application>Microsoft Office PowerPoint</Application>
  <PresentationFormat>Custom</PresentationFormat>
  <Paragraphs>285</Paragraphs>
  <Slides>78</Slides>
  <Notes>1</Notes>
  <HiddenSlides>0</HiddenSlides>
  <MMClips>20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78</vt:i4>
      </vt:variant>
    </vt:vector>
  </HeadingPairs>
  <TitlesOfParts>
    <vt:vector size="81" baseType="lpstr">
      <vt:lpstr>Flow</vt:lpstr>
      <vt:lpstr>Packager Shell Object</vt:lpstr>
      <vt:lpstr>Slide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vector>
  </TitlesOfParts>
  <Company>Microsoft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Tam Thanh</dc:creator>
  <cp:lastModifiedBy>Windows User</cp:lastModifiedBy>
  <cp:revision>179</cp:revision>
  <dcterms:created xsi:type="dcterms:W3CDTF">2020-04-05T03:20:14Z</dcterms:created>
  <dcterms:modified xsi:type="dcterms:W3CDTF">2023-03-01T23:04:49Z</dcterms:modified>
</cp:coreProperties>
</file>