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300" r:id="rId2"/>
    <p:sldId id="304" r:id="rId3"/>
    <p:sldId id="302" r:id="rId4"/>
    <p:sldId id="292" r:id="rId5"/>
    <p:sldId id="360" r:id="rId6"/>
    <p:sldId id="334" r:id="rId7"/>
    <p:sldId id="306" r:id="rId8"/>
    <p:sldId id="391" r:id="rId9"/>
    <p:sldId id="355" r:id="rId10"/>
    <p:sldId id="366" r:id="rId11"/>
    <p:sldId id="383" r:id="rId12"/>
    <p:sldId id="384" r:id="rId13"/>
    <p:sldId id="385" r:id="rId14"/>
    <p:sldId id="386" r:id="rId15"/>
    <p:sldId id="387" r:id="rId16"/>
    <p:sldId id="388" r:id="rId17"/>
    <p:sldId id="392" r:id="rId18"/>
    <p:sldId id="356" r:id="rId19"/>
    <p:sldId id="357" r:id="rId20"/>
    <p:sldId id="256" r:id="rId21"/>
    <p:sldId id="266" r:id="rId22"/>
    <p:sldId id="257" r:id="rId23"/>
    <p:sldId id="258" r:id="rId24"/>
    <p:sldId id="259" r:id="rId25"/>
    <p:sldId id="260" r:id="rId26"/>
    <p:sldId id="261" r:id="rId27"/>
    <p:sldId id="262" r:id="rId28"/>
    <p:sldId id="263" r:id="rId29"/>
    <p:sldId id="264" r:id="rId30"/>
    <p:sldId id="265" r:id="rId31"/>
    <p:sldId id="337" r:id="rId32"/>
    <p:sldId id="333" r:id="rId33"/>
    <p:sldId id="372" r:id="rId34"/>
    <p:sldId id="336" r:id="rId35"/>
    <p:sldId id="358" r:id="rId36"/>
    <p:sldId id="389" r:id="rId37"/>
    <p:sldId id="335" r:id="rId38"/>
    <p:sldId id="373" r:id="rId39"/>
    <p:sldId id="374" r:id="rId40"/>
    <p:sldId id="375" r:id="rId41"/>
    <p:sldId id="315" r:id="rId42"/>
    <p:sldId id="378" r:id="rId43"/>
    <p:sldId id="381" r:id="rId44"/>
    <p:sldId id="390" r:id="rId45"/>
    <p:sldId id="380" r:id="rId46"/>
    <p:sldId id="331" r:id="rId47"/>
    <p:sldId id="295" r:id="rId48"/>
    <p:sldId id="329" r:id="rId49"/>
    <p:sldId id="34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34" clrIdx="0">
    <p:extLst>
      <p:ext uri="{19B8F6BF-5375-455C-9EA6-DF929625EA0E}">
        <p15:presenceInfo xmlns:p15="http://schemas.microsoft.com/office/powerpoint/2012/main" xmlns=""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8933"/>
    <p:restoredTop sz="95915"/>
  </p:normalViewPr>
  <p:slideViewPr>
    <p:cSldViewPr snapToGrid="0">
      <p:cViewPr varScale="1">
        <p:scale>
          <a:sx n="61" d="100"/>
          <a:sy n="61" d="100"/>
        </p:scale>
        <p:origin x="-690" y="-9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pPr/>
              <a:t>11/28/2023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pPr/>
              <a:t>‹#›</a:t>
            </a:fld>
            <a:endParaRPr lang="en-US"/>
          </a:p>
        </p:txBody>
      </p:sp>
    </p:spTree>
    <p:extLst>
      <p:ext uri="{BB962C8B-B14F-4D97-AF65-F5344CB8AC3E}">
        <p14:creationId xmlns:p14="http://schemas.microsoft.com/office/powerpoint/2010/main" xmlns=""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Put three or four FLASHCARDS (school subjects) on the board and tell your child to look at them. Ask them to close their eyes and take one card away. When your child opens their eyes, ask them to guess what is missing.</a:t>
            </a:r>
            <a:endParaRPr lang="x-none" dirty="0"/>
          </a:p>
        </p:txBody>
      </p:sp>
      <p:sp>
        <p:nvSpPr>
          <p:cNvPr id="4" name="Slide Number Placeholder 3"/>
          <p:cNvSpPr>
            <a:spLocks noGrp="1"/>
          </p:cNvSpPr>
          <p:nvPr>
            <p:ph type="sldNum" sz="quarter" idx="5"/>
          </p:nvPr>
        </p:nvSpPr>
        <p:spPr/>
        <p:txBody>
          <a:bodyPr/>
          <a:lstStyle/>
          <a:p>
            <a:fld id="{234EA44A-927D-4D59-858E-589BCB488996}" type="slidenum">
              <a:rPr lang="en-US" smtClean="0"/>
              <a:pPr/>
              <a:t>5</a:t>
            </a:fld>
            <a:endParaRPr lang="en-US"/>
          </a:p>
        </p:txBody>
      </p:sp>
    </p:spTree>
    <p:extLst>
      <p:ext uri="{BB962C8B-B14F-4D97-AF65-F5344CB8AC3E}">
        <p14:creationId xmlns:p14="http://schemas.microsoft.com/office/powerpoint/2010/main" xmlns="" val="368963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8b90bbec47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8b90bbec47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8b90bbec47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8b90bbec47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234EA44A-927D-4D59-858E-589BCB488996}" type="slidenum">
              <a:rPr lang="en-US" smtClean="0"/>
              <a:pPr/>
              <a:t>42</a:t>
            </a:fld>
            <a:endParaRPr lang="en-US"/>
          </a:p>
        </p:txBody>
      </p:sp>
    </p:spTree>
    <p:extLst>
      <p:ext uri="{BB962C8B-B14F-4D97-AF65-F5344CB8AC3E}">
        <p14:creationId xmlns:p14="http://schemas.microsoft.com/office/powerpoint/2010/main" xmlns="" val="3711514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b90bbec4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b90bbec4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b90bbec47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b90bbec4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8b90bbec47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8b90bbec47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8b90bbec47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8b90bbec4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8b90bbec47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8b90bbec47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8b90bbec47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8b90bbec47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8b90bbec47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8b90bbec4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8aaafa8ed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8aaafa8e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14803827"/>
      </p:ext>
    </p:extLst>
  </p:cSld>
  <p:clrMapOvr>
    <a:masterClrMapping/>
  </p:clrMapOvr>
  <p:transition spd="med">
    <p:split orient="vert"/>
  </p:transition>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01578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xmlns="" val="2022796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xmlns="" val="3833002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xmlns="" val="3117107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xmlns="" val="1609989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7BAAA43A-D53D-2C48-B445-0A4FE623C418}"/>
              </a:ext>
            </a:extLst>
          </p:cNvPr>
          <p:cNvPicPr>
            <a:picLocks noChangeAspect="1"/>
          </p:cNvPicPr>
          <p:nvPr userDrawn="1"/>
        </p:nvPicPr>
        <p:blipFill>
          <a:blip r:embed="rId8" cstate="email">
            <a:extLst>
              <a:ext uri="{28A0092B-C50C-407E-A947-70E740481C1C}">
                <a14:useLocalDpi xmlns:a14="http://schemas.microsoft.com/office/drawing/2010/main" xmlns=""/>
              </a:ext>
            </a:extLst>
          </a:blip>
          <a:srcRect/>
          <a:stretch/>
        </p:blipFill>
        <p:spPr>
          <a:xfrm>
            <a:off x="-21771" y="0"/>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xmlns="" id="{3E7D6160-95E1-FF4E-81BA-F4D532658E1C}"/>
              </a:ext>
            </a:extLst>
          </p:cNvPr>
          <p:cNvPicPr>
            <a:picLocks noChangeAspect="1"/>
          </p:cNvPicPr>
          <p:nvPr userDrawn="1"/>
        </p:nvPicPr>
        <p:blipFill>
          <a:blip r:embed="rId9" cstate="email">
            <a:extLst>
              <a:ext uri="{28A0092B-C50C-407E-A947-70E740481C1C}">
                <a14:useLocalDpi xmlns:a14="http://schemas.microsoft.com/office/drawing/2010/main" xmlns=""/>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xmlns="" id="{65C9951C-EB45-8743-AB57-CEFD9316A244}"/>
              </a:ext>
            </a:extLst>
          </p:cNvPr>
          <p:cNvPicPr>
            <a:picLocks noChangeAspect="1"/>
          </p:cNvPicPr>
          <p:nvPr userDrawn="1"/>
        </p:nvPicPr>
        <p:blipFill>
          <a:blip r:embed="rId10" cstate="email">
            <a:extLst>
              <a:ext uri="{28A0092B-C50C-407E-A947-70E740481C1C}">
                <a14:useLocalDpi xmlns:a14="http://schemas.microsoft.com/office/drawing/2010/main" xmlns=""/>
              </a:ext>
            </a:extLst>
          </a:blip>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xmlns="" id="{83382951-8E9D-244A-8473-731D885E2710}"/>
              </a:ext>
            </a:extLst>
          </p:cNvPr>
          <p:cNvPicPr>
            <a:picLocks noChangeAspect="1"/>
          </p:cNvPicPr>
          <p:nvPr userDrawn="1"/>
        </p:nvPicPr>
        <p:blipFill>
          <a:blip r:embed="rId10" cstate="email">
            <a:extLst>
              <a:ext uri="{28A0092B-C50C-407E-A947-70E740481C1C}">
                <a14:useLocalDpi xmlns:a14="http://schemas.microsoft.com/office/drawing/2010/main" xmlns=""/>
              </a:ext>
            </a:extLst>
          </a:blip>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xmlns="" id="{FE798370-27E2-9F41-A466-FC64C7FFD70A}"/>
              </a:ext>
            </a:extLst>
          </p:cNvPr>
          <p:cNvSpPr txBox="1"/>
          <p:nvPr userDrawn="1"/>
        </p:nvSpPr>
        <p:spPr>
          <a:xfrm>
            <a:off x="153420" y="-41098"/>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3</a:t>
            </a:r>
          </a:p>
        </p:txBody>
      </p:sp>
      <p:sp>
        <p:nvSpPr>
          <p:cNvPr id="14" name="TextBox 13">
            <a:extLst>
              <a:ext uri="{FF2B5EF4-FFF2-40B4-BE49-F238E27FC236}">
                <a16:creationId xmlns:a16="http://schemas.microsoft.com/office/drawing/2014/main" xmlns="" id="{D7889D60-3103-E54C-9167-2287BEE5C81A}"/>
              </a:ext>
            </a:extLst>
          </p:cNvPr>
          <p:cNvSpPr txBox="1"/>
          <p:nvPr userDrawn="1"/>
        </p:nvSpPr>
        <p:spPr>
          <a:xfrm>
            <a:off x="24732" y="6510902"/>
            <a:ext cx="2498826"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3 </a:t>
            </a:r>
            <a:r>
              <a:rPr lang="en-US" sz="1400" baseline="0" dirty="0" err="1">
                <a:solidFill>
                  <a:schemeClr val="bg1"/>
                </a:solidFill>
              </a:rPr>
              <a:t>i</a:t>
            </a:r>
            <a:r>
              <a:rPr lang="en-US" sz="1400" baseline="0" dirty="0">
                <a:solidFill>
                  <a:schemeClr val="bg1"/>
                </a:solidFill>
              </a:rPr>
              <a:t>-Learn Smart Start </a:t>
            </a:r>
            <a:endParaRPr lang="en-US" sz="1400" dirty="0">
              <a:solidFill>
                <a:schemeClr val="bg1"/>
              </a:solidFill>
            </a:endParaRPr>
          </a:p>
        </p:txBody>
      </p:sp>
      <p:pic>
        <p:nvPicPr>
          <p:cNvPr id="15" name="Picture 14">
            <a:extLst>
              <a:ext uri="{FF2B5EF4-FFF2-40B4-BE49-F238E27FC236}">
                <a16:creationId xmlns:a16="http://schemas.microsoft.com/office/drawing/2014/main" xmlns="" id="{ECF13BED-1CB7-0146-BB6D-00DC4EC16FC0}"/>
              </a:ext>
            </a:extLst>
          </p:cNvPr>
          <p:cNvPicPr>
            <a:picLocks noChangeAspect="1"/>
          </p:cNvPicPr>
          <p:nvPr userDrawn="1"/>
        </p:nvPicPr>
        <p:blipFill>
          <a:blip r:embed="rId11" cstate="email">
            <a:extLst>
              <a:ext uri="{28A0092B-C50C-407E-A947-70E740481C1C}">
                <a14:useLocalDpi xmlns:a14="http://schemas.microsoft.com/office/drawing/2010/main" xmlns=""/>
              </a:ext>
            </a:extLst>
          </a:blip>
          <a:stretch>
            <a:fillRect/>
          </a:stretch>
        </p:blipFill>
        <p:spPr>
          <a:xfrm>
            <a:off x="11377246" y="6473297"/>
            <a:ext cx="663380" cy="338194"/>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xmlns="" id="{FE798370-27E2-9F41-A466-FC64C7FFD70A}"/>
              </a:ext>
            </a:extLst>
          </p:cNvPr>
          <p:cNvSpPr txBox="1"/>
          <p:nvPr userDrawn="1"/>
        </p:nvSpPr>
        <p:spPr>
          <a:xfrm>
            <a:off x="10878551" y="-47027"/>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a:t>
            </a:r>
            <a:r>
              <a:rPr lang="en-US" sz="1800" b="1" baseline="0" dirty="0">
                <a:solidFill>
                  <a:schemeClr val="bg1"/>
                </a:solidFill>
              </a:rPr>
              <a:t> 3.1</a:t>
            </a:r>
            <a:endParaRPr lang="en-US" sz="1800" b="1" dirty="0">
              <a:solidFill>
                <a:schemeClr val="bg1"/>
              </a:solidFill>
            </a:endParaRPr>
          </a:p>
        </p:txBody>
      </p:sp>
    </p:spTree>
    <p:extLst>
      <p:ext uri="{BB962C8B-B14F-4D97-AF65-F5344CB8AC3E}">
        <p14:creationId xmlns:p14="http://schemas.microsoft.com/office/powerpoint/2010/main" xmlns=""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microsoft.com/office/2007/relationships/media" Target="../media/media3.mp3"/><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microsoft.com/office/2007/relationships/media" Target="../media/media4.mp3"/><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microsoft.com/office/2007/relationships/media" Target="../media/media5.mp3"/><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microsoft.com/office/2007/relationships/media" Target="../media/media6.mp3"/><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microsoft.com/office/2007/relationships/media" Target="../media/media7.mp3"/><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microsoft.com/office/2007/relationships/media" Target="../media/media8.mp3"/><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www.pinpilinekin.com/2018/09/days-of-weeks-songs-for-kids-los-dias.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pixabay.com/illustrations/saturday-sunday-monday-tuesday-2296766/"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media" Target="../media/media9.mp3"/><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orientacionandujar.es/2016/09/14/horarios-xxl-colorear-completos-divertidos-ingles/21319151-school-timetable-theme-2/"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eduhome.com.vn/DHALesson?idGrade=3&amp;idSubject=1&amp;idSeries=119&amp;idTheme=1068&amp;IdLevel=2&amp;idThemeServer=71"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dogear6.com/2012/03/07/why-do-a-daily-challenge/"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media" Target="../media/media1.mp3"/><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37324" y="-75306"/>
            <a:ext cx="12229324" cy="6858000"/>
          </a:xfrm>
          <a:prstGeom prst="rect">
            <a:avLst/>
          </a:prstGeom>
        </p:spPr>
      </p:pic>
      <p:sp>
        <p:nvSpPr>
          <p:cNvPr id="2" name="TextBox 1"/>
          <p:cNvSpPr txBox="1"/>
          <p:nvPr/>
        </p:nvSpPr>
        <p:spPr>
          <a:xfrm>
            <a:off x="5862918" y="2323650"/>
            <a:ext cx="5195943" cy="2308324"/>
          </a:xfrm>
          <a:prstGeom prst="rect">
            <a:avLst/>
          </a:prstGeom>
          <a:noFill/>
        </p:spPr>
        <p:txBody>
          <a:bodyPr wrap="square" rtlCol="0">
            <a:spAutoFit/>
          </a:bodyPr>
          <a:lstStyle/>
          <a:p>
            <a:pPr algn="ctr"/>
            <a:r>
              <a:rPr lang="en-US" sz="4800" b="1" dirty="0">
                <a:solidFill>
                  <a:srgbClr val="FF0000"/>
                </a:solidFill>
              </a:rPr>
              <a:t>Unit 3: School</a:t>
            </a:r>
          </a:p>
          <a:p>
            <a:pPr algn="ctr"/>
            <a:r>
              <a:rPr lang="en-US" sz="4800" b="1" dirty="0">
                <a:solidFill>
                  <a:srgbClr val="00B050"/>
                </a:solidFill>
              </a:rPr>
              <a:t>Lesson 3.1</a:t>
            </a:r>
          </a:p>
          <a:p>
            <a:pPr algn="ctr"/>
            <a:r>
              <a:rPr lang="en-US" sz="4800" b="1" dirty="0">
                <a:solidFill>
                  <a:srgbClr val="0070C0"/>
                </a:solidFill>
              </a:rPr>
              <a:t>Page 44</a:t>
            </a:r>
          </a:p>
        </p:txBody>
      </p:sp>
    </p:spTree>
    <p:extLst>
      <p:ext uri="{BB962C8B-B14F-4D97-AF65-F5344CB8AC3E}">
        <p14:creationId xmlns:p14="http://schemas.microsoft.com/office/powerpoint/2010/main" xmlns="" val="4083332048"/>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nday.mp3" descr="monday.mp3">
            <a:hlinkClick r:id="" action="ppaction://media"/>
            <a:extLst>
              <a:ext uri="{FF2B5EF4-FFF2-40B4-BE49-F238E27FC236}">
                <a16:creationId xmlns:a16="http://schemas.microsoft.com/office/drawing/2014/main" xmlns="" id="{C84ADC21-2ADB-6E16-EEB0-5A56B583383F}"/>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4636304" y="3106259"/>
            <a:ext cx="812800" cy="812800"/>
          </a:xfrm>
          <a:prstGeom prst="rect">
            <a:avLst/>
          </a:prstGeom>
        </p:spPr>
      </p:pic>
      <p:sp>
        <p:nvSpPr>
          <p:cNvPr id="10" name="TextBox 9">
            <a:extLst>
              <a:ext uri="{FF2B5EF4-FFF2-40B4-BE49-F238E27FC236}">
                <a16:creationId xmlns:a16="http://schemas.microsoft.com/office/drawing/2014/main" xmlns=""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xmlns="" id="{9B017E69-DF0B-A356-F936-70454D4AD6A2}"/>
              </a:ext>
            </a:extLst>
          </p:cNvPr>
          <p:cNvSpPr txBox="1"/>
          <p:nvPr/>
        </p:nvSpPr>
        <p:spPr>
          <a:xfrm>
            <a:off x="6465880" y="2783094"/>
            <a:ext cx="1828341"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Monday </a:t>
            </a:r>
            <a:endParaRPr lang="en-US" sz="6000" dirty="0">
              <a:solidFill>
                <a:srgbClr val="0070C0"/>
              </a:solidFill>
            </a:endParaRPr>
          </a:p>
        </p:txBody>
      </p:sp>
      <p:sp>
        <p:nvSpPr>
          <p:cNvPr id="12" name="TextBox 11">
            <a:extLst>
              <a:ext uri="{FF2B5EF4-FFF2-40B4-BE49-F238E27FC236}">
                <a16:creationId xmlns:a16="http://schemas.microsoft.com/office/drawing/2014/main" xmlns="" id="{2FC1854F-3CB6-82F7-57E5-66DBCD3FB063}"/>
              </a:ext>
            </a:extLst>
          </p:cNvPr>
          <p:cNvSpPr txBox="1"/>
          <p:nvPr/>
        </p:nvSpPr>
        <p:spPr>
          <a:xfrm>
            <a:off x="6663266" y="4294149"/>
            <a:ext cx="1630955" cy="83099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/ˈ</a:t>
            </a:r>
            <a:r>
              <a:rPr lang="en-US" sz="2400" dirty="0" err="1"/>
              <a:t>mʌndeɪ</a:t>
            </a:r>
            <a:r>
              <a:rPr lang="en-US" sz="2400" dirty="0"/>
              <a:t>/ </a:t>
            </a:r>
          </a:p>
          <a:p>
            <a:pPr algn="ctr"/>
            <a:r>
              <a:rPr lang="vi-VN" sz="2400" dirty="0"/>
              <a:t>Thứ Hai </a:t>
            </a:r>
          </a:p>
        </p:txBody>
      </p:sp>
      <p:sp>
        <p:nvSpPr>
          <p:cNvPr id="22" name="TextBox 21">
            <a:extLst>
              <a:ext uri="{FF2B5EF4-FFF2-40B4-BE49-F238E27FC236}">
                <a16:creationId xmlns:a16="http://schemas.microsoft.com/office/drawing/2014/main" xmlns=""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9" name="Picture 8">
            <a:extLst>
              <a:ext uri="{FF2B5EF4-FFF2-40B4-BE49-F238E27FC236}">
                <a16:creationId xmlns:a16="http://schemas.microsoft.com/office/drawing/2014/main" xmlns="" id="{D6F08A17-BD87-F2F2-4F21-B5F448CD4B9E}"/>
              </a:ext>
            </a:extLst>
          </p:cNvPr>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185195" y="448617"/>
            <a:ext cx="6083300" cy="622300"/>
          </a:xfrm>
          <a:prstGeom prst="rect">
            <a:avLst/>
          </a:prstGeom>
          <a:effectLst>
            <a:outerShdw blurRad="50800" dist="38100" dir="2700000" algn="tl" rotWithShape="0">
              <a:prstClr val="black">
                <a:alpha val="40000"/>
              </a:prstClr>
            </a:outerShdw>
          </a:effectLst>
        </p:spPr>
      </p:pic>
      <p:pic>
        <p:nvPicPr>
          <p:cNvPr id="5" name="Picture 4" descr="Calendar&#10;&#10;Description automatically generated">
            <a:extLst>
              <a:ext uri="{FF2B5EF4-FFF2-40B4-BE49-F238E27FC236}">
                <a16:creationId xmlns:a16="http://schemas.microsoft.com/office/drawing/2014/main" xmlns="" id="{49AB699E-6BF8-A917-DA74-EAEAF12C7032}"/>
              </a:ext>
            </a:extLst>
          </p:cNvPr>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a:off x="2640097" y="1215324"/>
            <a:ext cx="3628398" cy="5056900"/>
          </a:xfrm>
          <a:prstGeom prst="rect">
            <a:avLst/>
          </a:prstGeom>
        </p:spPr>
      </p:pic>
    </p:spTree>
    <p:extLst>
      <p:ext uri="{BB962C8B-B14F-4D97-AF65-F5344CB8AC3E}">
        <p14:creationId xmlns:p14="http://schemas.microsoft.com/office/powerpoint/2010/main" xmlns="" val="214893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endCondLst>
                    <p:cond evt="onStopAudio" delay="0">
                      <p:tgtEl>
                        <p:sldTgt/>
                      </p:tgtEl>
                    </p:cond>
                  </p:endCondLst>
                </p:cTn>
                <p:tgtEl>
                  <p:spTgt spid="2"/>
                </p:tgtEl>
              </p:cMediaNode>
            </p:video>
          </p:childTnLst>
        </p:cTn>
      </p:par>
    </p:tnLst>
    <p:bldLst>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esday.mp3" descr="tuesday.mp3">
            <a:hlinkClick r:id="" action="ppaction://media"/>
            <a:extLst>
              <a:ext uri="{FF2B5EF4-FFF2-40B4-BE49-F238E27FC236}">
                <a16:creationId xmlns:a16="http://schemas.microsoft.com/office/drawing/2014/main" xmlns="" id="{0DF2CEC2-86E1-F3DC-01B4-2A4BA65CC0FC}"/>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4069144" y="3106259"/>
            <a:ext cx="812800" cy="812800"/>
          </a:xfrm>
          <a:prstGeom prst="rect">
            <a:avLst/>
          </a:prstGeom>
        </p:spPr>
      </p:pic>
      <p:sp>
        <p:nvSpPr>
          <p:cNvPr id="10" name="TextBox 9">
            <a:extLst>
              <a:ext uri="{FF2B5EF4-FFF2-40B4-BE49-F238E27FC236}">
                <a16:creationId xmlns:a16="http://schemas.microsoft.com/office/drawing/2014/main" xmlns=""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xmlns="" id="{9B017E69-DF0B-A356-F936-70454D4AD6A2}"/>
              </a:ext>
            </a:extLst>
          </p:cNvPr>
          <p:cNvSpPr txBox="1"/>
          <p:nvPr/>
        </p:nvSpPr>
        <p:spPr>
          <a:xfrm>
            <a:off x="6465880" y="2783094"/>
            <a:ext cx="1995214"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Tuesday</a:t>
            </a:r>
            <a:r>
              <a:rPr lang="en-US" b="1" dirty="0"/>
              <a:t> </a:t>
            </a:r>
            <a:endParaRPr lang="en-US" sz="3600" dirty="0"/>
          </a:p>
        </p:txBody>
      </p:sp>
      <p:sp>
        <p:nvSpPr>
          <p:cNvPr id="12" name="TextBox 11">
            <a:extLst>
              <a:ext uri="{FF2B5EF4-FFF2-40B4-BE49-F238E27FC236}">
                <a16:creationId xmlns:a16="http://schemas.microsoft.com/office/drawing/2014/main" xmlns="" id="{2FC1854F-3CB6-82F7-57E5-66DBCD3FB063}"/>
              </a:ext>
            </a:extLst>
          </p:cNvPr>
          <p:cNvSpPr txBox="1"/>
          <p:nvPr/>
        </p:nvSpPr>
        <p:spPr>
          <a:xfrm>
            <a:off x="6663266" y="4294149"/>
            <a:ext cx="1630955" cy="1107996"/>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/ˈ</a:t>
            </a:r>
            <a:r>
              <a:rPr lang="en-US" sz="2400" dirty="0" err="1"/>
              <a:t>tuːzdeɪ</a:t>
            </a:r>
            <a:r>
              <a:rPr lang="en-US" sz="2400" dirty="0"/>
              <a:t>/ </a:t>
            </a:r>
          </a:p>
          <a:p>
            <a:pPr algn="ctr"/>
            <a:r>
              <a:rPr lang="vi-VN" sz="2400" dirty="0"/>
              <a:t>Thứ Ba</a:t>
            </a:r>
            <a:r>
              <a:rPr lang="vi-VN" dirty="0"/>
              <a:t/>
            </a:r>
            <a:br>
              <a:rPr lang="vi-VN" dirty="0"/>
            </a:br>
            <a:endParaRPr lang="vi-VN" dirty="0"/>
          </a:p>
        </p:txBody>
      </p:sp>
      <p:sp>
        <p:nvSpPr>
          <p:cNvPr id="22" name="TextBox 21">
            <a:extLst>
              <a:ext uri="{FF2B5EF4-FFF2-40B4-BE49-F238E27FC236}">
                <a16:creationId xmlns:a16="http://schemas.microsoft.com/office/drawing/2014/main" xmlns=""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9" name="Picture 8">
            <a:extLst>
              <a:ext uri="{FF2B5EF4-FFF2-40B4-BE49-F238E27FC236}">
                <a16:creationId xmlns:a16="http://schemas.microsoft.com/office/drawing/2014/main" xmlns="" id="{D6F08A17-BD87-F2F2-4F21-B5F448CD4B9E}"/>
              </a:ext>
            </a:extLst>
          </p:cNvPr>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185195" y="448617"/>
            <a:ext cx="6083300" cy="622300"/>
          </a:xfrm>
          <a:prstGeom prst="rect">
            <a:avLst/>
          </a:prstGeom>
          <a:effectLst>
            <a:outerShdw blurRad="50800" dist="38100" dir="2700000" algn="tl" rotWithShape="0">
              <a:prstClr val="black">
                <a:alpha val="40000"/>
              </a:prstClr>
            </a:outerShdw>
          </a:effectLst>
        </p:spPr>
      </p:pic>
      <p:pic>
        <p:nvPicPr>
          <p:cNvPr id="3" name="Picture 2" descr="Calendar&#10;&#10;Description automatically generated">
            <a:extLst>
              <a:ext uri="{FF2B5EF4-FFF2-40B4-BE49-F238E27FC236}">
                <a16:creationId xmlns:a16="http://schemas.microsoft.com/office/drawing/2014/main" xmlns="" id="{3C3C9317-BA8C-5744-AB2A-C46B99174F63}"/>
              </a:ext>
            </a:extLst>
          </p:cNvPr>
          <p:cNvPicPr>
            <a:picLocks noChangeAspect="1"/>
          </p:cNvPicPr>
          <p:nvPr/>
        </p:nvPicPr>
        <p:blipFill rotWithShape="1">
          <a:blip r:embed="rId6" cstate="email">
            <a:extLst>
              <a:ext uri="{28A0092B-C50C-407E-A947-70E740481C1C}">
                <a14:useLocalDpi xmlns:a14="http://schemas.microsoft.com/office/drawing/2010/main" xmlns=""/>
              </a:ext>
            </a:extLst>
          </a:blip>
          <a:srcRect/>
          <a:stretch/>
        </p:blipFill>
        <p:spPr>
          <a:xfrm>
            <a:off x="1875715" y="1342646"/>
            <a:ext cx="3850406" cy="5018305"/>
          </a:xfrm>
          <a:prstGeom prst="rect">
            <a:avLst/>
          </a:prstGeom>
        </p:spPr>
      </p:pic>
    </p:spTree>
    <p:extLst>
      <p:ext uri="{BB962C8B-B14F-4D97-AF65-F5344CB8AC3E}">
        <p14:creationId xmlns:p14="http://schemas.microsoft.com/office/powerpoint/2010/main" xmlns="" val="347573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endCondLst>
                    <p:cond evt="onStopAudio" delay="0">
                      <p:tgtEl>
                        <p:sldTgt/>
                      </p:tgtEl>
                    </p:cond>
                  </p:endCondLst>
                </p:cTn>
                <p:tgtEl>
                  <p:spTgt spid="2"/>
                </p:tgtEl>
              </p:cMediaNode>
            </p:video>
          </p:childTnLst>
        </p:cTn>
      </p:par>
    </p:tnLst>
    <p:bldLst>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ednesday.mp3" descr="wednesday.mp3">
            <a:hlinkClick r:id="" action="ppaction://media"/>
            <a:extLst>
              <a:ext uri="{FF2B5EF4-FFF2-40B4-BE49-F238E27FC236}">
                <a16:creationId xmlns:a16="http://schemas.microsoft.com/office/drawing/2014/main" xmlns="" id="{FF15B2D4-0C6D-0527-6129-9BDA8E2A12F1}"/>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4265914" y="3022600"/>
            <a:ext cx="812800" cy="812800"/>
          </a:xfrm>
          <a:prstGeom prst="rect">
            <a:avLst/>
          </a:prstGeom>
        </p:spPr>
      </p:pic>
      <p:sp>
        <p:nvSpPr>
          <p:cNvPr id="10" name="TextBox 9">
            <a:extLst>
              <a:ext uri="{FF2B5EF4-FFF2-40B4-BE49-F238E27FC236}">
                <a16:creationId xmlns:a16="http://schemas.microsoft.com/office/drawing/2014/main" xmlns=""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xmlns="" id="{9B017E69-DF0B-A356-F936-70454D4AD6A2}"/>
              </a:ext>
            </a:extLst>
          </p:cNvPr>
          <p:cNvSpPr txBox="1"/>
          <p:nvPr/>
        </p:nvSpPr>
        <p:spPr>
          <a:xfrm>
            <a:off x="6465880" y="2783094"/>
            <a:ext cx="2423477"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Wednesday </a:t>
            </a:r>
            <a:endParaRPr lang="en-US" sz="6000" dirty="0">
              <a:solidFill>
                <a:srgbClr val="0070C0"/>
              </a:solidFill>
            </a:endParaRPr>
          </a:p>
        </p:txBody>
      </p:sp>
      <p:sp>
        <p:nvSpPr>
          <p:cNvPr id="12" name="TextBox 11">
            <a:extLst>
              <a:ext uri="{FF2B5EF4-FFF2-40B4-BE49-F238E27FC236}">
                <a16:creationId xmlns:a16="http://schemas.microsoft.com/office/drawing/2014/main" xmlns="" id="{2FC1854F-3CB6-82F7-57E5-66DBCD3FB063}"/>
              </a:ext>
            </a:extLst>
          </p:cNvPr>
          <p:cNvSpPr txBox="1"/>
          <p:nvPr/>
        </p:nvSpPr>
        <p:spPr>
          <a:xfrm>
            <a:off x="6663266" y="4294149"/>
            <a:ext cx="1630955" cy="83099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/ˈ</a:t>
            </a:r>
            <a:r>
              <a:rPr lang="en-US" sz="2400" dirty="0" err="1"/>
              <a:t>wenzdeɪ</a:t>
            </a:r>
            <a:r>
              <a:rPr lang="en-US" sz="2400" dirty="0"/>
              <a:t>/ </a:t>
            </a:r>
          </a:p>
          <a:p>
            <a:pPr algn="ctr"/>
            <a:r>
              <a:rPr lang="vi-VN" sz="2400" dirty="0"/>
              <a:t>Thứ Tư </a:t>
            </a:r>
          </a:p>
        </p:txBody>
      </p:sp>
      <p:sp>
        <p:nvSpPr>
          <p:cNvPr id="22" name="TextBox 21">
            <a:extLst>
              <a:ext uri="{FF2B5EF4-FFF2-40B4-BE49-F238E27FC236}">
                <a16:creationId xmlns:a16="http://schemas.microsoft.com/office/drawing/2014/main" xmlns=""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9" name="Picture 8">
            <a:extLst>
              <a:ext uri="{FF2B5EF4-FFF2-40B4-BE49-F238E27FC236}">
                <a16:creationId xmlns:a16="http://schemas.microsoft.com/office/drawing/2014/main" xmlns="" id="{D6F08A17-BD87-F2F2-4F21-B5F448CD4B9E}"/>
              </a:ext>
            </a:extLst>
          </p:cNvPr>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185195" y="448617"/>
            <a:ext cx="6083300" cy="622300"/>
          </a:xfrm>
          <a:prstGeom prst="rect">
            <a:avLst/>
          </a:prstGeom>
          <a:effectLst>
            <a:outerShdw blurRad="50800" dist="38100" dir="2700000" algn="tl" rotWithShape="0">
              <a:prstClr val="black">
                <a:alpha val="40000"/>
              </a:prstClr>
            </a:outerShdw>
          </a:effectLst>
        </p:spPr>
      </p:pic>
      <p:pic>
        <p:nvPicPr>
          <p:cNvPr id="3" name="Picture 2" descr="Calendar&#10;&#10;Description automatically generated">
            <a:extLst>
              <a:ext uri="{FF2B5EF4-FFF2-40B4-BE49-F238E27FC236}">
                <a16:creationId xmlns:a16="http://schemas.microsoft.com/office/drawing/2014/main" xmlns="" id="{B02EB246-1C00-936A-8DD1-BCFAB4B4039D}"/>
              </a:ext>
            </a:extLst>
          </p:cNvPr>
          <p:cNvPicPr>
            <a:picLocks noChangeAspect="1"/>
          </p:cNvPicPr>
          <p:nvPr/>
        </p:nvPicPr>
        <p:blipFill rotWithShape="1">
          <a:blip r:embed="rId6" cstate="email">
            <a:extLst>
              <a:ext uri="{28A0092B-C50C-407E-A947-70E740481C1C}">
                <a14:useLocalDpi xmlns:a14="http://schemas.microsoft.com/office/drawing/2010/main" xmlns=""/>
              </a:ext>
            </a:extLst>
          </a:blip>
          <a:srcRect/>
          <a:stretch/>
        </p:blipFill>
        <p:spPr>
          <a:xfrm>
            <a:off x="2187616" y="1157980"/>
            <a:ext cx="3769488" cy="4997113"/>
          </a:xfrm>
          <a:prstGeom prst="rect">
            <a:avLst/>
          </a:prstGeom>
        </p:spPr>
      </p:pic>
    </p:spTree>
    <p:extLst>
      <p:ext uri="{BB962C8B-B14F-4D97-AF65-F5344CB8AC3E}">
        <p14:creationId xmlns:p14="http://schemas.microsoft.com/office/powerpoint/2010/main" xmlns="" val="400198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endCondLst>
                    <p:cond evt="onStopAudio" delay="0">
                      <p:tgtEl>
                        <p:sldTgt/>
                      </p:tgtEl>
                    </p:cond>
                  </p:endCondLst>
                </p:cTn>
                <p:tgtEl>
                  <p:spTgt spid="2"/>
                </p:tgtEl>
              </p:cMediaNode>
            </p:video>
          </p:childTnLst>
        </p:cTn>
      </p:par>
    </p:tnLst>
    <p:bldLst>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urday.mp3" descr="thurday.mp3">
            <a:hlinkClick r:id="" action="ppaction://media"/>
            <a:extLst>
              <a:ext uri="{FF2B5EF4-FFF2-40B4-BE49-F238E27FC236}">
                <a16:creationId xmlns:a16="http://schemas.microsoft.com/office/drawing/2014/main" xmlns="" id="{60CE46C2-BE38-3172-501B-8977EB74C8DF}"/>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4050064" y="3230944"/>
            <a:ext cx="812800" cy="812800"/>
          </a:xfrm>
          <a:prstGeom prst="rect">
            <a:avLst/>
          </a:prstGeom>
        </p:spPr>
      </p:pic>
      <p:sp>
        <p:nvSpPr>
          <p:cNvPr id="10" name="TextBox 9">
            <a:extLst>
              <a:ext uri="{FF2B5EF4-FFF2-40B4-BE49-F238E27FC236}">
                <a16:creationId xmlns:a16="http://schemas.microsoft.com/office/drawing/2014/main" xmlns=""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xmlns="" id="{9B017E69-DF0B-A356-F936-70454D4AD6A2}"/>
              </a:ext>
            </a:extLst>
          </p:cNvPr>
          <p:cNvSpPr txBox="1"/>
          <p:nvPr/>
        </p:nvSpPr>
        <p:spPr>
          <a:xfrm>
            <a:off x="6465880" y="2783094"/>
            <a:ext cx="2110961"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Thursday</a:t>
            </a:r>
            <a:r>
              <a:rPr lang="en-US" b="1" dirty="0"/>
              <a:t> </a:t>
            </a:r>
            <a:endParaRPr lang="en-US" sz="3600" dirty="0"/>
          </a:p>
        </p:txBody>
      </p:sp>
      <p:sp>
        <p:nvSpPr>
          <p:cNvPr id="12" name="TextBox 11">
            <a:extLst>
              <a:ext uri="{FF2B5EF4-FFF2-40B4-BE49-F238E27FC236}">
                <a16:creationId xmlns:a16="http://schemas.microsoft.com/office/drawing/2014/main" xmlns="" id="{2FC1854F-3CB6-82F7-57E5-66DBCD3FB063}"/>
              </a:ext>
            </a:extLst>
          </p:cNvPr>
          <p:cNvSpPr txBox="1"/>
          <p:nvPr/>
        </p:nvSpPr>
        <p:spPr>
          <a:xfrm>
            <a:off x="6663266" y="4294149"/>
            <a:ext cx="1630955" cy="83099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l-GR" sz="2400" dirty="0"/>
              <a:t>/ˈθ</a:t>
            </a:r>
            <a:r>
              <a:rPr lang="en-US" sz="2400" dirty="0" err="1"/>
              <a:t>ɜːrzdeɪ</a:t>
            </a:r>
            <a:r>
              <a:rPr lang="en-US" sz="2400" dirty="0"/>
              <a:t>/ </a:t>
            </a:r>
          </a:p>
          <a:p>
            <a:pPr algn="ctr"/>
            <a:r>
              <a:rPr lang="vi-VN" sz="2400" dirty="0"/>
              <a:t>Thứ Năm </a:t>
            </a:r>
          </a:p>
        </p:txBody>
      </p:sp>
      <p:sp>
        <p:nvSpPr>
          <p:cNvPr id="22" name="TextBox 21">
            <a:extLst>
              <a:ext uri="{FF2B5EF4-FFF2-40B4-BE49-F238E27FC236}">
                <a16:creationId xmlns:a16="http://schemas.microsoft.com/office/drawing/2014/main" xmlns=""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9" name="Picture 8">
            <a:extLst>
              <a:ext uri="{FF2B5EF4-FFF2-40B4-BE49-F238E27FC236}">
                <a16:creationId xmlns:a16="http://schemas.microsoft.com/office/drawing/2014/main" xmlns="" id="{D6F08A17-BD87-F2F2-4F21-B5F448CD4B9E}"/>
              </a:ext>
            </a:extLst>
          </p:cNvPr>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185195" y="448617"/>
            <a:ext cx="6083300" cy="622300"/>
          </a:xfrm>
          <a:prstGeom prst="rect">
            <a:avLst/>
          </a:prstGeom>
          <a:effectLst>
            <a:outerShdw blurRad="50800" dist="38100" dir="2700000" algn="tl" rotWithShape="0">
              <a:prstClr val="black">
                <a:alpha val="40000"/>
              </a:prstClr>
            </a:outerShdw>
          </a:effectLst>
        </p:spPr>
      </p:pic>
      <p:pic>
        <p:nvPicPr>
          <p:cNvPr id="3" name="Picture 2" descr="Calendar&#10;&#10;Description automatically generated">
            <a:extLst>
              <a:ext uri="{FF2B5EF4-FFF2-40B4-BE49-F238E27FC236}">
                <a16:creationId xmlns:a16="http://schemas.microsoft.com/office/drawing/2014/main" xmlns="" id="{709A69B5-7D18-8DBE-3DDF-952C679DC653}"/>
              </a:ext>
            </a:extLst>
          </p:cNvPr>
          <p:cNvPicPr>
            <a:picLocks noChangeAspect="1"/>
          </p:cNvPicPr>
          <p:nvPr/>
        </p:nvPicPr>
        <p:blipFill rotWithShape="1">
          <a:blip r:embed="rId6" cstate="email">
            <a:extLst>
              <a:ext uri="{28A0092B-C50C-407E-A947-70E740481C1C}">
                <a14:useLocalDpi xmlns:a14="http://schemas.microsoft.com/office/drawing/2010/main" xmlns=""/>
              </a:ext>
            </a:extLst>
          </a:blip>
          <a:srcRect/>
          <a:stretch/>
        </p:blipFill>
        <p:spPr>
          <a:xfrm>
            <a:off x="2169178" y="1342646"/>
            <a:ext cx="3761772" cy="4867047"/>
          </a:xfrm>
          <a:prstGeom prst="rect">
            <a:avLst/>
          </a:prstGeom>
        </p:spPr>
      </p:pic>
    </p:spTree>
    <p:extLst>
      <p:ext uri="{BB962C8B-B14F-4D97-AF65-F5344CB8AC3E}">
        <p14:creationId xmlns:p14="http://schemas.microsoft.com/office/powerpoint/2010/main" xmlns="" val="106497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endCondLst>
                    <p:cond evt="onStopAudio" delay="0">
                      <p:tgtEl>
                        <p:sldTgt/>
                      </p:tgtEl>
                    </p:cond>
                  </p:endCondLst>
                </p:cTn>
                <p:tgtEl>
                  <p:spTgt spid="2"/>
                </p:tgtEl>
              </p:cMediaNode>
            </p:video>
          </p:childTnLst>
        </p:cTn>
      </p:par>
    </p:tnLst>
    <p:bldLst>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riday.mp3" descr="friday.mp3">
            <a:hlinkClick r:id="" action="ppaction://media"/>
            <a:extLst>
              <a:ext uri="{FF2B5EF4-FFF2-40B4-BE49-F238E27FC236}">
                <a16:creationId xmlns:a16="http://schemas.microsoft.com/office/drawing/2014/main" xmlns="" id="{F8343073-F80E-13E4-7105-100B940717FF}"/>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4393235" y="3258122"/>
            <a:ext cx="812800" cy="812800"/>
          </a:xfrm>
          <a:prstGeom prst="rect">
            <a:avLst/>
          </a:prstGeom>
        </p:spPr>
      </p:pic>
      <p:sp>
        <p:nvSpPr>
          <p:cNvPr id="10" name="TextBox 9">
            <a:extLst>
              <a:ext uri="{FF2B5EF4-FFF2-40B4-BE49-F238E27FC236}">
                <a16:creationId xmlns:a16="http://schemas.microsoft.com/office/drawing/2014/main" xmlns=""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xmlns="" id="{9B017E69-DF0B-A356-F936-70454D4AD6A2}"/>
              </a:ext>
            </a:extLst>
          </p:cNvPr>
          <p:cNvSpPr txBox="1"/>
          <p:nvPr/>
        </p:nvSpPr>
        <p:spPr>
          <a:xfrm>
            <a:off x="6465880" y="2783094"/>
            <a:ext cx="1630955"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Friday</a:t>
            </a:r>
            <a:r>
              <a:rPr lang="en-US" b="1" dirty="0"/>
              <a:t> </a:t>
            </a:r>
            <a:endParaRPr lang="en-US" sz="3600" dirty="0"/>
          </a:p>
        </p:txBody>
      </p:sp>
      <p:sp>
        <p:nvSpPr>
          <p:cNvPr id="12" name="TextBox 11">
            <a:extLst>
              <a:ext uri="{FF2B5EF4-FFF2-40B4-BE49-F238E27FC236}">
                <a16:creationId xmlns:a16="http://schemas.microsoft.com/office/drawing/2014/main" xmlns="" id="{2FC1854F-3CB6-82F7-57E5-66DBCD3FB063}"/>
              </a:ext>
            </a:extLst>
          </p:cNvPr>
          <p:cNvSpPr txBox="1"/>
          <p:nvPr/>
        </p:nvSpPr>
        <p:spPr>
          <a:xfrm>
            <a:off x="6663266" y="4294149"/>
            <a:ext cx="1630955" cy="83099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/ˈ</a:t>
            </a:r>
            <a:r>
              <a:rPr lang="en-US" sz="2400" dirty="0" err="1"/>
              <a:t>fraɪdeɪ</a:t>
            </a:r>
            <a:r>
              <a:rPr lang="en-US" sz="2400" dirty="0"/>
              <a:t>/ </a:t>
            </a:r>
          </a:p>
          <a:p>
            <a:pPr algn="ctr"/>
            <a:r>
              <a:rPr lang="vi-VN" sz="2400" dirty="0"/>
              <a:t>Thứ Sáu</a:t>
            </a:r>
          </a:p>
        </p:txBody>
      </p:sp>
      <p:sp>
        <p:nvSpPr>
          <p:cNvPr id="22" name="TextBox 21">
            <a:extLst>
              <a:ext uri="{FF2B5EF4-FFF2-40B4-BE49-F238E27FC236}">
                <a16:creationId xmlns:a16="http://schemas.microsoft.com/office/drawing/2014/main" xmlns=""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9" name="Picture 8">
            <a:extLst>
              <a:ext uri="{FF2B5EF4-FFF2-40B4-BE49-F238E27FC236}">
                <a16:creationId xmlns:a16="http://schemas.microsoft.com/office/drawing/2014/main" xmlns="" id="{D6F08A17-BD87-F2F2-4F21-B5F448CD4B9E}"/>
              </a:ext>
            </a:extLst>
          </p:cNvPr>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185195" y="448617"/>
            <a:ext cx="6083300" cy="622300"/>
          </a:xfrm>
          <a:prstGeom prst="rect">
            <a:avLst/>
          </a:prstGeom>
          <a:effectLst>
            <a:outerShdw blurRad="50800" dist="38100" dir="2700000" algn="tl" rotWithShape="0">
              <a:prstClr val="black">
                <a:alpha val="40000"/>
              </a:prstClr>
            </a:outerShdw>
          </a:effectLst>
        </p:spPr>
      </p:pic>
      <p:pic>
        <p:nvPicPr>
          <p:cNvPr id="3" name="Picture 2" descr="Calendar&#10;&#10;Description automatically generated">
            <a:extLst>
              <a:ext uri="{FF2B5EF4-FFF2-40B4-BE49-F238E27FC236}">
                <a16:creationId xmlns:a16="http://schemas.microsoft.com/office/drawing/2014/main" xmlns="" id="{797AB099-3999-CD11-1C0E-48F949990525}"/>
              </a:ext>
            </a:extLst>
          </p:cNvPr>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a:off x="2175960" y="1184023"/>
            <a:ext cx="3750278" cy="4960998"/>
          </a:xfrm>
          <a:prstGeom prst="rect">
            <a:avLst/>
          </a:prstGeom>
        </p:spPr>
      </p:pic>
    </p:spTree>
    <p:extLst>
      <p:ext uri="{BB962C8B-B14F-4D97-AF65-F5344CB8AC3E}">
        <p14:creationId xmlns:p14="http://schemas.microsoft.com/office/powerpoint/2010/main" xmlns="" val="348717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endCondLst>
                    <p:cond evt="onStopAudio" delay="0">
                      <p:tgtEl>
                        <p:sldTgt/>
                      </p:tgtEl>
                    </p:cond>
                  </p:endCondLst>
                </p:cTn>
                <p:tgtEl>
                  <p:spTgt spid="2"/>
                </p:tgtEl>
              </p:cMediaNode>
            </p:video>
          </p:childTnLst>
        </p:cTn>
      </p:par>
    </p:tnLst>
    <p:bldLst>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turday.mp3" descr="saturday.mp3">
            <a:hlinkClick r:id="" action="ppaction://media"/>
            <a:extLst>
              <a:ext uri="{FF2B5EF4-FFF2-40B4-BE49-F238E27FC236}">
                <a16:creationId xmlns:a16="http://schemas.microsoft.com/office/drawing/2014/main" xmlns="" id="{7A11D292-89B6-C63C-EDE3-314604275DB7}"/>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4196466" y="3132302"/>
            <a:ext cx="812800" cy="812800"/>
          </a:xfrm>
          <a:prstGeom prst="rect">
            <a:avLst/>
          </a:prstGeom>
        </p:spPr>
      </p:pic>
      <p:sp>
        <p:nvSpPr>
          <p:cNvPr id="10" name="TextBox 9">
            <a:extLst>
              <a:ext uri="{FF2B5EF4-FFF2-40B4-BE49-F238E27FC236}">
                <a16:creationId xmlns:a16="http://schemas.microsoft.com/office/drawing/2014/main" xmlns=""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xmlns="" id="{9B017E69-DF0B-A356-F936-70454D4AD6A2}"/>
              </a:ext>
            </a:extLst>
          </p:cNvPr>
          <p:cNvSpPr txBox="1"/>
          <p:nvPr/>
        </p:nvSpPr>
        <p:spPr>
          <a:xfrm>
            <a:off x="6465880" y="2783094"/>
            <a:ext cx="2006788"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Saturday </a:t>
            </a:r>
            <a:endParaRPr lang="en-US" sz="6000" dirty="0">
              <a:solidFill>
                <a:srgbClr val="0070C0"/>
              </a:solidFill>
            </a:endParaRPr>
          </a:p>
        </p:txBody>
      </p:sp>
      <p:sp>
        <p:nvSpPr>
          <p:cNvPr id="12" name="TextBox 11">
            <a:extLst>
              <a:ext uri="{FF2B5EF4-FFF2-40B4-BE49-F238E27FC236}">
                <a16:creationId xmlns:a16="http://schemas.microsoft.com/office/drawing/2014/main" xmlns="" id="{2FC1854F-3CB6-82F7-57E5-66DBCD3FB063}"/>
              </a:ext>
            </a:extLst>
          </p:cNvPr>
          <p:cNvSpPr txBox="1"/>
          <p:nvPr/>
        </p:nvSpPr>
        <p:spPr>
          <a:xfrm>
            <a:off x="6663266" y="4294149"/>
            <a:ext cx="1630955" cy="83099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/ˈ</a:t>
            </a:r>
            <a:r>
              <a:rPr lang="en-US" sz="2400" dirty="0" err="1"/>
              <a:t>sætərdeɪ</a:t>
            </a:r>
            <a:r>
              <a:rPr lang="en-US" sz="2400" dirty="0"/>
              <a:t>/ </a:t>
            </a:r>
          </a:p>
          <a:p>
            <a:pPr algn="ctr"/>
            <a:r>
              <a:rPr lang="vi-VN" sz="2400" dirty="0"/>
              <a:t>Thứ Bảy </a:t>
            </a:r>
          </a:p>
        </p:txBody>
      </p:sp>
      <p:sp>
        <p:nvSpPr>
          <p:cNvPr id="22" name="TextBox 21">
            <a:extLst>
              <a:ext uri="{FF2B5EF4-FFF2-40B4-BE49-F238E27FC236}">
                <a16:creationId xmlns:a16="http://schemas.microsoft.com/office/drawing/2014/main" xmlns=""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9" name="Picture 8">
            <a:extLst>
              <a:ext uri="{FF2B5EF4-FFF2-40B4-BE49-F238E27FC236}">
                <a16:creationId xmlns:a16="http://schemas.microsoft.com/office/drawing/2014/main" xmlns="" id="{D6F08A17-BD87-F2F2-4F21-B5F448CD4B9E}"/>
              </a:ext>
            </a:extLst>
          </p:cNvPr>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185195" y="448617"/>
            <a:ext cx="6083300" cy="622300"/>
          </a:xfrm>
          <a:prstGeom prst="rect">
            <a:avLst/>
          </a:prstGeom>
          <a:effectLst>
            <a:outerShdw blurRad="50800" dist="38100" dir="2700000" algn="tl" rotWithShape="0">
              <a:prstClr val="black">
                <a:alpha val="40000"/>
              </a:prstClr>
            </a:outerShdw>
          </a:effectLst>
        </p:spPr>
      </p:pic>
      <p:pic>
        <p:nvPicPr>
          <p:cNvPr id="3" name="Picture 2" descr="Calendar&#10;&#10;Description automatically generated">
            <a:extLst>
              <a:ext uri="{FF2B5EF4-FFF2-40B4-BE49-F238E27FC236}">
                <a16:creationId xmlns:a16="http://schemas.microsoft.com/office/drawing/2014/main" xmlns="" id="{A4F135AE-F59F-33AA-D7CE-E18CB9D5D6C1}"/>
              </a:ext>
            </a:extLst>
          </p:cNvPr>
          <p:cNvPicPr>
            <a:picLocks noChangeAspect="1"/>
          </p:cNvPicPr>
          <p:nvPr/>
        </p:nvPicPr>
        <p:blipFill rotWithShape="1">
          <a:blip r:embed="rId6" cstate="email">
            <a:extLst>
              <a:ext uri="{28A0092B-C50C-407E-A947-70E740481C1C}">
                <a14:useLocalDpi xmlns:a14="http://schemas.microsoft.com/office/drawing/2010/main" xmlns=""/>
              </a:ext>
            </a:extLst>
          </a:blip>
          <a:srcRect/>
          <a:stretch/>
        </p:blipFill>
        <p:spPr>
          <a:xfrm>
            <a:off x="2141316" y="1295399"/>
            <a:ext cx="3771962" cy="4874229"/>
          </a:xfrm>
          <a:prstGeom prst="rect">
            <a:avLst/>
          </a:prstGeom>
        </p:spPr>
      </p:pic>
    </p:spTree>
    <p:extLst>
      <p:ext uri="{BB962C8B-B14F-4D97-AF65-F5344CB8AC3E}">
        <p14:creationId xmlns:p14="http://schemas.microsoft.com/office/powerpoint/2010/main" xmlns="" val="361737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endCondLst>
                    <p:cond evt="onStopAudio" delay="0">
                      <p:tgtEl>
                        <p:sldTgt/>
                      </p:tgtEl>
                    </p:cond>
                  </p:endCondLst>
                </p:cTn>
                <p:tgtEl>
                  <p:spTgt spid="2"/>
                </p:tgtEl>
              </p:cMediaNode>
            </p:video>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nday.mp3" descr="sunday.mp3">
            <a:hlinkClick r:id="" action="ppaction://media"/>
            <a:extLst>
              <a:ext uri="{FF2B5EF4-FFF2-40B4-BE49-F238E27FC236}">
                <a16:creationId xmlns:a16="http://schemas.microsoft.com/office/drawing/2014/main" xmlns="" id="{802493A9-805B-4AE5-42F2-B8DC6D3F369E}"/>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4107540" y="3022600"/>
            <a:ext cx="812800" cy="812800"/>
          </a:xfrm>
          <a:prstGeom prst="rect">
            <a:avLst/>
          </a:prstGeom>
        </p:spPr>
      </p:pic>
      <p:sp>
        <p:nvSpPr>
          <p:cNvPr id="10" name="TextBox 9">
            <a:extLst>
              <a:ext uri="{FF2B5EF4-FFF2-40B4-BE49-F238E27FC236}">
                <a16:creationId xmlns:a16="http://schemas.microsoft.com/office/drawing/2014/main" xmlns=""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xmlns="" id="{9B017E69-DF0B-A356-F936-70454D4AD6A2}"/>
              </a:ext>
            </a:extLst>
          </p:cNvPr>
          <p:cNvSpPr txBox="1"/>
          <p:nvPr/>
        </p:nvSpPr>
        <p:spPr>
          <a:xfrm>
            <a:off x="6663266" y="2782669"/>
            <a:ext cx="1630955"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Sunday</a:t>
            </a:r>
            <a:r>
              <a:rPr lang="en-US" b="1" dirty="0"/>
              <a:t> </a:t>
            </a:r>
            <a:endParaRPr lang="en-US" sz="3600" dirty="0"/>
          </a:p>
        </p:txBody>
      </p:sp>
      <p:sp>
        <p:nvSpPr>
          <p:cNvPr id="12" name="TextBox 11">
            <a:extLst>
              <a:ext uri="{FF2B5EF4-FFF2-40B4-BE49-F238E27FC236}">
                <a16:creationId xmlns:a16="http://schemas.microsoft.com/office/drawing/2014/main" xmlns="" id="{2FC1854F-3CB6-82F7-57E5-66DBCD3FB063}"/>
              </a:ext>
            </a:extLst>
          </p:cNvPr>
          <p:cNvSpPr txBox="1"/>
          <p:nvPr/>
        </p:nvSpPr>
        <p:spPr>
          <a:xfrm>
            <a:off x="6663266" y="4294149"/>
            <a:ext cx="1630955" cy="83099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/ˈ</a:t>
            </a:r>
            <a:r>
              <a:rPr lang="en-US" sz="2400" dirty="0" err="1"/>
              <a:t>sʌndeɪ</a:t>
            </a:r>
            <a:r>
              <a:rPr lang="en-US" sz="2400" dirty="0"/>
              <a:t>/ </a:t>
            </a:r>
          </a:p>
          <a:p>
            <a:pPr algn="ctr"/>
            <a:r>
              <a:rPr lang="vi-VN" sz="2400" dirty="0"/>
              <a:t>Chủ Nhật </a:t>
            </a:r>
          </a:p>
        </p:txBody>
      </p:sp>
      <p:sp>
        <p:nvSpPr>
          <p:cNvPr id="22" name="TextBox 21">
            <a:extLst>
              <a:ext uri="{FF2B5EF4-FFF2-40B4-BE49-F238E27FC236}">
                <a16:creationId xmlns:a16="http://schemas.microsoft.com/office/drawing/2014/main" xmlns=""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9" name="Picture 8">
            <a:extLst>
              <a:ext uri="{FF2B5EF4-FFF2-40B4-BE49-F238E27FC236}">
                <a16:creationId xmlns:a16="http://schemas.microsoft.com/office/drawing/2014/main" xmlns="" id="{D6F08A17-BD87-F2F2-4F21-B5F448CD4B9E}"/>
              </a:ext>
            </a:extLst>
          </p:cNvPr>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185195" y="448617"/>
            <a:ext cx="6083300" cy="622300"/>
          </a:xfrm>
          <a:prstGeom prst="rect">
            <a:avLst/>
          </a:prstGeom>
          <a:effectLst>
            <a:outerShdw blurRad="50800" dist="38100" dir="2700000" algn="tl" rotWithShape="0">
              <a:prstClr val="black">
                <a:alpha val="40000"/>
              </a:prstClr>
            </a:outerShdw>
          </a:effectLst>
        </p:spPr>
      </p:pic>
      <p:pic>
        <p:nvPicPr>
          <p:cNvPr id="3" name="Picture 2" descr="Calendar&#10;&#10;Description automatically generated">
            <a:extLst>
              <a:ext uri="{FF2B5EF4-FFF2-40B4-BE49-F238E27FC236}">
                <a16:creationId xmlns:a16="http://schemas.microsoft.com/office/drawing/2014/main" xmlns="" id="{76354297-10B1-7B65-3AD5-7621D14450AC}"/>
              </a:ext>
            </a:extLst>
          </p:cNvPr>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a:off x="2293342" y="1264517"/>
            <a:ext cx="3628397" cy="4799770"/>
          </a:xfrm>
          <a:prstGeom prst="rect">
            <a:avLst/>
          </a:prstGeom>
        </p:spPr>
      </p:pic>
    </p:spTree>
    <p:extLst>
      <p:ext uri="{BB962C8B-B14F-4D97-AF65-F5344CB8AC3E}">
        <p14:creationId xmlns:p14="http://schemas.microsoft.com/office/powerpoint/2010/main" xmlns="" val="41961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endCondLst>
                    <p:cond evt="onStopAudio" delay="0">
                      <p:tgtEl>
                        <p:sldTgt/>
                      </p:tgtEl>
                    </p:cond>
                  </p:endCondLst>
                </p:cTn>
                <p:tgtEl>
                  <p:spTgt spid="2"/>
                </p:tgtEl>
              </p:cMediaNode>
            </p:video>
          </p:childTnLst>
        </p:cTn>
      </p:par>
    </p:tnLst>
    <p:bldLst>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0" y="0"/>
            <a:ext cx="10287000" cy="6858000"/>
          </a:xfrm>
          <a:prstGeom prst="rect">
            <a:avLst/>
          </a:prstGeom>
        </p:spPr>
      </p:pic>
      <p:sp>
        <p:nvSpPr>
          <p:cNvPr id="3" name="TextBox 2"/>
          <p:cNvSpPr txBox="1"/>
          <p:nvPr/>
        </p:nvSpPr>
        <p:spPr>
          <a:xfrm>
            <a:off x="4068148" y="3918856"/>
            <a:ext cx="2472611" cy="923330"/>
          </a:xfrm>
          <a:prstGeom prst="rect">
            <a:avLst/>
          </a:prstGeom>
          <a:noFill/>
        </p:spPr>
        <p:txBody>
          <a:bodyPr wrap="square" rtlCol="0">
            <a:spAutoFit/>
          </a:bodyPr>
          <a:lstStyle/>
          <a:p>
            <a:r>
              <a:rPr lang="en-US" sz="5400" dirty="0">
                <a:solidFill>
                  <a:schemeClr val="bg1"/>
                </a:solidFill>
              </a:rPr>
              <a:t>Practice</a:t>
            </a:r>
            <a:endParaRPr lang="en-US" sz="2400" dirty="0">
              <a:solidFill>
                <a:schemeClr val="bg1"/>
              </a:solidFill>
            </a:endParaRPr>
          </a:p>
        </p:txBody>
      </p:sp>
    </p:spTree>
    <p:extLst>
      <p:ext uri="{BB962C8B-B14F-4D97-AF65-F5344CB8AC3E}">
        <p14:creationId xmlns:p14="http://schemas.microsoft.com/office/powerpoint/2010/main" xmlns="" val="1275215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sign&#10;&#10;Description automatically generated with low confidence">
            <a:extLst>
              <a:ext uri="{FF2B5EF4-FFF2-40B4-BE49-F238E27FC236}">
                <a16:creationId xmlns:a16="http://schemas.microsoft.com/office/drawing/2014/main" xmlns="" id="{BAFBD9F1-23A3-85A5-666C-78CFFA1128AD}"/>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129814" y="348527"/>
            <a:ext cx="3644900" cy="558800"/>
          </a:xfrm>
          <a:prstGeom prst="rect">
            <a:avLst/>
          </a:prstGeom>
          <a:effectLst>
            <a:outerShdw blurRad="50800" dist="38100" dir="2700000" algn="tl" rotWithShape="0">
              <a:prstClr val="black">
                <a:alpha val="40000"/>
              </a:prstClr>
            </a:outerShdw>
          </a:effectLst>
        </p:spPr>
      </p:pic>
      <p:pic>
        <p:nvPicPr>
          <p:cNvPr id="7" name="Picture 6" descr="A group of children in a classroom&#10;&#10;Description automatically generated with low confidence">
            <a:extLst>
              <a:ext uri="{FF2B5EF4-FFF2-40B4-BE49-F238E27FC236}">
                <a16:creationId xmlns:a16="http://schemas.microsoft.com/office/drawing/2014/main" xmlns="" id="{490370C6-BBA9-EE17-8D55-CCF0F84C83E3}"/>
              </a:ext>
            </a:extLst>
          </p:cNvPr>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361950" y="1466850"/>
            <a:ext cx="11468100" cy="3924300"/>
          </a:xfrm>
          <a:prstGeom prst="rect">
            <a:avLst/>
          </a:prstGeom>
        </p:spPr>
      </p:pic>
    </p:spTree>
    <p:extLst>
      <p:ext uri="{BB962C8B-B14F-4D97-AF65-F5344CB8AC3E}">
        <p14:creationId xmlns:p14="http://schemas.microsoft.com/office/powerpoint/2010/main" xmlns="" val="2345398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21A00B4-50E5-C387-C4FD-81DFE3038B81}"/>
              </a:ext>
            </a:extLst>
          </p:cNvPr>
          <p:cNvSpPr txBox="1"/>
          <p:nvPr/>
        </p:nvSpPr>
        <p:spPr>
          <a:xfrm>
            <a:off x="5034987" y="2025570"/>
            <a:ext cx="3639843" cy="1107996"/>
          </a:xfrm>
          <a:prstGeom prst="rect">
            <a:avLst/>
          </a:prstGeom>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x-none" sz="6600" dirty="0"/>
              <a:t>Let’s play!</a:t>
            </a:r>
          </a:p>
        </p:txBody>
      </p:sp>
    </p:spTree>
    <p:extLst>
      <p:ext uri="{BB962C8B-B14F-4D97-AF65-F5344CB8AC3E}">
        <p14:creationId xmlns:p14="http://schemas.microsoft.com/office/powerpoint/2010/main" xmlns="" val="1538574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718202" y="1598697"/>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8" name="Rounded Rectangle 7"/>
          <p:cNvSpPr/>
          <p:nvPr/>
        </p:nvSpPr>
        <p:spPr>
          <a:xfrm>
            <a:off x="1281405" y="2625010"/>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9" name="Rounded Rectangle 8"/>
          <p:cNvSpPr/>
          <p:nvPr/>
        </p:nvSpPr>
        <p:spPr>
          <a:xfrm>
            <a:off x="1284514" y="4531577"/>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7449784" y="5365904"/>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2" name="Rounded Rectangle 11"/>
          <p:cNvSpPr/>
          <p:nvPr/>
        </p:nvSpPr>
        <p:spPr>
          <a:xfrm>
            <a:off x="6684090" y="3480692"/>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Structure</a:t>
            </a:r>
            <a:endParaRPr lang="en-US" b="1" dirty="0"/>
          </a:p>
        </p:txBody>
      </p:sp>
      <p:sp>
        <p:nvSpPr>
          <p:cNvPr id="13" name="Rounded Rectangle 12"/>
          <p:cNvSpPr/>
          <p:nvPr/>
        </p:nvSpPr>
        <p:spPr>
          <a:xfrm>
            <a:off x="1300067"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xmlns="" val="25863207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5180842" y="992767"/>
            <a:ext cx="6595356" cy="2736800"/>
          </a:xfrm>
          <a:prstGeom prst="rect">
            <a:avLst/>
          </a:prstGeom>
        </p:spPr>
        <p:txBody>
          <a:bodyPr spcFirstLastPara="1" wrap="square" lIns="121900" tIns="121900" rIns="121900" bIns="121900" anchor="b" anchorCtr="0">
            <a:noAutofit/>
          </a:bodyPr>
          <a:lstStyle/>
          <a:p>
            <a:pPr algn="r"/>
            <a:r>
              <a:rPr lang="en" sz="8000" dirty="0">
                <a:solidFill>
                  <a:schemeClr val="accent1">
                    <a:lumMod val="75000"/>
                  </a:schemeClr>
                </a:solidFill>
                <a:latin typeface="Caveat"/>
                <a:ea typeface="Caveat"/>
                <a:cs typeface="Caveat"/>
                <a:sym typeface="Caveat"/>
              </a:rPr>
              <a:t>Days of the Week Game</a:t>
            </a:r>
            <a:endParaRPr sz="8000" dirty="0">
              <a:solidFill>
                <a:schemeClr val="accent1">
                  <a:lumMod val="75000"/>
                </a:schemeClr>
              </a:solidFill>
              <a:latin typeface="Caveat"/>
              <a:ea typeface="Caveat"/>
              <a:cs typeface="Caveat"/>
              <a:sym typeface="Caveat"/>
            </a:endParaRPr>
          </a:p>
        </p:txBody>
      </p:sp>
      <p:sp>
        <p:nvSpPr>
          <p:cNvPr id="55" name="Google Shape;55;p13"/>
          <p:cNvSpPr txBox="1">
            <a:spLocks noGrp="1"/>
          </p:cNvSpPr>
          <p:nvPr>
            <p:ph type="subTitle" idx="1"/>
          </p:nvPr>
        </p:nvSpPr>
        <p:spPr>
          <a:xfrm>
            <a:off x="5257400" y="3778833"/>
            <a:ext cx="6518800" cy="1056800"/>
          </a:xfrm>
          <a:prstGeom prst="rect">
            <a:avLst/>
          </a:prstGeom>
        </p:spPr>
        <p:txBody>
          <a:bodyPr spcFirstLastPara="1" wrap="square" lIns="121900" tIns="121900" rIns="121900" bIns="121900" anchor="t" anchorCtr="0">
            <a:noAutofit/>
          </a:bodyPr>
          <a:lstStyle/>
          <a:p>
            <a:pPr marL="0" indent="0"/>
            <a:r>
              <a:rPr lang="en" dirty="0">
                <a:solidFill>
                  <a:schemeClr val="tx1"/>
                </a:solidFill>
              </a:rPr>
              <a:t>Guess the day of the week</a:t>
            </a:r>
            <a:endParaRPr dirty="0">
              <a:solidFill>
                <a:schemeClr val="tx1"/>
              </a:solidFill>
            </a:endParaRPr>
          </a:p>
        </p:txBody>
      </p:sp>
      <p:pic>
        <p:nvPicPr>
          <p:cNvPr id="3" name="Picture 2" descr="A picture containing text&#10;&#10;Description automatically generated">
            <a:extLst>
              <a:ext uri="{FF2B5EF4-FFF2-40B4-BE49-F238E27FC236}">
                <a16:creationId xmlns:a16="http://schemas.microsoft.com/office/drawing/2014/main" xmlns="" id="{4A0368BA-1A96-6A68-3652-5CE80AE60E9A}"/>
              </a:ext>
            </a:extLst>
          </p:cNvPr>
          <p:cNvPicPr>
            <a:picLocks noChangeAspect="1"/>
          </p:cNvPicPr>
          <p:nvPr/>
        </p:nvPicPr>
        <p:blipFill>
          <a:blip r:embed="rId3" cstate="email">
            <a:extLst>
              <a:ext uri="{28A0092B-C50C-407E-A947-70E740481C1C}">
                <a14:useLocalDpi xmlns:a14="http://schemas.microsoft.com/office/drawing/2010/main" xmlns=""/>
              </a:ext>
              <a:ext uri="{837473B0-CC2E-450A-ABE3-18F120FF3D39}">
                <a1611:picAttrSrcUrl xmlns:a1611="http://schemas.microsoft.com/office/drawing/2016/11/main" xmlns="" r:id="rId4"/>
              </a:ext>
            </a:extLst>
          </a:blip>
          <a:stretch>
            <a:fillRect/>
          </a:stretch>
        </p:blipFill>
        <p:spPr>
          <a:xfrm rot="532551">
            <a:off x="656804" y="616689"/>
            <a:ext cx="4357208" cy="562462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p:cNvSpPr/>
          <p:nvPr/>
        </p:nvSpPr>
        <p:spPr>
          <a:xfrm>
            <a:off x="379229" y="3477038"/>
            <a:ext cx="2542875" cy="2623931"/>
          </a:xfrm>
          <a:prstGeom prst="flowChartDelay">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Say</a:t>
            </a:r>
            <a:r>
              <a:rPr lang="en-US" dirty="0"/>
              <a:t> </a:t>
            </a:r>
          </a:p>
          <a:p>
            <a:pPr algn="ctr"/>
            <a:r>
              <a:rPr lang="en-US" sz="2400" dirty="0"/>
              <a:t>the number</a:t>
            </a:r>
          </a:p>
        </p:txBody>
      </p:sp>
      <p:sp>
        <p:nvSpPr>
          <p:cNvPr id="6" name="Flowchart: Delay 5"/>
          <p:cNvSpPr/>
          <p:nvPr/>
        </p:nvSpPr>
        <p:spPr>
          <a:xfrm>
            <a:off x="4626549" y="1981199"/>
            <a:ext cx="2440173" cy="2541105"/>
          </a:xfrm>
          <a:prstGeom prst="flowChartDelay">
            <a:avLst/>
          </a:prstGeom>
          <a:solidFill>
            <a:srgbClr val="00B0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Click </a:t>
            </a:r>
            <a:r>
              <a:rPr lang="en-US" sz="2800" b="1" dirty="0"/>
              <a:t>on</a:t>
            </a:r>
            <a:r>
              <a:rPr lang="en-US" dirty="0"/>
              <a:t> </a:t>
            </a:r>
          </a:p>
          <a:p>
            <a:pPr algn="ctr"/>
            <a:r>
              <a:rPr lang="en-US" sz="2400" dirty="0"/>
              <a:t>the number</a:t>
            </a:r>
          </a:p>
        </p:txBody>
      </p:sp>
      <p:sp>
        <p:nvSpPr>
          <p:cNvPr id="7" name="Flowchart: Delay 6"/>
          <p:cNvSpPr/>
          <p:nvPr/>
        </p:nvSpPr>
        <p:spPr>
          <a:xfrm>
            <a:off x="9311192" y="710647"/>
            <a:ext cx="2436859" cy="2541105"/>
          </a:xfrm>
          <a:prstGeom prst="flowChartDelay">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Say</a:t>
            </a:r>
            <a:r>
              <a:rPr lang="en-US" dirty="0"/>
              <a:t> </a:t>
            </a:r>
          </a:p>
          <a:p>
            <a:pPr algn="ctr"/>
            <a:r>
              <a:rPr lang="en-US" sz="2400" dirty="0"/>
              <a:t>the day</a:t>
            </a:r>
          </a:p>
        </p:txBody>
      </p:sp>
    </p:spTree>
    <p:extLst>
      <p:ext uri="{BB962C8B-B14F-4D97-AF65-F5344CB8AC3E}">
        <p14:creationId xmlns:p14="http://schemas.microsoft.com/office/powerpoint/2010/main" xmlns="" val="2456124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10214835" y="659758"/>
            <a:ext cx="1773965" cy="1919135"/>
          </a:xfrm>
          <a:prstGeom prst="rect">
            <a:avLst/>
          </a:prstGeom>
          <a:noFill/>
          <a:ln>
            <a:noFill/>
          </a:ln>
        </p:spPr>
      </p:pic>
      <p:pic>
        <p:nvPicPr>
          <p:cNvPr id="66" name="Google Shape;66;p14"/>
          <p:cNvPicPr preferRelativeResize="0"/>
          <p:nvPr/>
        </p:nvPicPr>
        <p:blipFill>
          <a:blip r:embed="rId4" cstate="email">
            <a:alphaModFix/>
            <a:extLst>
              <a:ext uri="{28A0092B-C50C-407E-A947-70E740481C1C}">
                <a14:useLocalDpi xmlns:a14="http://schemas.microsoft.com/office/drawing/2010/main" xmlns=""/>
              </a:ext>
            </a:extLst>
          </a:blip>
          <a:stretch>
            <a:fillRect/>
          </a:stretch>
        </p:blipFill>
        <p:spPr>
          <a:xfrm>
            <a:off x="203200" y="2368267"/>
            <a:ext cx="11785600" cy="4014471"/>
          </a:xfrm>
          <a:prstGeom prst="rect">
            <a:avLst/>
          </a:prstGeom>
          <a:noFill/>
          <a:ln>
            <a:noFill/>
          </a:ln>
        </p:spPr>
      </p:pic>
      <p:sp>
        <p:nvSpPr>
          <p:cNvPr id="67" name="Google Shape;67;p14"/>
          <p:cNvSpPr txBox="1"/>
          <p:nvPr/>
        </p:nvSpPr>
        <p:spPr>
          <a:xfrm>
            <a:off x="203200" y="2368263"/>
            <a:ext cx="5720000" cy="4014400"/>
          </a:xfrm>
          <a:prstGeom prst="rect">
            <a:avLst/>
          </a:prstGeom>
          <a:solidFill>
            <a:srgbClr val="FFFF00"/>
          </a:solidFill>
          <a:ln>
            <a:noFill/>
          </a:ln>
        </p:spPr>
        <p:txBody>
          <a:bodyPr spcFirstLastPara="1" wrap="square" lIns="121900" tIns="121900" rIns="121900" bIns="121900" anchor="t" anchorCtr="0">
            <a:noAutofit/>
          </a:bodyPr>
          <a:lstStyle/>
          <a:p>
            <a:pPr algn="ctr"/>
            <a:r>
              <a:rPr lang="en" sz="26666" dirty="0">
                <a:latin typeface="Caveat"/>
                <a:ea typeface="Caveat"/>
                <a:cs typeface="Caveat"/>
                <a:sym typeface="Caveat"/>
              </a:rPr>
              <a:t>1</a:t>
            </a:r>
            <a:endParaRPr sz="26666" dirty="0">
              <a:latin typeface="Caveat"/>
              <a:ea typeface="Caveat"/>
              <a:cs typeface="Caveat"/>
              <a:sym typeface="Caveat"/>
            </a:endParaRPr>
          </a:p>
        </p:txBody>
      </p:sp>
      <p:sp>
        <p:nvSpPr>
          <p:cNvPr id="68" name="Google Shape;68;p14"/>
          <p:cNvSpPr txBox="1"/>
          <p:nvPr/>
        </p:nvSpPr>
        <p:spPr>
          <a:xfrm>
            <a:off x="5806400" y="2368300"/>
            <a:ext cx="6182400" cy="4014400"/>
          </a:xfrm>
          <a:prstGeom prst="rect">
            <a:avLst/>
          </a:prstGeom>
          <a:solidFill>
            <a:srgbClr val="FF0000"/>
          </a:solidFill>
          <a:ln>
            <a:noFill/>
          </a:ln>
        </p:spPr>
        <p:txBody>
          <a:bodyPr spcFirstLastPara="1" wrap="square" lIns="121900" tIns="121900" rIns="121900" bIns="121900" anchor="t" anchorCtr="0">
            <a:noAutofit/>
          </a:bodyPr>
          <a:lstStyle/>
          <a:p>
            <a:pPr algn="ctr"/>
            <a:r>
              <a:rPr lang="en" sz="26666">
                <a:latin typeface="Caveat"/>
                <a:ea typeface="Caveat"/>
                <a:cs typeface="Caveat"/>
                <a:sym typeface="Caveat"/>
              </a:rPr>
              <a:t>2</a:t>
            </a:r>
            <a:endParaRPr sz="26666">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100"/>
                                        <p:tgtEl>
                                          <p:spTgt spid="67"/>
                                        </p:tgtEl>
                                        <p:attrNameLst>
                                          <p:attrName>ppt_w</p:attrName>
                                        </p:attrNameLst>
                                      </p:cBhvr>
                                      <p:tavLst>
                                        <p:tav tm="0">
                                          <p:val>
                                            <p:strVal val="#ppt_w"/>
                                          </p:val>
                                        </p:tav>
                                        <p:tav tm="100000">
                                          <p:val>
                                            <p:strVal val="0"/>
                                          </p:val>
                                        </p:tav>
                                      </p:tavLst>
                                    </p:anim>
                                    <p:anim calcmode="lin" valueType="num">
                                      <p:cBhvr additive="base">
                                        <p:cTn id="7" dur="1100"/>
                                        <p:tgtEl>
                                          <p:spTgt spid="67"/>
                                        </p:tgtEl>
                                        <p:attrNameLst>
                                          <p:attrName>ppt_h</p:attrName>
                                        </p:attrNameLst>
                                      </p:cBhvr>
                                      <p:tavLst>
                                        <p:tav tm="0">
                                          <p:val>
                                            <p:strVal val="#ppt_h"/>
                                          </p:val>
                                        </p:tav>
                                        <p:tav tm="100000">
                                          <p:val>
                                            <p:strVal val="0"/>
                                          </p:val>
                                        </p:tav>
                                      </p:tavLst>
                                    </p:anim>
                                    <p:set>
                                      <p:cBhvr>
                                        <p:cTn id="8" dur="1" fill="hold">
                                          <p:stCondLst>
                                            <p:cond delay="1100"/>
                                          </p:stCondLst>
                                        </p:cTn>
                                        <p:tgtEl>
                                          <p:spTgt spid="6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1000"/>
                                        <p:tgtEl>
                                          <p:spTgt spid="68"/>
                                        </p:tgtEl>
                                        <p:attrNameLst>
                                          <p:attrName>ppt_w</p:attrName>
                                        </p:attrNameLst>
                                      </p:cBhvr>
                                      <p:tavLst>
                                        <p:tav tm="0">
                                          <p:val>
                                            <p:strVal val="#ppt_w"/>
                                          </p:val>
                                        </p:tav>
                                        <p:tav tm="100000">
                                          <p:val>
                                            <p:strVal val="0"/>
                                          </p:val>
                                        </p:tav>
                                      </p:tavLst>
                                    </p:anim>
                                    <p:anim calcmode="lin" valueType="num">
                                      <p:cBhvr additive="base">
                                        <p:cTn id="13" dur="1000"/>
                                        <p:tgtEl>
                                          <p:spTgt spid="68"/>
                                        </p:tgtEl>
                                        <p:attrNameLst>
                                          <p:attrName>ppt_h</p:attrName>
                                        </p:attrNameLst>
                                      </p:cBhvr>
                                      <p:tavLst>
                                        <p:tav tm="0">
                                          <p:val>
                                            <p:strVal val="#ppt_h"/>
                                          </p:val>
                                        </p:tav>
                                        <p:tav tm="100000">
                                          <p:val>
                                            <p:strVal val="0"/>
                                          </p:val>
                                        </p:tav>
                                      </p:tavLst>
                                    </p:anim>
                                    <p:set>
                                      <p:cBhvr>
                                        <p:cTn id="14" dur="1" fill="hold">
                                          <p:stCondLst>
                                            <p:cond delay="1000"/>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5"/>
          <p:cNvPicPr preferRelativeResize="0"/>
          <p:nvPr/>
        </p:nvPicPr>
        <p:blipFill>
          <a:blip r:embed="rId3" cstate="email">
            <a:alphaModFix/>
            <a:extLst>
              <a:ext uri="{28A0092B-C50C-407E-A947-70E740481C1C}">
                <a14:useLocalDpi xmlns:a14="http://schemas.microsoft.com/office/drawing/2010/main" xmlns=""/>
              </a:ext>
            </a:extLst>
          </a:blip>
          <a:stretch>
            <a:fillRect/>
          </a:stretch>
        </p:blipFill>
        <p:spPr>
          <a:xfrm>
            <a:off x="-196255" y="0"/>
            <a:ext cx="12388253" cy="6858000"/>
          </a:xfrm>
          <a:prstGeom prst="rect">
            <a:avLst/>
          </a:prstGeom>
          <a:noFill/>
          <a:ln>
            <a:noFill/>
          </a:ln>
        </p:spPr>
      </p:pic>
      <p:sp>
        <p:nvSpPr>
          <p:cNvPr id="74" name="Google Shape;74;p15"/>
          <p:cNvSpPr txBox="1"/>
          <p:nvPr/>
        </p:nvSpPr>
        <p:spPr>
          <a:xfrm>
            <a:off x="2225500" y="0"/>
            <a:ext cx="2870800" cy="6858000"/>
          </a:xfrm>
          <a:prstGeom prst="rect">
            <a:avLst/>
          </a:prstGeom>
          <a:solidFill>
            <a:srgbClr val="FFFF00"/>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latin typeface="Caveat"/>
                <a:ea typeface="Caveat"/>
                <a:cs typeface="Caveat"/>
                <a:sym typeface="Caveat"/>
              </a:rPr>
              <a:t>1</a:t>
            </a:r>
            <a:endParaRPr sz="13333">
              <a:latin typeface="Caveat"/>
              <a:ea typeface="Caveat"/>
              <a:cs typeface="Caveat"/>
              <a:sym typeface="Caveat"/>
            </a:endParaRPr>
          </a:p>
        </p:txBody>
      </p:sp>
      <p:sp>
        <p:nvSpPr>
          <p:cNvPr id="75" name="Google Shape;75;p15"/>
          <p:cNvSpPr txBox="1"/>
          <p:nvPr/>
        </p:nvSpPr>
        <p:spPr>
          <a:xfrm>
            <a:off x="-196377" y="0"/>
            <a:ext cx="2422000" cy="6858000"/>
          </a:xfrm>
          <a:prstGeom prst="rect">
            <a:avLst/>
          </a:prstGeom>
          <a:solidFill>
            <a:srgbClr val="00FFFF"/>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latin typeface="Caveat"/>
                <a:ea typeface="Caveat"/>
                <a:cs typeface="Caveat"/>
                <a:sym typeface="Caveat"/>
              </a:rPr>
              <a:t>2</a:t>
            </a:r>
            <a:endParaRPr sz="13333">
              <a:latin typeface="Caveat"/>
              <a:ea typeface="Caveat"/>
              <a:cs typeface="Caveat"/>
              <a:sym typeface="Caveat"/>
            </a:endParaRPr>
          </a:p>
        </p:txBody>
      </p:sp>
      <p:sp>
        <p:nvSpPr>
          <p:cNvPr id="76" name="Google Shape;76;p15"/>
          <p:cNvSpPr txBox="1"/>
          <p:nvPr/>
        </p:nvSpPr>
        <p:spPr>
          <a:xfrm>
            <a:off x="5096300" y="0"/>
            <a:ext cx="7095600" cy="6858000"/>
          </a:xfrm>
          <a:prstGeom prst="rect">
            <a:avLst/>
          </a:prstGeom>
          <a:solidFill>
            <a:srgbClr val="FF0000"/>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latin typeface="Caveat"/>
                <a:ea typeface="Caveat"/>
                <a:cs typeface="Caveat"/>
                <a:sym typeface="Caveat"/>
              </a:rPr>
              <a:t>3</a:t>
            </a:r>
            <a:endParaRPr sz="13333">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74"/>
                                        </p:tgtEl>
                                        <p:attrNameLst>
                                          <p:attrName>ppt_w</p:attrName>
                                        </p:attrNameLst>
                                      </p:cBhvr>
                                      <p:tavLst>
                                        <p:tav tm="0">
                                          <p:val>
                                            <p:strVal val="#ppt_w"/>
                                          </p:val>
                                        </p:tav>
                                        <p:tav tm="100000">
                                          <p:val>
                                            <p:strVal val="0"/>
                                          </p:val>
                                        </p:tav>
                                      </p:tavLst>
                                    </p:anim>
                                    <p:anim calcmode="lin" valueType="num">
                                      <p:cBhvr additive="base">
                                        <p:cTn id="7" dur="1000"/>
                                        <p:tgtEl>
                                          <p:spTgt spid="74"/>
                                        </p:tgtEl>
                                        <p:attrNameLst>
                                          <p:attrName>ppt_h</p:attrName>
                                        </p:attrNameLst>
                                      </p:cBhvr>
                                      <p:tavLst>
                                        <p:tav tm="0">
                                          <p:val>
                                            <p:strVal val="#ppt_h"/>
                                          </p:val>
                                        </p:tav>
                                        <p:tav tm="100000">
                                          <p:val>
                                            <p:strVal val="0"/>
                                          </p:val>
                                        </p:tav>
                                      </p:tavLst>
                                    </p:anim>
                                    <p:set>
                                      <p:cBhvr>
                                        <p:cTn id="8" dur="1" fill="hold">
                                          <p:stCondLst>
                                            <p:cond delay="1000"/>
                                          </p:stCondLst>
                                        </p:cTn>
                                        <p:tgtEl>
                                          <p:spTgt spid="7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1000"/>
                                        <p:tgtEl>
                                          <p:spTgt spid="75"/>
                                        </p:tgtEl>
                                        <p:attrNameLst>
                                          <p:attrName>ppt_w</p:attrName>
                                        </p:attrNameLst>
                                      </p:cBhvr>
                                      <p:tavLst>
                                        <p:tav tm="0">
                                          <p:val>
                                            <p:strVal val="#ppt_w"/>
                                          </p:val>
                                        </p:tav>
                                        <p:tav tm="100000">
                                          <p:val>
                                            <p:strVal val="0"/>
                                          </p:val>
                                        </p:tav>
                                      </p:tavLst>
                                    </p:anim>
                                    <p:anim calcmode="lin" valueType="num">
                                      <p:cBhvr additive="base">
                                        <p:cTn id="13" dur="1000"/>
                                        <p:tgtEl>
                                          <p:spTgt spid="75"/>
                                        </p:tgtEl>
                                        <p:attrNameLst>
                                          <p:attrName>ppt_h</p:attrName>
                                        </p:attrNameLst>
                                      </p:cBhvr>
                                      <p:tavLst>
                                        <p:tav tm="0">
                                          <p:val>
                                            <p:strVal val="#ppt_h"/>
                                          </p:val>
                                        </p:tav>
                                        <p:tav tm="100000">
                                          <p:val>
                                            <p:strVal val="0"/>
                                          </p:val>
                                        </p:tav>
                                      </p:tavLst>
                                    </p:anim>
                                    <p:set>
                                      <p:cBhvr>
                                        <p:cTn id="14" dur="1" fill="hold">
                                          <p:stCondLst>
                                            <p:cond delay="1000"/>
                                          </p:stCondLst>
                                        </p:cTn>
                                        <p:tgtEl>
                                          <p:spTgt spid="7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1000"/>
                                        <p:tgtEl>
                                          <p:spTgt spid="76"/>
                                        </p:tgtEl>
                                        <p:attrNameLst>
                                          <p:attrName>ppt_w</p:attrName>
                                        </p:attrNameLst>
                                      </p:cBhvr>
                                      <p:tavLst>
                                        <p:tav tm="0">
                                          <p:val>
                                            <p:strVal val="#ppt_w"/>
                                          </p:val>
                                        </p:tav>
                                        <p:tav tm="100000">
                                          <p:val>
                                            <p:strVal val="0"/>
                                          </p:val>
                                        </p:tav>
                                      </p:tavLst>
                                    </p:anim>
                                    <p:anim calcmode="lin" valueType="num">
                                      <p:cBhvr additive="base">
                                        <p:cTn id="19" dur="1000"/>
                                        <p:tgtEl>
                                          <p:spTgt spid="76"/>
                                        </p:tgtEl>
                                        <p:attrNameLst>
                                          <p:attrName>ppt_h</p:attrName>
                                        </p:attrNameLst>
                                      </p:cBhvr>
                                      <p:tavLst>
                                        <p:tav tm="0">
                                          <p:val>
                                            <p:strVal val="#ppt_h"/>
                                          </p:val>
                                        </p:tav>
                                        <p:tav tm="100000">
                                          <p:val>
                                            <p:strVal val="0"/>
                                          </p:val>
                                        </p:tav>
                                      </p:tavLst>
                                    </p:anim>
                                    <p:set>
                                      <p:cBhvr>
                                        <p:cTn id="20" dur="1" fill="hold">
                                          <p:stCondLst>
                                            <p:cond delay="1000"/>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6"/>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1" y="1257867"/>
            <a:ext cx="11988804" cy="4525624"/>
          </a:xfrm>
          <a:prstGeom prst="rect">
            <a:avLst/>
          </a:prstGeom>
          <a:noFill/>
          <a:ln>
            <a:noFill/>
          </a:ln>
        </p:spPr>
      </p:pic>
      <p:sp>
        <p:nvSpPr>
          <p:cNvPr id="82" name="Google Shape;82;p16"/>
          <p:cNvSpPr txBox="1"/>
          <p:nvPr/>
        </p:nvSpPr>
        <p:spPr>
          <a:xfrm>
            <a:off x="5080000" y="0"/>
            <a:ext cx="2870800" cy="6858000"/>
          </a:xfrm>
          <a:prstGeom prst="rect">
            <a:avLst/>
          </a:prstGeom>
          <a:solidFill>
            <a:srgbClr val="00FFFF"/>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latin typeface="Caveat"/>
                <a:ea typeface="Caveat"/>
                <a:cs typeface="Caveat"/>
                <a:sym typeface="Caveat"/>
              </a:rPr>
              <a:t>1</a:t>
            </a:r>
            <a:endParaRPr sz="13333">
              <a:latin typeface="Caveat"/>
              <a:ea typeface="Caveat"/>
              <a:cs typeface="Caveat"/>
              <a:sym typeface="Caveat"/>
            </a:endParaRPr>
          </a:p>
        </p:txBody>
      </p:sp>
      <p:sp>
        <p:nvSpPr>
          <p:cNvPr id="83" name="Google Shape;83;p16"/>
          <p:cNvSpPr txBox="1"/>
          <p:nvPr/>
        </p:nvSpPr>
        <p:spPr>
          <a:xfrm>
            <a:off x="7950800" y="0"/>
            <a:ext cx="4241200" cy="6858000"/>
          </a:xfrm>
          <a:prstGeom prst="rect">
            <a:avLst/>
          </a:prstGeom>
          <a:solidFill>
            <a:srgbClr val="FF8509"/>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latin typeface="Caveat"/>
                <a:ea typeface="Caveat"/>
                <a:cs typeface="Caveat"/>
                <a:sym typeface="Caveat"/>
              </a:rPr>
              <a:t>2</a:t>
            </a:r>
            <a:endParaRPr sz="13333">
              <a:latin typeface="Caveat"/>
              <a:ea typeface="Caveat"/>
              <a:cs typeface="Caveat"/>
              <a:sym typeface="Caveat"/>
            </a:endParaRPr>
          </a:p>
        </p:txBody>
      </p:sp>
      <p:sp>
        <p:nvSpPr>
          <p:cNvPr id="84" name="Google Shape;84;p16"/>
          <p:cNvSpPr txBox="1"/>
          <p:nvPr/>
        </p:nvSpPr>
        <p:spPr>
          <a:xfrm>
            <a:off x="0" y="0"/>
            <a:ext cx="2290000" cy="6858000"/>
          </a:xfrm>
          <a:prstGeom prst="rect">
            <a:avLst/>
          </a:prstGeom>
          <a:solidFill>
            <a:srgbClr val="FFFF00"/>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latin typeface="Caveat"/>
                <a:ea typeface="Caveat"/>
                <a:cs typeface="Caveat"/>
                <a:sym typeface="Caveat"/>
              </a:rPr>
              <a:t>3</a:t>
            </a:r>
            <a:endParaRPr sz="13333">
              <a:latin typeface="Caveat"/>
              <a:ea typeface="Caveat"/>
              <a:cs typeface="Caveat"/>
              <a:sym typeface="Caveat"/>
            </a:endParaRPr>
          </a:p>
        </p:txBody>
      </p:sp>
      <p:sp>
        <p:nvSpPr>
          <p:cNvPr id="85" name="Google Shape;85;p16"/>
          <p:cNvSpPr txBox="1"/>
          <p:nvPr/>
        </p:nvSpPr>
        <p:spPr>
          <a:xfrm>
            <a:off x="2290000" y="0"/>
            <a:ext cx="2870800" cy="6858000"/>
          </a:xfrm>
          <a:prstGeom prst="rect">
            <a:avLst/>
          </a:prstGeom>
          <a:solidFill>
            <a:srgbClr val="FF009A"/>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latin typeface="Caveat"/>
                <a:ea typeface="Caveat"/>
                <a:cs typeface="Caveat"/>
                <a:sym typeface="Caveat"/>
              </a:rPr>
              <a:t>4</a:t>
            </a:r>
            <a:endParaRPr sz="13333">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82"/>
                                        </p:tgtEl>
                                        <p:attrNameLst>
                                          <p:attrName>ppt_w</p:attrName>
                                        </p:attrNameLst>
                                      </p:cBhvr>
                                      <p:tavLst>
                                        <p:tav tm="0">
                                          <p:val>
                                            <p:strVal val="#ppt_w"/>
                                          </p:val>
                                        </p:tav>
                                        <p:tav tm="100000">
                                          <p:val>
                                            <p:strVal val="0"/>
                                          </p:val>
                                        </p:tav>
                                      </p:tavLst>
                                    </p:anim>
                                    <p:anim calcmode="lin" valueType="num">
                                      <p:cBhvr additive="base">
                                        <p:cTn id="7" dur="1000"/>
                                        <p:tgtEl>
                                          <p:spTgt spid="82"/>
                                        </p:tgtEl>
                                        <p:attrNameLst>
                                          <p:attrName>ppt_h</p:attrName>
                                        </p:attrNameLst>
                                      </p:cBhvr>
                                      <p:tavLst>
                                        <p:tav tm="0">
                                          <p:val>
                                            <p:strVal val="#ppt_h"/>
                                          </p:val>
                                        </p:tav>
                                        <p:tav tm="100000">
                                          <p:val>
                                            <p:strVal val="0"/>
                                          </p:val>
                                        </p:tav>
                                      </p:tavLst>
                                    </p:anim>
                                    <p:set>
                                      <p:cBhvr>
                                        <p:cTn id="8" dur="1" fill="hold">
                                          <p:stCondLst>
                                            <p:cond delay="1000"/>
                                          </p:stCondLst>
                                        </p:cTn>
                                        <p:tgtEl>
                                          <p:spTgt spid="8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1000"/>
                                        <p:tgtEl>
                                          <p:spTgt spid="83"/>
                                        </p:tgtEl>
                                        <p:attrNameLst>
                                          <p:attrName>ppt_w</p:attrName>
                                        </p:attrNameLst>
                                      </p:cBhvr>
                                      <p:tavLst>
                                        <p:tav tm="0">
                                          <p:val>
                                            <p:strVal val="#ppt_w"/>
                                          </p:val>
                                        </p:tav>
                                        <p:tav tm="100000">
                                          <p:val>
                                            <p:strVal val="0"/>
                                          </p:val>
                                        </p:tav>
                                      </p:tavLst>
                                    </p:anim>
                                    <p:anim calcmode="lin" valueType="num">
                                      <p:cBhvr additive="base">
                                        <p:cTn id="13" dur="1000"/>
                                        <p:tgtEl>
                                          <p:spTgt spid="83"/>
                                        </p:tgtEl>
                                        <p:attrNameLst>
                                          <p:attrName>ppt_h</p:attrName>
                                        </p:attrNameLst>
                                      </p:cBhvr>
                                      <p:tavLst>
                                        <p:tav tm="0">
                                          <p:val>
                                            <p:strVal val="#ppt_h"/>
                                          </p:val>
                                        </p:tav>
                                        <p:tav tm="100000">
                                          <p:val>
                                            <p:strVal val="0"/>
                                          </p:val>
                                        </p:tav>
                                      </p:tavLst>
                                    </p:anim>
                                    <p:set>
                                      <p:cBhvr>
                                        <p:cTn id="14" dur="1" fill="hold">
                                          <p:stCondLst>
                                            <p:cond delay="1000"/>
                                          </p:stCondLst>
                                        </p:cTn>
                                        <p:tgtEl>
                                          <p:spTgt spid="8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1000"/>
                                        <p:tgtEl>
                                          <p:spTgt spid="84"/>
                                        </p:tgtEl>
                                        <p:attrNameLst>
                                          <p:attrName>ppt_w</p:attrName>
                                        </p:attrNameLst>
                                      </p:cBhvr>
                                      <p:tavLst>
                                        <p:tav tm="0">
                                          <p:val>
                                            <p:strVal val="#ppt_w"/>
                                          </p:val>
                                        </p:tav>
                                        <p:tav tm="100000">
                                          <p:val>
                                            <p:strVal val="0"/>
                                          </p:val>
                                        </p:tav>
                                      </p:tavLst>
                                    </p:anim>
                                    <p:anim calcmode="lin" valueType="num">
                                      <p:cBhvr additive="base">
                                        <p:cTn id="19" dur="1000"/>
                                        <p:tgtEl>
                                          <p:spTgt spid="84"/>
                                        </p:tgtEl>
                                        <p:attrNameLst>
                                          <p:attrName>ppt_h</p:attrName>
                                        </p:attrNameLst>
                                      </p:cBhvr>
                                      <p:tavLst>
                                        <p:tav tm="0">
                                          <p:val>
                                            <p:strVal val="#ppt_h"/>
                                          </p:val>
                                        </p:tav>
                                        <p:tav tm="100000">
                                          <p:val>
                                            <p:strVal val="0"/>
                                          </p:val>
                                        </p:tav>
                                      </p:tavLst>
                                    </p:anim>
                                    <p:set>
                                      <p:cBhvr>
                                        <p:cTn id="20" dur="1" fill="hold">
                                          <p:stCondLst>
                                            <p:cond delay="1000"/>
                                          </p:stCondLst>
                                        </p:cTn>
                                        <p:tgtEl>
                                          <p:spTgt spid="8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nodeType="clickEffect">
                                  <p:stCondLst>
                                    <p:cond delay="0"/>
                                  </p:stCondLst>
                                  <p:childTnLst>
                                    <p:anim calcmode="lin" valueType="num">
                                      <p:cBhvr additive="base">
                                        <p:cTn id="24" dur="1000"/>
                                        <p:tgtEl>
                                          <p:spTgt spid="85"/>
                                        </p:tgtEl>
                                        <p:attrNameLst>
                                          <p:attrName>ppt_w</p:attrName>
                                        </p:attrNameLst>
                                      </p:cBhvr>
                                      <p:tavLst>
                                        <p:tav tm="0">
                                          <p:val>
                                            <p:strVal val="#ppt_w"/>
                                          </p:val>
                                        </p:tav>
                                        <p:tav tm="100000">
                                          <p:val>
                                            <p:strVal val="0"/>
                                          </p:val>
                                        </p:tav>
                                      </p:tavLst>
                                    </p:anim>
                                    <p:anim calcmode="lin" valueType="num">
                                      <p:cBhvr additive="base">
                                        <p:cTn id="25" dur="1000"/>
                                        <p:tgtEl>
                                          <p:spTgt spid="85"/>
                                        </p:tgtEl>
                                        <p:attrNameLst>
                                          <p:attrName>ppt_h</p:attrName>
                                        </p:attrNameLst>
                                      </p:cBhvr>
                                      <p:tavLst>
                                        <p:tav tm="0">
                                          <p:val>
                                            <p:strVal val="#ppt_h"/>
                                          </p:val>
                                        </p:tav>
                                        <p:tav tm="100000">
                                          <p:val>
                                            <p:strVal val="0"/>
                                          </p:val>
                                        </p:tav>
                                      </p:tavLst>
                                    </p:anim>
                                    <p:set>
                                      <p:cBhvr>
                                        <p:cTn id="26" dur="1" fill="hold">
                                          <p:stCondLst>
                                            <p:cond delay="1000"/>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7"/>
          <p:cNvPicPr preferRelativeResize="0"/>
          <p:nvPr/>
        </p:nvPicPr>
        <p:blipFill>
          <a:blip r:embed="rId3" cstate="email">
            <a:alphaModFix/>
            <a:extLst>
              <a:ext uri="{28A0092B-C50C-407E-A947-70E740481C1C}">
                <a14:useLocalDpi xmlns:a14="http://schemas.microsoft.com/office/drawing/2010/main" xmlns=""/>
              </a:ext>
            </a:extLst>
          </a:blip>
          <a:stretch>
            <a:fillRect/>
          </a:stretch>
        </p:blipFill>
        <p:spPr>
          <a:xfrm>
            <a:off x="129000" y="203201"/>
            <a:ext cx="11772701" cy="6451601"/>
          </a:xfrm>
          <a:prstGeom prst="rect">
            <a:avLst/>
          </a:prstGeom>
          <a:noFill/>
          <a:ln>
            <a:noFill/>
          </a:ln>
        </p:spPr>
      </p:pic>
      <p:sp>
        <p:nvSpPr>
          <p:cNvPr id="91" name="Google Shape;91;p17"/>
          <p:cNvSpPr txBox="1"/>
          <p:nvPr/>
        </p:nvSpPr>
        <p:spPr>
          <a:xfrm>
            <a:off x="6556067" y="-467"/>
            <a:ext cx="5636000" cy="6858800"/>
          </a:xfrm>
          <a:prstGeom prst="rect">
            <a:avLst/>
          </a:prstGeom>
          <a:solidFill>
            <a:srgbClr val="000000"/>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solidFill>
                  <a:srgbClr val="FFFFFF"/>
                </a:solidFill>
                <a:latin typeface="Caveat"/>
                <a:ea typeface="Caveat"/>
                <a:cs typeface="Caveat"/>
                <a:sym typeface="Caveat"/>
              </a:rPr>
              <a:t>1</a:t>
            </a:r>
            <a:endParaRPr sz="13333">
              <a:solidFill>
                <a:srgbClr val="FFFFFF"/>
              </a:solidFill>
              <a:latin typeface="Caveat"/>
              <a:ea typeface="Caveat"/>
              <a:cs typeface="Caveat"/>
              <a:sym typeface="Caveat"/>
            </a:endParaRPr>
          </a:p>
        </p:txBody>
      </p:sp>
      <p:sp>
        <p:nvSpPr>
          <p:cNvPr id="92" name="Google Shape;92;p17"/>
          <p:cNvSpPr txBox="1"/>
          <p:nvPr/>
        </p:nvSpPr>
        <p:spPr>
          <a:xfrm>
            <a:off x="0" y="-467"/>
            <a:ext cx="6556000" cy="3064400"/>
          </a:xfrm>
          <a:prstGeom prst="rect">
            <a:avLst/>
          </a:prstGeom>
          <a:solidFill>
            <a:srgbClr val="FF009A"/>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2</a:t>
            </a:r>
            <a:endParaRPr sz="13333">
              <a:latin typeface="Caveat"/>
              <a:ea typeface="Caveat"/>
              <a:cs typeface="Caveat"/>
              <a:sym typeface="Caveat"/>
            </a:endParaRPr>
          </a:p>
        </p:txBody>
      </p:sp>
      <p:sp>
        <p:nvSpPr>
          <p:cNvPr id="93" name="Google Shape;93;p17"/>
          <p:cNvSpPr txBox="1"/>
          <p:nvPr/>
        </p:nvSpPr>
        <p:spPr>
          <a:xfrm>
            <a:off x="0" y="3063933"/>
            <a:ext cx="6556000" cy="3794400"/>
          </a:xfrm>
          <a:prstGeom prst="rect">
            <a:avLst/>
          </a:prstGeom>
          <a:solidFill>
            <a:srgbClr val="0000FF"/>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3</a:t>
            </a:r>
            <a:endParaRPr sz="13333">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91"/>
                                        </p:tgtEl>
                                        <p:attrNameLst>
                                          <p:attrName>ppt_w</p:attrName>
                                        </p:attrNameLst>
                                      </p:cBhvr>
                                      <p:tavLst>
                                        <p:tav tm="0">
                                          <p:val>
                                            <p:strVal val="#ppt_w"/>
                                          </p:val>
                                        </p:tav>
                                        <p:tav tm="100000">
                                          <p:val>
                                            <p:strVal val="0"/>
                                          </p:val>
                                        </p:tav>
                                      </p:tavLst>
                                    </p:anim>
                                    <p:anim calcmode="lin" valueType="num">
                                      <p:cBhvr additive="base">
                                        <p:cTn id="7" dur="1000"/>
                                        <p:tgtEl>
                                          <p:spTgt spid="91"/>
                                        </p:tgtEl>
                                        <p:attrNameLst>
                                          <p:attrName>ppt_h</p:attrName>
                                        </p:attrNameLst>
                                      </p:cBhvr>
                                      <p:tavLst>
                                        <p:tav tm="0">
                                          <p:val>
                                            <p:strVal val="#ppt_h"/>
                                          </p:val>
                                        </p:tav>
                                        <p:tav tm="100000">
                                          <p:val>
                                            <p:strVal val="0"/>
                                          </p:val>
                                        </p:tav>
                                      </p:tavLst>
                                    </p:anim>
                                    <p:set>
                                      <p:cBhvr>
                                        <p:cTn id="8" dur="1" fill="hold">
                                          <p:stCondLst>
                                            <p:cond delay="1000"/>
                                          </p:stCondLst>
                                        </p:cTn>
                                        <p:tgtEl>
                                          <p:spTgt spid="9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1000"/>
                                        <p:tgtEl>
                                          <p:spTgt spid="92"/>
                                        </p:tgtEl>
                                        <p:attrNameLst>
                                          <p:attrName>ppt_w</p:attrName>
                                        </p:attrNameLst>
                                      </p:cBhvr>
                                      <p:tavLst>
                                        <p:tav tm="0">
                                          <p:val>
                                            <p:strVal val="#ppt_w"/>
                                          </p:val>
                                        </p:tav>
                                        <p:tav tm="100000">
                                          <p:val>
                                            <p:strVal val="0"/>
                                          </p:val>
                                        </p:tav>
                                      </p:tavLst>
                                    </p:anim>
                                    <p:anim calcmode="lin" valueType="num">
                                      <p:cBhvr additive="base">
                                        <p:cTn id="13" dur="1000"/>
                                        <p:tgtEl>
                                          <p:spTgt spid="92"/>
                                        </p:tgtEl>
                                        <p:attrNameLst>
                                          <p:attrName>ppt_h</p:attrName>
                                        </p:attrNameLst>
                                      </p:cBhvr>
                                      <p:tavLst>
                                        <p:tav tm="0">
                                          <p:val>
                                            <p:strVal val="#ppt_h"/>
                                          </p:val>
                                        </p:tav>
                                        <p:tav tm="100000">
                                          <p:val>
                                            <p:strVal val="0"/>
                                          </p:val>
                                        </p:tav>
                                      </p:tavLst>
                                    </p:anim>
                                    <p:set>
                                      <p:cBhvr>
                                        <p:cTn id="14" dur="1" fill="hold">
                                          <p:stCondLst>
                                            <p:cond delay="1000"/>
                                          </p:stCondLst>
                                        </p:cTn>
                                        <p:tgtEl>
                                          <p:spTgt spid="9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1000"/>
                                        <p:tgtEl>
                                          <p:spTgt spid="93"/>
                                        </p:tgtEl>
                                        <p:attrNameLst>
                                          <p:attrName>ppt_w</p:attrName>
                                        </p:attrNameLst>
                                      </p:cBhvr>
                                      <p:tavLst>
                                        <p:tav tm="0">
                                          <p:val>
                                            <p:strVal val="#ppt_w"/>
                                          </p:val>
                                        </p:tav>
                                        <p:tav tm="100000">
                                          <p:val>
                                            <p:strVal val="0"/>
                                          </p:val>
                                        </p:tav>
                                      </p:tavLst>
                                    </p:anim>
                                    <p:anim calcmode="lin" valueType="num">
                                      <p:cBhvr additive="base">
                                        <p:cTn id="19" dur="1000"/>
                                        <p:tgtEl>
                                          <p:spTgt spid="93"/>
                                        </p:tgtEl>
                                        <p:attrNameLst>
                                          <p:attrName>ppt_h</p:attrName>
                                        </p:attrNameLst>
                                      </p:cBhvr>
                                      <p:tavLst>
                                        <p:tav tm="0">
                                          <p:val>
                                            <p:strVal val="#ppt_h"/>
                                          </p:val>
                                        </p:tav>
                                        <p:tav tm="100000">
                                          <p:val>
                                            <p:strVal val="0"/>
                                          </p:val>
                                        </p:tav>
                                      </p:tavLst>
                                    </p:anim>
                                    <p:set>
                                      <p:cBhvr>
                                        <p:cTn id="20" dur="1" fill="hold">
                                          <p:stCondLst>
                                            <p:cond delay="1000"/>
                                          </p:stCondLst>
                                        </p:cTn>
                                        <p:tgtEl>
                                          <p:spTgt spid="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xmlns="" id="{20C58785-98BC-127E-9DBB-D8146182F807}"/>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1942215" y="827513"/>
            <a:ext cx="7627088" cy="5405024"/>
          </a:xfrm>
          <a:prstGeom prst="rect">
            <a:avLst/>
          </a:prstGeom>
        </p:spPr>
      </p:pic>
      <p:sp>
        <p:nvSpPr>
          <p:cNvPr id="99" name="Google Shape;99;p18"/>
          <p:cNvSpPr txBox="1"/>
          <p:nvPr/>
        </p:nvSpPr>
        <p:spPr>
          <a:xfrm>
            <a:off x="1" y="5976"/>
            <a:ext cx="6096000" cy="3322000"/>
          </a:xfrm>
          <a:prstGeom prst="rect">
            <a:avLst/>
          </a:prstGeom>
          <a:solidFill>
            <a:srgbClr val="18931A"/>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1</a:t>
            </a:r>
            <a:endParaRPr sz="13333">
              <a:latin typeface="Caveat"/>
              <a:ea typeface="Caveat"/>
              <a:cs typeface="Caveat"/>
              <a:sym typeface="Caveat"/>
            </a:endParaRPr>
          </a:p>
        </p:txBody>
      </p:sp>
      <p:sp>
        <p:nvSpPr>
          <p:cNvPr id="100" name="Google Shape;100;p18"/>
          <p:cNvSpPr txBox="1"/>
          <p:nvPr/>
        </p:nvSpPr>
        <p:spPr>
          <a:xfrm>
            <a:off x="6096000" y="0"/>
            <a:ext cx="6096000" cy="6858000"/>
          </a:xfrm>
          <a:prstGeom prst="rect">
            <a:avLst/>
          </a:prstGeom>
          <a:solidFill>
            <a:srgbClr val="783F04"/>
          </a:solidFill>
          <a:ln>
            <a:noFill/>
          </a:ln>
        </p:spPr>
        <p:txBody>
          <a:bodyPr spcFirstLastPara="1" wrap="square" lIns="121900" tIns="121900" rIns="121900" bIns="121900" anchor="t" anchorCtr="0">
            <a:noAutofit/>
          </a:bodyPr>
          <a:lstStyle/>
          <a:p>
            <a:pPr algn="ctr"/>
            <a:endParaRPr sz="13333" dirty="0">
              <a:latin typeface="Caveat"/>
              <a:ea typeface="Caveat"/>
              <a:cs typeface="Caveat"/>
              <a:sym typeface="Caveat"/>
            </a:endParaRPr>
          </a:p>
          <a:p>
            <a:pPr algn="ctr"/>
            <a:r>
              <a:rPr lang="en" sz="13333" dirty="0">
                <a:latin typeface="Caveat"/>
                <a:ea typeface="Caveat"/>
                <a:cs typeface="Caveat"/>
                <a:sym typeface="Caveat"/>
              </a:rPr>
              <a:t>2</a:t>
            </a:r>
            <a:endParaRPr sz="13333" dirty="0">
              <a:latin typeface="Caveat"/>
              <a:ea typeface="Caveat"/>
              <a:cs typeface="Caveat"/>
              <a:sym typeface="Caveat"/>
            </a:endParaRPr>
          </a:p>
        </p:txBody>
      </p:sp>
      <p:sp>
        <p:nvSpPr>
          <p:cNvPr id="101" name="Google Shape;101;p18"/>
          <p:cNvSpPr txBox="1"/>
          <p:nvPr/>
        </p:nvSpPr>
        <p:spPr>
          <a:xfrm>
            <a:off x="0" y="3316024"/>
            <a:ext cx="6096000" cy="3536000"/>
          </a:xfrm>
          <a:prstGeom prst="rect">
            <a:avLst/>
          </a:prstGeom>
          <a:solidFill>
            <a:srgbClr val="FFFF00"/>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3</a:t>
            </a:r>
            <a:endParaRPr sz="13333">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99"/>
                                        </p:tgtEl>
                                        <p:attrNameLst>
                                          <p:attrName>ppt_w</p:attrName>
                                        </p:attrNameLst>
                                      </p:cBhvr>
                                      <p:tavLst>
                                        <p:tav tm="0">
                                          <p:val>
                                            <p:strVal val="#ppt_w"/>
                                          </p:val>
                                        </p:tav>
                                        <p:tav tm="100000">
                                          <p:val>
                                            <p:strVal val="0"/>
                                          </p:val>
                                        </p:tav>
                                      </p:tavLst>
                                    </p:anim>
                                    <p:anim calcmode="lin" valueType="num">
                                      <p:cBhvr additive="base">
                                        <p:cTn id="7" dur="1000"/>
                                        <p:tgtEl>
                                          <p:spTgt spid="99"/>
                                        </p:tgtEl>
                                        <p:attrNameLst>
                                          <p:attrName>ppt_h</p:attrName>
                                        </p:attrNameLst>
                                      </p:cBhvr>
                                      <p:tavLst>
                                        <p:tav tm="0">
                                          <p:val>
                                            <p:strVal val="#ppt_h"/>
                                          </p:val>
                                        </p:tav>
                                        <p:tav tm="100000">
                                          <p:val>
                                            <p:strVal val="0"/>
                                          </p:val>
                                        </p:tav>
                                      </p:tavLst>
                                    </p:anim>
                                    <p:set>
                                      <p:cBhvr>
                                        <p:cTn id="8" dur="1" fill="hold">
                                          <p:stCondLst>
                                            <p:cond delay="1000"/>
                                          </p:stCondLst>
                                        </p:cTn>
                                        <p:tgtEl>
                                          <p:spTgt spid="9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1000"/>
                                        <p:tgtEl>
                                          <p:spTgt spid="100"/>
                                        </p:tgtEl>
                                        <p:attrNameLst>
                                          <p:attrName>ppt_w</p:attrName>
                                        </p:attrNameLst>
                                      </p:cBhvr>
                                      <p:tavLst>
                                        <p:tav tm="0">
                                          <p:val>
                                            <p:strVal val="#ppt_w"/>
                                          </p:val>
                                        </p:tav>
                                        <p:tav tm="100000">
                                          <p:val>
                                            <p:strVal val="0"/>
                                          </p:val>
                                        </p:tav>
                                      </p:tavLst>
                                    </p:anim>
                                    <p:anim calcmode="lin" valueType="num">
                                      <p:cBhvr additive="base">
                                        <p:cTn id="13" dur="1000"/>
                                        <p:tgtEl>
                                          <p:spTgt spid="100"/>
                                        </p:tgtEl>
                                        <p:attrNameLst>
                                          <p:attrName>ppt_h</p:attrName>
                                        </p:attrNameLst>
                                      </p:cBhvr>
                                      <p:tavLst>
                                        <p:tav tm="0">
                                          <p:val>
                                            <p:strVal val="#ppt_h"/>
                                          </p:val>
                                        </p:tav>
                                        <p:tav tm="100000">
                                          <p:val>
                                            <p:strVal val="0"/>
                                          </p:val>
                                        </p:tav>
                                      </p:tavLst>
                                    </p:anim>
                                    <p:set>
                                      <p:cBhvr>
                                        <p:cTn id="14" dur="1" fill="hold">
                                          <p:stCondLst>
                                            <p:cond delay="1000"/>
                                          </p:stCondLst>
                                        </p:cTn>
                                        <p:tgtEl>
                                          <p:spTgt spid="10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1000"/>
                                        <p:tgtEl>
                                          <p:spTgt spid="101"/>
                                        </p:tgtEl>
                                        <p:attrNameLst>
                                          <p:attrName>ppt_w</p:attrName>
                                        </p:attrNameLst>
                                      </p:cBhvr>
                                      <p:tavLst>
                                        <p:tav tm="0">
                                          <p:val>
                                            <p:strVal val="#ppt_w"/>
                                          </p:val>
                                        </p:tav>
                                        <p:tav tm="100000">
                                          <p:val>
                                            <p:strVal val="0"/>
                                          </p:val>
                                        </p:tav>
                                      </p:tavLst>
                                    </p:anim>
                                    <p:anim calcmode="lin" valueType="num">
                                      <p:cBhvr additive="base">
                                        <p:cTn id="19" dur="1000"/>
                                        <p:tgtEl>
                                          <p:spTgt spid="101"/>
                                        </p:tgtEl>
                                        <p:attrNameLst>
                                          <p:attrName>ppt_h</p:attrName>
                                        </p:attrNameLst>
                                      </p:cBhvr>
                                      <p:tavLst>
                                        <p:tav tm="0">
                                          <p:val>
                                            <p:strVal val="#ppt_h"/>
                                          </p:val>
                                        </p:tav>
                                        <p:tav tm="100000">
                                          <p:val>
                                            <p:strVal val="0"/>
                                          </p:val>
                                        </p:tav>
                                      </p:tavLst>
                                    </p:anim>
                                    <p:set>
                                      <p:cBhvr>
                                        <p:cTn id="20" dur="1" fill="hold">
                                          <p:stCondLst>
                                            <p:cond delay="1000"/>
                                          </p:stCondLst>
                                        </p:cTn>
                                        <p:tgtEl>
                                          <p:spTgt spid="1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19"/>
          <p:cNvPicPr preferRelativeResize="0"/>
          <p:nvPr/>
        </p:nvPicPr>
        <p:blipFill>
          <a:blip r:embed="rId3">
            <a:alphaModFix/>
          </a:blip>
          <a:stretch>
            <a:fillRect/>
          </a:stretch>
        </p:blipFill>
        <p:spPr>
          <a:xfrm>
            <a:off x="-96767" y="-54431"/>
            <a:ext cx="12288768" cy="6912432"/>
          </a:xfrm>
          <a:prstGeom prst="rect">
            <a:avLst/>
          </a:prstGeom>
          <a:noFill/>
          <a:ln>
            <a:noFill/>
          </a:ln>
        </p:spPr>
      </p:pic>
      <p:sp>
        <p:nvSpPr>
          <p:cNvPr id="107" name="Google Shape;107;p19"/>
          <p:cNvSpPr txBox="1"/>
          <p:nvPr/>
        </p:nvSpPr>
        <p:spPr>
          <a:xfrm>
            <a:off x="6096000" y="-54433"/>
            <a:ext cx="6096000" cy="2677200"/>
          </a:xfrm>
          <a:prstGeom prst="rect">
            <a:avLst/>
          </a:prstGeom>
          <a:solidFill>
            <a:srgbClr val="18931A"/>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1</a:t>
            </a:r>
            <a:endParaRPr sz="13333">
              <a:latin typeface="Caveat"/>
              <a:ea typeface="Caveat"/>
              <a:cs typeface="Caveat"/>
              <a:sym typeface="Caveat"/>
            </a:endParaRPr>
          </a:p>
        </p:txBody>
      </p:sp>
      <p:sp>
        <p:nvSpPr>
          <p:cNvPr id="108" name="Google Shape;108;p19"/>
          <p:cNvSpPr txBox="1"/>
          <p:nvPr/>
        </p:nvSpPr>
        <p:spPr>
          <a:xfrm>
            <a:off x="6096000" y="4035600"/>
            <a:ext cx="6096000" cy="2822400"/>
          </a:xfrm>
          <a:prstGeom prst="rect">
            <a:avLst/>
          </a:prstGeom>
          <a:solidFill>
            <a:srgbClr val="FF8509"/>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4</a:t>
            </a:r>
            <a:endParaRPr sz="13333">
              <a:latin typeface="Caveat"/>
              <a:ea typeface="Caveat"/>
              <a:cs typeface="Caveat"/>
              <a:sym typeface="Caveat"/>
            </a:endParaRPr>
          </a:p>
        </p:txBody>
      </p:sp>
      <p:sp>
        <p:nvSpPr>
          <p:cNvPr id="109" name="Google Shape;109;p19"/>
          <p:cNvSpPr txBox="1"/>
          <p:nvPr/>
        </p:nvSpPr>
        <p:spPr>
          <a:xfrm>
            <a:off x="-96767" y="-54433"/>
            <a:ext cx="6192800" cy="2677200"/>
          </a:xfrm>
          <a:prstGeom prst="rect">
            <a:avLst/>
          </a:prstGeom>
          <a:solidFill>
            <a:srgbClr val="FFFF00"/>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3</a:t>
            </a:r>
            <a:endParaRPr sz="13333">
              <a:latin typeface="Caveat"/>
              <a:ea typeface="Caveat"/>
              <a:cs typeface="Caveat"/>
              <a:sym typeface="Caveat"/>
            </a:endParaRPr>
          </a:p>
        </p:txBody>
      </p:sp>
      <p:sp>
        <p:nvSpPr>
          <p:cNvPr id="110" name="Google Shape;110;p19"/>
          <p:cNvSpPr txBox="1"/>
          <p:nvPr/>
        </p:nvSpPr>
        <p:spPr>
          <a:xfrm>
            <a:off x="-96767" y="2548067"/>
            <a:ext cx="3322000" cy="4386400"/>
          </a:xfrm>
          <a:prstGeom prst="rect">
            <a:avLst/>
          </a:prstGeom>
          <a:solidFill>
            <a:srgbClr val="00FFFF"/>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2</a:t>
            </a:r>
            <a:endParaRPr sz="13333">
              <a:latin typeface="Caveat"/>
              <a:ea typeface="Caveat"/>
              <a:cs typeface="Caveat"/>
              <a:sym typeface="Caveat"/>
            </a:endParaRPr>
          </a:p>
        </p:txBody>
      </p:sp>
      <p:sp>
        <p:nvSpPr>
          <p:cNvPr id="111" name="Google Shape;111;p19"/>
          <p:cNvSpPr txBox="1"/>
          <p:nvPr/>
        </p:nvSpPr>
        <p:spPr>
          <a:xfrm>
            <a:off x="3225235" y="2509835"/>
            <a:ext cx="2870800" cy="4386400"/>
          </a:xfrm>
          <a:prstGeom prst="rect">
            <a:avLst/>
          </a:prstGeom>
          <a:solidFill>
            <a:srgbClr val="FF0000"/>
          </a:solidFill>
          <a:ln>
            <a:noFill/>
          </a:ln>
        </p:spPr>
        <p:txBody>
          <a:bodyPr spcFirstLastPara="1" wrap="square" lIns="121900" tIns="121900" rIns="121900" bIns="121900" anchor="t" anchorCtr="0">
            <a:noAutofit/>
          </a:bodyPr>
          <a:lstStyle/>
          <a:p>
            <a:pPr algn="ctr"/>
            <a:r>
              <a:rPr lang="en" sz="13333" dirty="0">
                <a:latin typeface="Caveat"/>
                <a:ea typeface="Caveat"/>
                <a:cs typeface="Caveat"/>
                <a:sym typeface="Caveat"/>
              </a:rPr>
              <a:t>5</a:t>
            </a:r>
            <a:endParaRPr sz="13333" dirty="0">
              <a:latin typeface="Caveat"/>
              <a:ea typeface="Caveat"/>
              <a:cs typeface="Caveat"/>
              <a:sym typeface="Caveat"/>
            </a:endParaRPr>
          </a:p>
        </p:txBody>
      </p:sp>
      <p:sp>
        <p:nvSpPr>
          <p:cNvPr id="112" name="Google Shape;112;p19"/>
          <p:cNvSpPr txBox="1"/>
          <p:nvPr/>
        </p:nvSpPr>
        <p:spPr>
          <a:xfrm>
            <a:off x="6096000" y="2548067"/>
            <a:ext cx="6096000" cy="1661200"/>
          </a:xfrm>
          <a:prstGeom prst="rect">
            <a:avLst/>
          </a:prstGeom>
          <a:solidFill>
            <a:srgbClr val="FF0000"/>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107"/>
                                        </p:tgtEl>
                                        <p:attrNameLst>
                                          <p:attrName>ppt_w</p:attrName>
                                        </p:attrNameLst>
                                      </p:cBhvr>
                                      <p:tavLst>
                                        <p:tav tm="0">
                                          <p:val>
                                            <p:strVal val="#ppt_w"/>
                                          </p:val>
                                        </p:tav>
                                        <p:tav tm="100000">
                                          <p:val>
                                            <p:strVal val="0"/>
                                          </p:val>
                                        </p:tav>
                                      </p:tavLst>
                                    </p:anim>
                                    <p:anim calcmode="lin" valueType="num">
                                      <p:cBhvr additive="base">
                                        <p:cTn id="7" dur="1000"/>
                                        <p:tgtEl>
                                          <p:spTgt spid="107"/>
                                        </p:tgtEl>
                                        <p:attrNameLst>
                                          <p:attrName>ppt_h</p:attrName>
                                        </p:attrNameLst>
                                      </p:cBhvr>
                                      <p:tavLst>
                                        <p:tav tm="0">
                                          <p:val>
                                            <p:strVal val="#ppt_h"/>
                                          </p:val>
                                        </p:tav>
                                        <p:tav tm="100000">
                                          <p:val>
                                            <p:strVal val="0"/>
                                          </p:val>
                                        </p:tav>
                                      </p:tavLst>
                                    </p:anim>
                                    <p:set>
                                      <p:cBhvr>
                                        <p:cTn id="8" dur="1" fill="hold">
                                          <p:stCondLst>
                                            <p:cond delay="1000"/>
                                          </p:stCondLst>
                                        </p:cTn>
                                        <p:tgtEl>
                                          <p:spTgt spid="10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1000"/>
                                        <p:tgtEl>
                                          <p:spTgt spid="110"/>
                                        </p:tgtEl>
                                        <p:attrNameLst>
                                          <p:attrName>ppt_w</p:attrName>
                                        </p:attrNameLst>
                                      </p:cBhvr>
                                      <p:tavLst>
                                        <p:tav tm="0">
                                          <p:val>
                                            <p:strVal val="#ppt_w"/>
                                          </p:val>
                                        </p:tav>
                                        <p:tav tm="100000">
                                          <p:val>
                                            <p:strVal val="0"/>
                                          </p:val>
                                        </p:tav>
                                      </p:tavLst>
                                    </p:anim>
                                    <p:anim calcmode="lin" valueType="num">
                                      <p:cBhvr additive="base">
                                        <p:cTn id="13" dur="1000"/>
                                        <p:tgtEl>
                                          <p:spTgt spid="110"/>
                                        </p:tgtEl>
                                        <p:attrNameLst>
                                          <p:attrName>ppt_h</p:attrName>
                                        </p:attrNameLst>
                                      </p:cBhvr>
                                      <p:tavLst>
                                        <p:tav tm="0">
                                          <p:val>
                                            <p:strVal val="#ppt_h"/>
                                          </p:val>
                                        </p:tav>
                                        <p:tav tm="100000">
                                          <p:val>
                                            <p:strVal val="0"/>
                                          </p:val>
                                        </p:tav>
                                      </p:tavLst>
                                    </p:anim>
                                    <p:set>
                                      <p:cBhvr>
                                        <p:cTn id="14" dur="1" fill="hold">
                                          <p:stCondLst>
                                            <p:cond delay="1000"/>
                                          </p:stCondLst>
                                        </p:cTn>
                                        <p:tgtEl>
                                          <p:spTgt spid="1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1000"/>
                                        <p:tgtEl>
                                          <p:spTgt spid="109"/>
                                        </p:tgtEl>
                                        <p:attrNameLst>
                                          <p:attrName>ppt_w</p:attrName>
                                        </p:attrNameLst>
                                      </p:cBhvr>
                                      <p:tavLst>
                                        <p:tav tm="0">
                                          <p:val>
                                            <p:strVal val="#ppt_w"/>
                                          </p:val>
                                        </p:tav>
                                        <p:tav tm="100000">
                                          <p:val>
                                            <p:strVal val="0"/>
                                          </p:val>
                                        </p:tav>
                                      </p:tavLst>
                                    </p:anim>
                                    <p:anim calcmode="lin" valueType="num">
                                      <p:cBhvr additive="base">
                                        <p:cTn id="19" dur="1000"/>
                                        <p:tgtEl>
                                          <p:spTgt spid="109"/>
                                        </p:tgtEl>
                                        <p:attrNameLst>
                                          <p:attrName>ppt_h</p:attrName>
                                        </p:attrNameLst>
                                      </p:cBhvr>
                                      <p:tavLst>
                                        <p:tav tm="0">
                                          <p:val>
                                            <p:strVal val="#ppt_h"/>
                                          </p:val>
                                        </p:tav>
                                        <p:tav tm="100000">
                                          <p:val>
                                            <p:strVal val="0"/>
                                          </p:val>
                                        </p:tav>
                                      </p:tavLst>
                                    </p:anim>
                                    <p:set>
                                      <p:cBhvr>
                                        <p:cTn id="20" dur="1" fill="hold">
                                          <p:stCondLst>
                                            <p:cond delay="1000"/>
                                          </p:stCondLst>
                                        </p:cTn>
                                        <p:tgtEl>
                                          <p:spTgt spid="10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nodeType="clickEffect">
                                  <p:stCondLst>
                                    <p:cond delay="0"/>
                                  </p:stCondLst>
                                  <p:childTnLst>
                                    <p:anim calcmode="lin" valueType="num">
                                      <p:cBhvr additive="base">
                                        <p:cTn id="24" dur="1000"/>
                                        <p:tgtEl>
                                          <p:spTgt spid="108"/>
                                        </p:tgtEl>
                                        <p:attrNameLst>
                                          <p:attrName>ppt_w</p:attrName>
                                        </p:attrNameLst>
                                      </p:cBhvr>
                                      <p:tavLst>
                                        <p:tav tm="0">
                                          <p:val>
                                            <p:strVal val="#ppt_w"/>
                                          </p:val>
                                        </p:tav>
                                        <p:tav tm="100000">
                                          <p:val>
                                            <p:strVal val="0"/>
                                          </p:val>
                                        </p:tav>
                                      </p:tavLst>
                                    </p:anim>
                                    <p:anim calcmode="lin" valueType="num">
                                      <p:cBhvr additive="base">
                                        <p:cTn id="25" dur="1000"/>
                                        <p:tgtEl>
                                          <p:spTgt spid="108"/>
                                        </p:tgtEl>
                                        <p:attrNameLst>
                                          <p:attrName>ppt_h</p:attrName>
                                        </p:attrNameLst>
                                      </p:cBhvr>
                                      <p:tavLst>
                                        <p:tav tm="0">
                                          <p:val>
                                            <p:strVal val="#ppt_h"/>
                                          </p:val>
                                        </p:tav>
                                        <p:tav tm="100000">
                                          <p:val>
                                            <p:strVal val="0"/>
                                          </p:val>
                                        </p:tav>
                                      </p:tavLst>
                                    </p:anim>
                                    <p:set>
                                      <p:cBhvr>
                                        <p:cTn id="26" dur="1" fill="hold">
                                          <p:stCondLst>
                                            <p:cond delay="1000"/>
                                          </p:stCondLst>
                                        </p:cTn>
                                        <p:tgtEl>
                                          <p:spTgt spid="10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3" presetClass="exit" presetSubtype="32" fill="hold" nodeType="clickEffect">
                                  <p:stCondLst>
                                    <p:cond delay="0"/>
                                  </p:stCondLst>
                                  <p:childTnLst>
                                    <p:anim calcmode="lin" valueType="num">
                                      <p:cBhvr additive="base">
                                        <p:cTn id="30" dur="1000"/>
                                        <p:tgtEl>
                                          <p:spTgt spid="111"/>
                                        </p:tgtEl>
                                        <p:attrNameLst>
                                          <p:attrName>ppt_w</p:attrName>
                                        </p:attrNameLst>
                                      </p:cBhvr>
                                      <p:tavLst>
                                        <p:tav tm="0">
                                          <p:val>
                                            <p:strVal val="#ppt_w"/>
                                          </p:val>
                                        </p:tav>
                                        <p:tav tm="100000">
                                          <p:val>
                                            <p:strVal val="0"/>
                                          </p:val>
                                        </p:tav>
                                      </p:tavLst>
                                    </p:anim>
                                    <p:anim calcmode="lin" valueType="num">
                                      <p:cBhvr additive="base">
                                        <p:cTn id="31" dur="1000"/>
                                        <p:tgtEl>
                                          <p:spTgt spid="111"/>
                                        </p:tgtEl>
                                        <p:attrNameLst>
                                          <p:attrName>ppt_h</p:attrName>
                                        </p:attrNameLst>
                                      </p:cBhvr>
                                      <p:tavLst>
                                        <p:tav tm="0">
                                          <p:val>
                                            <p:strVal val="#ppt_h"/>
                                          </p:val>
                                        </p:tav>
                                        <p:tav tm="100000">
                                          <p:val>
                                            <p:strVal val="0"/>
                                          </p:val>
                                        </p:tav>
                                      </p:tavLst>
                                    </p:anim>
                                    <p:set>
                                      <p:cBhvr>
                                        <p:cTn id="32" dur="1" fill="hold">
                                          <p:stCondLst>
                                            <p:cond delay="1000"/>
                                          </p:stCondLst>
                                        </p:cTn>
                                        <p:tgtEl>
                                          <p:spTgt spid="111"/>
                                        </p:tgtEl>
                                        <p:attrNameLst>
                                          <p:attrName>style.visibility</p:attrName>
                                        </p:attrNameLst>
                                      </p:cBhvr>
                                      <p:to>
                                        <p:strVal val="hidden"/>
                                      </p:to>
                                    </p:set>
                                  </p:childTnLst>
                                </p:cTn>
                              </p:par>
                              <p:par>
                                <p:cTn id="33" presetID="23" presetClass="exit" presetSubtype="32" fill="hold" nodeType="withEffect">
                                  <p:stCondLst>
                                    <p:cond delay="0"/>
                                  </p:stCondLst>
                                  <p:childTnLst>
                                    <p:anim calcmode="lin" valueType="num">
                                      <p:cBhvr additive="base">
                                        <p:cTn id="34" dur="1000"/>
                                        <p:tgtEl>
                                          <p:spTgt spid="112"/>
                                        </p:tgtEl>
                                        <p:attrNameLst>
                                          <p:attrName>ppt_w</p:attrName>
                                        </p:attrNameLst>
                                      </p:cBhvr>
                                      <p:tavLst>
                                        <p:tav tm="0">
                                          <p:val>
                                            <p:strVal val="#ppt_w"/>
                                          </p:val>
                                        </p:tav>
                                        <p:tav tm="100000">
                                          <p:val>
                                            <p:strVal val="0"/>
                                          </p:val>
                                        </p:tav>
                                      </p:tavLst>
                                    </p:anim>
                                    <p:anim calcmode="lin" valueType="num">
                                      <p:cBhvr additive="base">
                                        <p:cTn id="35" dur="1000"/>
                                        <p:tgtEl>
                                          <p:spTgt spid="112"/>
                                        </p:tgtEl>
                                        <p:attrNameLst>
                                          <p:attrName>ppt_h</p:attrName>
                                        </p:attrNameLst>
                                      </p:cBhvr>
                                      <p:tavLst>
                                        <p:tav tm="0">
                                          <p:val>
                                            <p:strVal val="#ppt_h"/>
                                          </p:val>
                                        </p:tav>
                                        <p:tav tm="100000">
                                          <p:val>
                                            <p:strVal val="0"/>
                                          </p:val>
                                        </p:tav>
                                      </p:tavLst>
                                    </p:anim>
                                    <p:set>
                                      <p:cBhvr>
                                        <p:cTn id="36" dur="1" fill="hold">
                                          <p:stCondLst>
                                            <p:cond delay="1000"/>
                                          </p:stCondLst>
                                        </p:cTn>
                                        <p:tgtEl>
                                          <p:spTgt spid="1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20"/>
          <p:cNvPicPr preferRelativeResize="0"/>
          <p:nvPr/>
        </p:nvPicPr>
        <p:blipFill>
          <a:blip r:embed="rId3" cstate="email">
            <a:alphaModFix/>
            <a:extLst>
              <a:ext uri="{28A0092B-C50C-407E-A947-70E740481C1C}">
                <a14:useLocalDpi xmlns:a14="http://schemas.microsoft.com/office/drawing/2010/main" xmlns=""/>
              </a:ext>
            </a:extLst>
          </a:blip>
          <a:stretch>
            <a:fillRect/>
          </a:stretch>
        </p:blipFill>
        <p:spPr>
          <a:xfrm>
            <a:off x="1693333" y="-508700"/>
            <a:ext cx="10498664" cy="7875400"/>
          </a:xfrm>
          <a:prstGeom prst="rect">
            <a:avLst/>
          </a:prstGeom>
          <a:noFill/>
          <a:ln>
            <a:noFill/>
          </a:ln>
        </p:spPr>
      </p:pic>
      <p:sp>
        <p:nvSpPr>
          <p:cNvPr id="118" name="Google Shape;118;p20"/>
          <p:cNvSpPr txBox="1"/>
          <p:nvPr/>
        </p:nvSpPr>
        <p:spPr>
          <a:xfrm>
            <a:off x="6096000" y="3429000"/>
            <a:ext cx="6096000" cy="3428800"/>
          </a:xfrm>
          <a:prstGeom prst="rect">
            <a:avLst/>
          </a:prstGeom>
          <a:solidFill>
            <a:srgbClr val="BF0FB4"/>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2</a:t>
            </a:r>
            <a:endParaRPr sz="13333">
              <a:latin typeface="Caveat"/>
              <a:ea typeface="Caveat"/>
              <a:cs typeface="Caveat"/>
              <a:sym typeface="Caveat"/>
            </a:endParaRPr>
          </a:p>
        </p:txBody>
      </p:sp>
      <p:sp>
        <p:nvSpPr>
          <p:cNvPr id="119" name="Google Shape;119;p20"/>
          <p:cNvSpPr txBox="1"/>
          <p:nvPr/>
        </p:nvSpPr>
        <p:spPr>
          <a:xfrm>
            <a:off x="0" y="3428933"/>
            <a:ext cx="6096000" cy="3428800"/>
          </a:xfrm>
          <a:prstGeom prst="rect">
            <a:avLst/>
          </a:prstGeom>
          <a:solidFill>
            <a:srgbClr val="0000FF"/>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3</a:t>
            </a:r>
            <a:endParaRPr sz="13333">
              <a:latin typeface="Caveat"/>
              <a:ea typeface="Caveat"/>
              <a:cs typeface="Caveat"/>
              <a:sym typeface="Caveat"/>
            </a:endParaRPr>
          </a:p>
        </p:txBody>
      </p:sp>
      <p:sp>
        <p:nvSpPr>
          <p:cNvPr id="120" name="Google Shape;120;p20"/>
          <p:cNvSpPr txBox="1"/>
          <p:nvPr/>
        </p:nvSpPr>
        <p:spPr>
          <a:xfrm>
            <a:off x="0" y="0"/>
            <a:ext cx="6096000" cy="3428800"/>
          </a:xfrm>
          <a:prstGeom prst="rect">
            <a:avLst/>
          </a:prstGeom>
          <a:solidFill>
            <a:srgbClr val="FFFF00"/>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1</a:t>
            </a:r>
            <a:endParaRPr sz="13333">
              <a:latin typeface="Caveat"/>
              <a:ea typeface="Caveat"/>
              <a:cs typeface="Caveat"/>
              <a:sym typeface="Caveat"/>
            </a:endParaRPr>
          </a:p>
        </p:txBody>
      </p:sp>
      <p:sp>
        <p:nvSpPr>
          <p:cNvPr id="121" name="Google Shape;121;p20"/>
          <p:cNvSpPr txBox="1"/>
          <p:nvPr/>
        </p:nvSpPr>
        <p:spPr>
          <a:xfrm>
            <a:off x="6096000" y="0"/>
            <a:ext cx="6096000" cy="3428800"/>
          </a:xfrm>
          <a:prstGeom prst="rect">
            <a:avLst/>
          </a:prstGeom>
          <a:solidFill>
            <a:srgbClr val="55FF03"/>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4</a:t>
            </a:r>
            <a:endParaRPr sz="13333">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200"/>
                                        <p:tgtEl>
                                          <p:spTgt spid="120"/>
                                        </p:tgtEl>
                                        <p:attrNameLst>
                                          <p:attrName>ppt_w</p:attrName>
                                        </p:attrNameLst>
                                      </p:cBhvr>
                                      <p:tavLst>
                                        <p:tav tm="0">
                                          <p:val>
                                            <p:strVal val="#ppt_w"/>
                                          </p:val>
                                        </p:tav>
                                        <p:tav tm="100000">
                                          <p:val>
                                            <p:strVal val="0"/>
                                          </p:val>
                                        </p:tav>
                                      </p:tavLst>
                                    </p:anim>
                                    <p:anim calcmode="lin" valueType="num">
                                      <p:cBhvr additive="base">
                                        <p:cTn id="7" dur="1200"/>
                                        <p:tgtEl>
                                          <p:spTgt spid="120"/>
                                        </p:tgtEl>
                                        <p:attrNameLst>
                                          <p:attrName>ppt_h</p:attrName>
                                        </p:attrNameLst>
                                      </p:cBhvr>
                                      <p:tavLst>
                                        <p:tav tm="0">
                                          <p:val>
                                            <p:strVal val="#ppt_h"/>
                                          </p:val>
                                        </p:tav>
                                        <p:tav tm="100000">
                                          <p:val>
                                            <p:strVal val="0"/>
                                          </p:val>
                                        </p:tav>
                                      </p:tavLst>
                                    </p:anim>
                                    <p:set>
                                      <p:cBhvr>
                                        <p:cTn id="8" dur="1" fill="hold">
                                          <p:stCondLst>
                                            <p:cond delay="1200"/>
                                          </p:stCondLst>
                                        </p:cTn>
                                        <p:tgtEl>
                                          <p:spTgt spid="12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1000"/>
                                        <p:tgtEl>
                                          <p:spTgt spid="118"/>
                                        </p:tgtEl>
                                        <p:attrNameLst>
                                          <p:attrName>ppt_w</p:attrName>
                                        </p:attrNameLst>
                                      </p:cBhvr>
                                      <p:tavLst>
                                        <p:tav tm="0">
                                          <p:val>
                                            <p:strVal val="#ppt_w"/>
                                          </p:val>
                                        </p:tav>
                                        <p:tav tm="100000">
                                          <p:val>
                                            <p:strVal val="0"/>
                                          </p:val>
                                        </p:tav>
                                      </p:tavLst>
                                    </p:anim>
                                    <p:anim calcmode="lin" valueType="num">
                                      <p:cBhvr additive="base">
                                        <p:cTn id="13" dur="1000"/>
                                        <p:tgtEl>
                                          <p:spTgt spid="118"/>
                                        </p:tgtEl>
                                        <p:attrNameLst>
                                          <p:attrName>ppt_h</p:attrName>
                                        </p:attrNameLst>
                                      </p:cBhvr>
                                      <p:tavLst>
                                        <p:tav tm="0">
                                          <p:val>
                                            <p:strVal val="#ppt_h"/>
                                          </p:val>
                                        </p:tav>
                                        <p:tav tm="100000">
                                          <p:val>
                                            <p:strVal val="0"/>
                                          </p:val>
                                        </p:tav>
                                      </p:tavLst>
                                    </p:anim>
                                    <p:set>
                                      <p:cBhvr>
                                        <p:cTn id="14" dur="1" fill="hold">
                                          <p:stCondLst>
                                            <p:cond delay="1000"/>
                                          </p:stCondLst>
                                        </p:cTn>
                                        <p:tgtEl>
                                          <p:spTgt spid="1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1000"/>
                                        <p:tgtEl>
                                          <p:spTgt spid="119"/>
                                        </p:tgtEl>
                                        <p:attrNameLst>
                                          <p:attrName>ppt_w</p:attrName>
                                        </p:attrNameLst>
                                      </p:cBhvr>
                                      <p:tavLst>
                                        <p:tav tm="0">
                                          <p:val>
                                            <p:strVal val="#ppt_w"/>
                                          </p:val>
                                        </p:tav>
                                        <p:tav tm="100000">
                                          <p:val>
                                            <p:strVal val="0"/>
                                          </p:val>
                                        </p:tav>
                                      </p:tavLst>
                                    </p:anim>
                                    <p:anim calcmode="lin" valueType="num">
                                      <p:cBhvr additive="base">
                                        <p:cTn id="19" dur="1000"/>
                                        <p:tgtEl>
                                          <p:spTgt spid="119"/>
                                        </p:tgtEl>
                                        <p:attrNameLst>
                                          <p:attrName>ppt_h</p:attrName>
                                        </p:attrNameLst>
                                      </p:cBhvr>
                                      <p:tavLst>
                                        <p:tav tm="0">
                                          <p:val>
                                            <p:strVal val="#ppt_h"/>
                                          </p:val>
                                        </p:tav>
                                        <p:tav tm="100000">
                                          <p:val>
                                            <p:strVal val="0"/>
                                          </p:val>
                                        </p:tav>
                                      </p:tavLst>
                                    </p:anim>
                                    <p:set>
                                      <p:cBhvr>
                                        <p:cTn id="20" dur="1" fill="hold">
                                          <p:stCondLst>
                                            <p:cond delay="1000"/>
                                          </p:stCondLst>
                                        </p:cTn>
                                        <p:tgtEl>
                                          <p:spTgt spid="1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nodeType="clickEffect">
                                  <p:stCondLst>
                                    <p:cond delay="0"/>
                                  </p:stCondLst>
                                  <p:childTnLst>
                                    <p:anim calcmode="lin" valueType="num">
                                      <p:cBhvr additive="base">
                                        <p:cTn id="24" dur="1000"/>
                                        <p:tgtEl>
                                          <p:spTgt spid="121"/>
                                        </p:tgtEl>
                                        <p:attrNameLst>
                                          <p:attrName>ppt_w</p:attrName>
                                        </p:attrNameLst>
                                      </p:cBhvr>
                                      <p:tavLst>
                                        <p:tav tm="0">
                                          <p:val>
                                            <p:strVal val="#ppt_w"/>
                                          </p:val>
                                        </p:tav>
                                        <p:tav tm="100000">
                                          <p:val>
                                            <p:strVal val="0"/>
                                          </p:val>
                                        </p:tav>
                                      </p:tavLst>
                                    </p:anim>
                                    <p:anim calcmode="lin" valueType="num">
                                      <p:cBhvr additive="base">
                                        <p:cTn id="25" dur="1000"/>
                                        <p:tgtEl>
                                          <p:spTgt spid="121"/>
                                        </p:tgtEl>
                                        <p:attrNameLst>
                                          <p:attrName>ppt_h</p:attrName>
                                        </p:attrNameLst>
                                      </p:cBhvr>
                                      <p:tavLst>
                                        <p:tav tm="0">
                                          <p:val>
                                            <p:strVal val="#ppt_h"/>
                                          </p:val>
                                        </p:tav>
                                        <p:tav tm="100000">
                                          <p:val>
                                            <p:strVal val="0"/>
                                          </p:val>
                                        </p:tav>
                                      </p:tavLst>
                                    </p:anim>
                                    <p:set>
                                      <p:cBhvr>
                                        <p:cTn id="26" dur="1" fill="hold">
                                          <p:stCondLst>
                                            <p:cond delay="1000"/>
                                          </p:stCondLst>
                                        </p:cTn>
                                        <p:tgtEl>
                                          <p:spTgt spid="1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1"/>
          <p:cNvPicPr preferRelativeResize="0"/>
          <p:nvPr/>
        </p:nvPicPr>
        <p:blipFill>
          <a:blip r:embed="rId3" cstate="email">
            <a:alphaModFix/>
            <a:extLst>
              <a:ext uri="{28A0092B-C50C-407E-A947-70E740481C1C}">
                <a14:useLocalDpi xmlns:a14="http://schemas.microsoft.com/office/drawing/2010/main" xmlns=""/>
              </a:ext>
            </a:extLst>
          </a:blip>
          <a:stretch>
            <a:fillRect/>
          </a:stretch>
        </p:blipFill>
        <p:spPr>
          <a:xfrm>
            <a:off x="1" y="-475"/>
            <a:ext cx="12191999" cy="6858961"/>
          </a:xfrm>
          <a:prstGeom prst="rect">
            <a:avLst/>
          </a:prstGeom>
          <a:noFill/>
          <a:ln>
            <a:noFill/>
          </a:ln>
        </p:spPr>
      </p:pic>
      <p:sp>
        <p:nvSpPr>
          <p:cNvPr id="127" name="Google Shape;127;p21"/>
          <p:cNvSpPr txBox="1"/>
          <p:nvPr/>
        </p:nvSpPr>
        <p:spPr>
          <a:xfrm>
            <a:off x="6556067" y="-467"/>
            <a:ext cx="5636000" cy="6858800"/>
          </a:xfrm>
          <a:prstGeom prst="rect">
            <a:avLst/>
          </a:prstGeom>
          <a:solidFill>
            <a:srgbClr val="000000"/>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solidFill>
                  <a:srgbClr val="FFFFFF"/>
                </a:solidFill>
                <a:latin typeface="Caveat"/>
                <a:ea typeface="Caveat"/>
                <a:cs typeface="Caveat"/>
                <a:sym typeface="Caveat"/>
              </a:rPr>
              <a:t>1</a:t>
            </a:r>
            <a:endParaRPr sz="13333">
              <a:solidFill>
                <a:srgbClr val="FFFFFF"/>
              </a:solidFill>
              <a:latin typeface="Caveat"/>
              <a:ea typeface="Caveat"/>
              <a:cs typeface="Caveat"/>
              <a:sym typeface="Caveat"/>
            </a:endParaRPr>
          </a:p>
        </p:txBody>
      </p:sp>
      <p:sp>
        <p:nvSpPr>
          <p:cNvPr id="128" name="Google Shape;128;p21"/>
          <p:cNvSpPr txBox="1"/>
          <p:nvPr/>
        </p:nvSpPr>
        <p:spPr>
          <a:xfrm>
            <a:off x="0" y="-367"/>
            <a:ext cx="4931600" cy="6858800"/>
          </a:xfrm>
          <a:prstGeom prst="rect">
            <a:avLst/>
          </a:prstGeom>
          <a:solidFill>
            <a:srgbClr val="FFFFFF"/>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buClr>
                <a:schemeClr val="dk1"/>
              </a:buClr>
              <a:buSzPts val="1100"/>
            </a:pPr>
            <a:r>
              <a:rPr lang="en" sz="13333">
                <a:solidFill>
                  <a:schemeClr val="dk1"/>
                </a:solidFill>
                <a:latin typeface="Caveat"/>
                <a:ea typeface="Caveat"/>
                <a:cs typeface="Caveat"/>
                <a:sym typeface="Caveat"/>
              </a:rPr>
              <a:t>2</a:t>
            </a:r>
            <a:endParaRPr sz="13333">
              <a:latin typeface="Caveat"/>
              <a:ea typeface="Caveat"/>
              <a:cs typeface="Caveat"/>
              <a:sym typeface="Caveat"/>
            </a:endParaRPr>
          </a:p>
        </p:txBody>
      </p:sp>
      <p:sp>
        <p:nvSpPr>
          <p:cNvPr id="129" name="Google Shape;129;p21"/>
          <p:cNvSpPr txBox="1"/>
          <p:nvPr/>
        </p:nvSpPr>
        <p:spPr>
          <a:xfrm>
            <a:off x="4931600" y="-367"/>
            <a:ext cx="1624400" cy="6858800"/>
          </a:xfrm>
          <a:prstGeom prst="rect">
            <a:avLst/>
          </a:prstGeom>
          <a:solidFill>
            <a:srgbClr val="FFFF00"/>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solidFill>
                  <a:schemeClr val="dk1"/>
                </a:solidFill>
                <a:latin typeface="Caveat"/>
                <a:ea typeface="Caveat"/>
                <a:cs typeface="Caveat"/>
                <a:sym typeface="Caveat"/>
              </a:rPr>
              <a:t>3</a:t>
            </a:r>
            <a:endParaRPr sz="13333">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127"/>
                                        </p:tgtEl>
                                        <p:attrNameLst>
                                          <p:attrName>ppt_w</p:attrName>
                                        </p:attrNameLst>
                                      </p:cBhvr>
                                      <p:tavLst>
                                        <p:tav tm="0">
                                          <p:val>
                                            <p:strVal val="#ppt_w"/>
                                          </p:val>
                                        </p:tav>
                                        <p:tav tm="100000">
                                          <p:val>
                                            <p:strVal val="0"/>
                                          </p:val>
                                        </p:tav>
                                      </p:tavLst>
                                    </p:anim>
                                    <p:anim calcmode="lin" valueType="num">
                                      <p:cBhvr additive="base">
                                        <p:cTn id="7" dur="1000"/>
                                        <p:tgtEl>
                                          <p:spTgt spid="127"/>
                                        </p:tgtEl>
                                        <p:attrNameLst>
                                          <p:attrName>ppt_h</p:attrName>
                                        </p:attrNameLst>
                                      </p:cBhvr>
                                      <p:tavLst>
                                        <p:tav tm="0">
                                          <p:val>
                                            <p:strVal val="#ppt_h"/>
                                          </p:val>
                                        </p:tav>
                                        <p:tav tm="100000">
                                          <p:val>
                                            <p:strVal val="0"/>
                                          </p:val>
                                        </p:tav>
                                      </p:tavLst>
                                    </p:anim>
                                    <p:set>
                                      <p:cBhvr>
                                        <p:cTn id="8" dur="1" fill="hold">
                                          <p:stCondLst>
                                            <p:cond delay="1000"/>
                                          </p:stCondLst>
                                        </p:cTn>
                                        <p:tgtEl>
                                          <p:spTgt spid="12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1000"/>
                                        <p:tgtEl>
                                          <p:spTgt spid="128"/>
                                        </p:tgtEl>
                                        <p:attrNameLst>
                                          <p:attrName>ppt_w</p:attrName>
                                        </p:attrNameLst>
                                      </p:cBhvr>
                                      <p:tavLst>
                                        <p:tav tm="0">
                                          <p:val>
                                            <p:strVal val="#ppt_w"/>
                                          </p:val>
                                        </p:tav>
                                        <p:tav tm="100000">
                                          <p:val>
                                            <p:strVal val="0"/>
                                          </p:val>
                                        </p:tav>
                                      </p:tavLst>
                                    </p:anim>
                                    <p:anim calcmode="lin" valueType="num">
                                      <p:cBhvr additive="base">
                                        <p:cTn id="13" dur="1000"/>
                                        <p:tgtEl>
                                          <p:spTgt spid="128"/>
                                        </p:tgtEl>
                                        <p:attrNameLst>
                                          <p:attrName>ppt_h</p:attrName>
                                        </p:attrNameLst>
                                      </p:cBhvr>
                                      <p:tavLst>
                                        <p:tav tm="0">
                                          <p:val>
                                            <p:strVal val="#ppt_h"/>
                                          </p:val>
                                        </p:tav>
                                        <p:tav tm="100000">
                                          <p:val>
                                            <p:strVal val="0"/>
                                          </p:val>
                                        </p:tav>
                                      </p:tavLst>
                                    </p:anim>
                                    <p:set>
                                      <p:cBhvr>
                                        <p:cTn id="14" dur="1" fill="hold">
                                          <p:stCondLst>
                                            <p:cond delay="1000"/>
                                          </p:stCondLst>
                                        </p:cTn>
                                        <p:tgtEl>
                                          <p:spTgt spid="1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1000"/>
                                        <p:tgtEl>
                                          <p:spTgt spid="129"/>
                                        </p:tgtEl>
                                        <p:attrNameLst>
                                          <p:attrName>ppt_w</p:attrName>
                                        </p:attrNameLst>
                                      </p:cBhvr>
                                      <p:tavLst>
                                        <p:tav tm="0">
                                          <p:val>
                                            <p:strVal val="#ppt_w"/>
                                          </p:val>
                                        </p:tav>
                                        <p:tav tm="100000">
                                          <p:val>
                                            <p:strVal val="0"/>
                                          </p:val>
                                        </p:tav>
                                      </p:tavLst>
                                    </p:anim>
                                    <p:anim calcmode="lin" valueType="num">
                                      <p:cBhvr additive="base">
                                        <p:cTn id="19" dur="1000"/>
                                        <p:tgtEl>
                                          <p:spTgt spid="129"/>
                                        </p:tgtEl>
                                        <p:attrNameLst>
                                          <p:attrName>ppt_h</p:attrName>
                                        </p:attrNameLst>
                                      </p:cBhvr>
                                      <p:tavLst>
                                        <p:tav tm="0">
                                          <p:val>
                                            <p:strVal val="#ppt_h"/>
                                          </p:val>
                                        </p:tav>
                                        <p:tav tm="100000">
                                          <p:val>
                                            <p:strVal val="0"/>
                                          </p:val>
                                        </p:tav>
                                      </p:tavLst>
                                    </p:anim>
                                    <p:set>
                                      <p:cBhvr>
                                        <p:cTn id="20" dur="1" fill="hold">
                                          <p:stCondLst>
                                            <p:cond delay="1000"/>
                                          </p:stCondLst>
                                        </p:cTn>
                                        <p:tgtEl>
                                          <p:spTgt spid="1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383" y="410547"/>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3" name="TextBox 2"/>
          <p:cNvSpPr txBox="1"/>
          <p:nvPr/>
        </p:nvSpPr>
        <p:spPr>
          <a:xfrm>
            <a:off x="914405" y="1381472"/>
            <a:ext cx="10832836" cy="4524315"/>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a:t>
            </a:r>
            <a:r>
              <a:rPr lang="en-US" sz="3600">
                <a:solidFill>
                  <a:srgbClr val="FF0000"/>
                </a:solidFill>
                <a:ea typeface="Times New Roman" panose="02020603050405020304" pitchFamily="18" charset="0"/>
              </a:rPr>
              <a:t>to identify days of a week and </a:t>
            </a:r>
            <a:r>
              <a:rPr lang="en-US" sz="3600" dirty="0">
                <a:solidFill>
                  <a:srgbClr val="FF0000"/>
                </a:solidFill>
              </a:rPr>
              <a:t>talk about their school timetables. </a:t>
            </a:r>
            <a:endParaRPr lang="en-US" sz="5400" baseline="-25000" dirty="0">
              <a:solidFill>
                <a:srgbClr val="FF0000"/>
              </a:solidFill>
              <a:ea typeface="Times New Roman" panose="02020603050405020304" pitchFamily="18" charset="0"/>
            </a:endParaRPr>
          </a:p>
          <a:p>
            <a:endParaRPr lang="en-US" sz="3600" b="1" dirty="0">
              <a:solidFill>
                <a:srgbClr val="0070C0"/>
              </a:solidFill>
            </a:endParaRPr>
          </a:p>
          <a:p>
            <a:r>
              <a:rPr lang="en-US" sz="3600" b="1" dirty="0">
                <a:solidFill>
                  <a:srgbClr val="0070C0"/>
                </a:solidFill>
              </a:rPr>
              <a:t>Vocabulary</a:t>
            </a:r>
            <a:r>
              <a:rPr lang="en-US" sz="3600" dirty="0">
                <a:solidFill>
                  <a:srgbClr val="0070C0"/>
                </a:solidFill>
              </a:rPr>
              <a:t>: </a:t>
            </a:r>
            <a:r>
              <a:rPr lang="en-US" sz="3600" dirty="0">
                <a:solidFill>
                  <a:srgbClr val="00B050"/>
                </a:solidFill>
              </a:rPr>
              <a:t>Monday, Tuesday, Wednesday, Thursday, Friday, Saturday, Sunday </a:t>
            </a:r>
          </a:p>
          <a:p>
            <a:r>
              <a:rPr lang="en-US" sz="3600" b="1" dirty="0">
                <a:solidFill>
                  <a:srgbClr val="0070C0"/>
                </a:solidFill>
              </a:rPr>
              <a:t>Structure</a:t>
            </a:r>
            <a:r>
              <a:rPr lang="en-US" sz="3600" dirty="0">
                <a:solidFill>
                  <a:srgbClr val="0070C0"/>
                </a:solidFill>
              </a:rPr>
              <a:t>: </a:t>
            </a:r>
            <a:r>
              <a:rPr lang="en-US" sz="3600" dirty="0">
                <a:solidFill>
                  <a:srgbClr val="00B050"/>
                </a:solidFill>
              </a:rPr>
              <a:t>When do you have </a:t>
            </a:r>
            <a:r>
              <a:rPr lang="en-US" sz="3600" dirty="0">
                <a:solidFill>
                  <a:srgbClr val="FF0000"/>
                </a:solidFill>
              </a:rPr>
              <a:t>English</a:t>
            </a:r>
            <a:r>
              <a:rPr lang="en-US" sz="3600" dirty="0">
                <a:solidFill>
                  <a:srgbClr val="00B050"/>
                </a:solidFill>
              </a:rPr>
              <a:t>?</a:t>
            </a:r>
            <a:br>
              <a:rPr lang="en-US" sz="3600" dirty="0">
                <a:solidFill>
                  <a:srgbClr val="00B050"/>
                </a:solidFill>
              </a:rPr>
            </a:br>
            <a:r>
              <a:rPr lang="en-US" sz="3600" dirty="0">
                <a:solidFill>
                  <a:srgbClr val="00B050"/>
                </a:solidFill>
              </a:rPr>
              <a:t>		  - I have English on </a:t>
            </a:r>
            <a:r>
              <a:rPr lang="en-US" sz="3600" dirty="0">
                <a:solidFill>
                  <a:srgbClr val="FF0000"/>
                </a:solidFill>
              </a:rPr>
              <a:t>Wednesdays and Fridays</a:t>
            </a:r>
            <a:r>
              <a:rPr lang="en-US" sz="3600" dirty="0">
                <a:solidFill>
                  <a:srgbClr val="00B050"/>
                </a:solidFill>
              </a:rPr>
              <a:t>. </a:t>
            </a:r>
          </a:p>
          <a:p>
            <a:endParaRPr lang="en-US" sz="3600" dirty="0">
              <a:solidFill>
                <a:srgbClr val="0070C0"/>
              </a:solidFill>
            </a:endParaRPr>
          </a:p>
        </p:txBody>
      </p:sp>
    </p:spTree>
    <p:extLst>
      <p:ext uri="{BB962C8B-B14F-4D97-AF65-F5344CB8AC3E}">
        <p14:creationId xmlns:p14="http://schemas.microsoft.com/office/powerpoint/2010/main" xmlns="" val="1190886121"/>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6" name="Google Shape;136;p22"/>
          <p:cNvSpPr/>
          <p:nvPr/>
        </p:nvSpPr>
        <p:spPr>
          <a:xfrm>
            <a:off x="6893364" y="470732"/>
            <a:ext cx="3701200" cy="2816477"/>
          </a:xfrm>
          <a:prstGeom prst="wedgeRoundRectCallout">
            <a:avLst>
              <a:gd name="adj1" fmla="val -112497"/>
              <a:gd name="adj2" fmla="val 52535"/>
              <a:gd name="adj3" fmla="val 0"/>
            </a:avLst>
          </a:prstGeom>
          <a:ln>
            <a:noFill/>
            <a:headEnd type="none" w="sm" len="sm"/>
            <a:tailEnd type="none" w="sm" len="sm"/>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endParaRPr sz="2400"/>
          </a:p>
        </p:txBody>
      </p:sp>
      <p:sp>
        <p:nvSpPr>
          <p:cNvPr id="137" name="Google Shape;137;p22"/>
          <p:cNvSpPr txBox="1"/>
          <p:nvPr/>
        </p:nvSpPr>
        <p:spPr>
          <a:xfrm>
            <a:off x="6615567" y="648133"/>
            <a:ext cx="4034800" cy="1403200"/>
          </a:xfrm>
          <a:prstGeom prst="rect">
            <a:avLst/>
          </a:prstGeom>
          <a:noFill/>
          <a:ln>
            <a:noFill/>
          </a:ln>
        </p:spPr>
        <p:txBody>
          <a:bodyPr spcFirstLastPara="1" wrap="square" lIns="121900" tIns="121900" rIns="121900" bIns="121900" anchor="t" anchorCtr="0">
            <a:noAutofit/>
          </a:bodyPr>
          <a:lstStyle/>
          <a:p>
            <a:pPr algn="ctr"/>
            <a:r>
              <a:rPr lang="en" sz="8000" dirty="0">
                <a:latin typeface="Caveat"/>
                <a:ea typeface="Caveat"/>
                <a:cs typeface="Caveat"/>
                <a:sym typeface="Caveat"/>
              </a:rPr>
              <a:t>Good job!</a:t>
            </a:r>
            <a:endParaRPr sz="8000" dirty="0">
              <a:latin typeface="Caveat"/>
              <a:ea typeface="Caveat"/>
              <a:cs typeface="Caveat"/>
              <a:sym typeface="Caveat"/>
            </a:endParaRPr>
          </a:p>
        </p:txBody>
      </p:sp>
      <p:pic>
        <p:nvPicPr>
          <p:cNvPr id="3" name="Picture 2" descr="A cartoon of a child&#10;&#10;Description automatically generated with low confidence">
            <a:extLst>
              <a:ext uri="{FF2B5EF4-FFF2-40B4-BE49-F238E27FC236}">
                <a16:creationId xmlns:a16="http://schemas.microsoft.com/office/drawing/2014/main" xmlns="" id="{AF861846-B3C9-A866-A065-D26EDD1C9D3D}"/>
              </a:ext>
            </a:extLst>
          </p:cNvPr>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1854648" y="2256016"/>
            <a:ext cx="2698428" cy="284696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27994" y="0"/>
            <a:ext cx="10506272" cy="6867980"/>
          </a:xfrm>
          <a:prstGeom prst="rect">
            <a:avLst/>
          </a:prstGeom>
        </p:spPr>
      </p:pic>
      <p:sp>
        <p:nvSpPr>
          <p:cNvPr id="6" name="Oval 5"/>
          <p:cNvSpPr/>
          <p:nvPr/>
        </p:nvSpPr>
        <p:spPr>
          <a:xfrm>
            <a:off x="2083153" y="464170"/>
            <a:ext cx="5933505" cy="592966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i="1" dirty="0"/>
              <a:t>Structures</a:t>
            </a:r>
          </a:p>
          <a:p>
            <a:pPr algn="ctr"/>
            <a:endParaRPr lang="en-US" sz="6600" i="1" dirty="0"/>
          </a:p>
          <a:p>
            <a:pPr algn="ctr"/>
            <a:endParaRPr lang="en-US" sz="6600" i="1" dirty="0"/>
          </a:p>
          <a:p>
            <a:pPr algn="ctr"/>
            <a:endParaRPr lang="en-US" sz="6600" i="1" dirty="0"/>
          </a:p>
          <a:p>
            <a:pPr algn="ctr"/>
            <a:endParaRPr lang="en-US" sz="3600" i="1" dirty="0"/>
          </a:p>
        </p:txBody>
      </p:sp>
      <p:sp>
        <p:nvSpPr>
          <p:cNvPr id="2" name="Rounded Rectangle 1">
            <a:extLst>
              <a:ext uri="{FF2B5EF4-FFF2-40B4-BE49-F238E27FC236}">
                <a16:creationId xmlns:a16="http://schemas.microsoft.com/office/drawing/2014/main" xmlns="" id="{23400B19-FBB4-D717-5440-EB962919CDAD}"/>
              </a:ext>
            </a:extLst>
          </p:cNvPr>
          <p:cNvSpPr/>
          <p:nvPr/>
        </p:nvSpPr>
        <p:spPr>
          <a:xfrm>
            <a:off x="2407244" y="2199190"/>
            <a:ext cx="4986436" cy="706056"/>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r>
              <a:rPr lang="en-US" sz="3200" dirty="0">
                <a:solidFill>
                  <a:srgbClr val="7030A0"/>
                </a:solidFill>
              </a:rPr>
              <a:t>When</a:t>
            </a:r>
            <a:r>
              <a:rPr lang="en-US" sz="3200" dirty="0">
                <a:solidFill>
                  <a:schemeClr val="tx1"/>
                </a:solidFill>
              </a:rPr>
              <a:t> do you have </a:t>
            </a:r>
            <a:r>
              <a:rPr lang="en-US" sz="3200" dirty="0">
                <a:solidFill>
                  <a:srgbClr val="FF0000"/>
                </a:solidFill>
              </a:rPr>
              <a:t>English</a:t>
            </a:r>
            <a:r>
              <a:rPr lang="en-US" sz="3200" dirty="0">
                <a:solidFill>
                  <a:schemeClr val="tx1"/>
                </a:solidFill>
              </a:rPr>
              <a:t>?</a:t>
            </a:r>
            <a:endParaRPr lang="en-US" sz="2800" dirty="0">
              <a:solidFill>
                <a:schemeClr val="tx1"/>
              </a:solidFill>
            </a:endParaRPr>
          </a:p>
        </p:txBody>
      </p:sp>
      <p:sp>
        <p:nvSpPr>
          <p:cNvPr id="5" name="Rounded Rectangle 4">
            <a:extLst>
              <a:ext uri="{FF2B5EF4-FFF2-40B4-BE49-F238E27FC236}">
                <a16:creationId xmlns:a16="http://schemas.microsoft.com/office/drawing/2014/main" xmlns="" id="{71CA2F09-7FC9-7B47-641A-2FF2BD56612A}"/>
              </a:ext>
            </a:extLst>
          </p:cNvPr>
          <p:cNvSpPr/>
          <p:nvPr/>
        </p:nvSpPr>
        <p:spPr>
          <a:xfrm>
            <a:off x="2695617" y="3355597"/>
            <a:ext cx="4698063" cy="1194316"/>
          </a:xfrm>
          <a:prstGeom prst="round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r>
              <a:rPr lang="en-US" sz="3200" dirty="0">
                <a:solidFill>
                  <a:schemeClr val="tx1"/>
                </a:solidFill>
              </a:rPr>
              <a:t>- I have </a:t>
            </a:r>
            <a:r>
              <a:rPr lang="en-US" sz="3200" dirty="0">
                <a:solidFill>
                  <a:srgbClr val="FF0000"/>
                </a:solidFill>
              </a:rPr>
              <a:t>English</a:t>
            </a:r>
            <a:r>
              <a:rPr lang="en-US" sz="3200" dirty="0">
                <a:solidFill>
                  <a:schemeClr val="tx1"/>
                </a:solidFill>
              </a:rPr>
              <a:t> </a:t>
            </a:r>
            <a:r>
              <a:rPr lang="en-US" sz="3200" dirty="0">
                <a:solidFill>
                  <a:srgbClr val="7030A0"/>
                </a:solidFill>
              </a:rPr>
              <a:t>on Wednesdays and Fridays</a:t>
            </a:r>
            <a:r>
              <a:rPr lang="en-US" sz="3200" dirty="0">
                <a:solidFill>
                  <a:schemeClr val="tx1"/>
                </a:solidFill>
              </a:rPr>
              <a:t>.</a:t>
            </a:r>
            <a:endParaRPr lang="x-none" sz="3200" dirty="0">
              <a:solidFill>
                <a:schemeClr val="tx1"/>
              </a:solidFill>
            </a:endParaRPr>
          </a:p>
        </p:txBody>
      </p:sp>
    </p:spTree>
    <p:extLst>
      <p:ext uri="{BB962C8B-B14F-4D97-AF65-F5344CB8AC3E}">
        <p14:creationId xmlns:p14="http://schemas.microsoft.com/office/powerpoint/2010/main" xmlns="" val="1144815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83198" y="0"/>
            <a:ext cx="10287000" cy="6858000"/>
          </a:xfrm>
          <a:prstGeom prst="rect">
            <a:avLst/>
          </a:prstGeom>
        </p:spPr>
      </p:pic>
      <p:sp>
        <p:nvSpPr>
          <p:cNvPr id="3" name="TextBox 2"/>
          <p:cNvSpPr txBox="1"/>
          <p:nvPr/>
        </p:nvSpPr>
        <p:spPr>
          <a:xfrm>
            <a:off x="3750906" y="4114805"/>
            <a:ext cx="3750905" cy="923330"/>
          </a:xfrm>
          <a:prstGeom prst="rect">
            <a:avLst/>
          </a:prstGeom>
          <a:noFill/>
        </p:spPr>
        <p:txBody>
          <a:bodyPr wrap="square" rtlCol="0">
            <a:spAutoFit/>
          </a:bodyPr>
          <a:lstStyle/>
          <a:p>
            <a:r>
              <a:rPr lang="en-US" sz="5400" dirty="0">
                <a:solidFill>
                  <a:schemeClr val="bg1"/>
                </a:solidFill>
              </a:rPr>
              <a:t>Presentation</a:t>
            </a:r>
            <a:endParaRPr lang="en-US" sz="2400" dirty="0">
              <a:solidFill>
                <a:schemeClr val="bg1"/>
              </a:solidFill>
            </a:endParaRPr>
          </a:p>
        </p:txBody>
      </p:sp>
    </p:spTree>
    <p:extLst>
      <p:ext uri="{BB962C8B-B14F-4D97-AF65-F5344CB8AC3E}">
        <p14:creationId xmlns:p14="http://schemas.microsoft.com/office/powerpoint/2010/main" xmlns="" val="2062995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D2-TRACK 14.mp3" descr="CD2-TRACK 14.mp3">
            <a:hlinkClick r:id="" action="ppaction://media"/>
            <a:extLst>
              <a:ext uri="{FF2B5EF4-FFF2-40B4-BE49-F238E27FC236}">
                <a16:creationId xmlns:a16="http://schemas.microsoft.com/office/drawing/2014/main" xmlns="" id="{3E31A574-B620-EB34-4047-B3C2D3F82686}"/>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4563641" y="358404"/>
            <a:ext cx="812800" cy="812800"/>
          </a:xfrm>
          <a:prstGeom prst="rect">
            <a:avLst/>
          </a:prstGeom>
        </p:spPr>
      </p:pic>
      <p:sp>
        <p:nvSpPr>
          <p:cNvPr id="11" name="TextBox 10">
            <a:extLst>
              <a:ext uri="{FF2B5EF4-FFF2-40B4-BE49-F238E27FC236}">
                <a16:creationId xmlns:a16="http://schemas.microsoft.com/office/drawing/2014/main" xmlns="" id="{63FBCF16-BA94-5ABA-5951-5C7AA173546D}"/>
              </a:ext>
            </a:extLst>
          </p:cNvPr>
          <p:cNvSpPr txBox="1"/>
          <p:nvPr/>
        </p:nvSpPr>
        <p:spPr>
          <a:xfrm>
            <a:off x="5461587" y="643638"/>
            <a:ext cx="3628398" cy="369332"/>
          </a:xfrm>
          <a:prstGeom prst="rect">
            <a:avLst/>
          </a:prstGeom>
          <a:noFill/>
        </p:spPr>
        <p:txBody>
          <a:bodyPr wrap="square" rtlCol="0">
            <a:spAutoFit/>
          </a:bodyPr>
          <a:lstStyle/>
          <a:p>
            <a:r>
              <a:rPr lang="en-US" i="1" dirty="0"/>
              <a:t>Click the icon to hear the sound.</a:t>
            </a:r>
          </a:p>
        </p:txBody>
      </p:sp>
      <p:pic>
        <p:nvPicPr>
          <p:cNvPr id="5" name="Picture 4" descr="A picture containing logo&#10;&#10;Description automatically generated">
            <a:extLst>
              <a:ext uri="{FF2B5EF4-FFF2-40B4-BE49-F238E27FC236}">
                <a16:creationId xmlns:a16="http://schemas.microsoft.com/office/drawing/2014/main" xmlns="" id="{DCD9D81C-C10D-3C5A-2C90-AD9FEAB695FF}"/>
              </a:ext>
            </a:extLst>
          </p:cNvPr>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194841" y="485404"/>
            <a:ext cx="5181600" cy="685800"/>
          </a:xfrm>
          <a:prstGeom prst="rect">
            <a:avLst/>
          </a:prstGeom>
          <a:effectLst>
            <a:outerShdw blurRad="50800" dist="38100" dir="2700000" algn="tl" rotWithShape="0">
              <a:prstClr val="black">
                <a:alpha val="40000"/>
              </a:prstClr>
            </a:outerShdw>
          </a:effectLst>
        </p:spPr>
      </p:pic>
      <p:pic>
        <p:nvPicPr>
          <p:cNvPr id="9" name="Picture 8" descr="Text&#10;&#10;Description automatically generated with low confidence">
            <a:extLst>
              <a:ext uri="{FF2B5EF4-FFF2-40B4-BE49-F238E27FC236}">
                <a16:creationId xmlns:a16="http://schemas.microsoft.com/office/drawing/2014/main" xmlns="" id="{33D23AF8-0174-BF87-E1FC-192AF0C9BC4A}"/>
              </a:ext>
            </a:extLst>
          </p:cNvPr>
          <p:cNvPicPr>
            <a:picLocks noChangeAspect="1"/>
          </p:cNvPicPr>
          <p:nvPr/>
        </p:nvPicPr>
        <p:blipFill>
          <a:blip r:embed="rId6" cstate="email">
            <a:extLst>
              <a:ext uri="{28A0092B-C50C-407E-A947-70E740481C1C}">
                <a14:useLocalDpi xmlns:a14="http://schemas.microsoft.com/office/drawing/2010/main" xmlns=""/>
              </a:ext>
            </a:extLst>
          </a:blip>
          <a:stretch>
            <a:fillRect/>
          </a:stretch>
        </p:blipFill>
        <p:spPr>
          <a:xfrm>
            <a:off x="536293" y="1627931"/>
            <a:ext cx="5272653" cy="1647704"/>
          </a:xfrm>
          <a:prstGeom prst="rect">
            <a:avLst/>
          </a:prstGeom>
        </p:spPr>
      </p:pic>
      <p:pic>
        <p:nvPicPr>
          <p:cNvPr id="15" name="Picture 14" descr="Graphical user interface, text&#10;&#10;Description automatically generated">
            <a:extLst>
              <a:ext uri="{FF2B5EF4-FFF2-40B4-BE49-F238E27FC236}">
                <a16:creationId xmlns:a16="http://schemas.microsoft.com/office/drawing/2014/main" xmlns="" id="{00D2FC52-937D-521F-B8D6-70DD04D34C93}"/>
              </a:ext>
            </a:extLst>
          </p:cNvPr>
          <p:cNvPicPr>
            <a:picLocks noChangeAspect="1"/>
          </p:cNvPicPr>
          <p:nvPr/>
        </p:nvPicPr>
        <p:blipFill>
          <a:blip r:embed="rId7" cstate="email">
            <a:extLst>
              <a:ext uri="{28A0092B-C50C-407E-A947-70E740481C1C}">
                <a14:useLocalDpi xmlns:a14="http://schemas.microsoft.com/office/drawing/2010/main" xmlns=""/>
              </a:ext>
            </a:extLst>
          </a:blip>
          <a:stretch>
            <a:fillRect/>
          </a:stretch>
        </p:blipFill>
        <p:spPr>
          <a:xfrm>
            <a:off x="2616530" y="3429000"/>
            <a:ext cx="9575470" cy="1976377"/>
          </a:xfrm>
          <a:prstGeom prst="rect">
            <a:avLst/>
          </a:prstGeom>
        </p:spPr>
      </p:pic>
    </p:spTree>
    <p:extLst>
      <p:ext uri="{BB962C8B-B14F-4D97-AF65-F5344CB8AC3E}">
        <p14:creationId xmlns:p14="http://schemas.microsoft.com/office/powerpoint/2010/main" xmlns="" val="32917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3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17"/>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0" y="0"/>
            <a:ext cx="10287000" cy="6858000"/>
          </a:xfrm>
          <a:prstGeom prst="rect">
            <a:avLst/>
          </a:prstGeom>
        </p:spPr>
      </p:pic>
      <p:sp>
        <p:nvSpPr>
          <p:cNvPr id="3" name="TextBox 2"/>
          <p:cNvSpPr txBox="1"/>
          <p:nvPr/>
        </p:nvSpPr>
        <p:spPr>
          <a:xfrm>
            <a:off x="4068148" y="3918856"/>
            <a:ext cx="2472611" cy="923330"/>
          </a:xfrm>
          <a:prstGeom prst="rect">
            <a:avLst/>
          </a:prstGeom>
          <a:noFill/>
        </p:spPr>
        <p:txBody>
          <a:bodyPr wrap="square" rtlCol="0">
            <a:spAutoFit/>
          </a:bodyPr>
          <a:lstStyle/>
          <a:p>
            <a:r>
              <a:rPr lang="en-US" sz="5400" dirty="0">
                <a:solidFill>
                  <a:schemeClr val="bg1"/>
                </a:solidFill>
              </a:rPr>
              <a:t>Practice</a:t>
            </a:r>
            <a:endParaRPr lang="en-US" sz="2400" dirty="0">
              <a:solidFill>
                <a:schemeClr val="bg1"/>
              </a:solidFill>
            </a:endParaRPr>
          </a:p>
        </p:txBody>
      </p:sp>
    </p:spTree>
    <p:extLst>
      <p:ext uri="{BB962C8B-B14F-4D97-AF65-F5344CB8AC3E}">
        <p14:creationId xmlns:p14="http://schemas.microsoft.com/office/powerpoint/2010/main" xmlns="" val="37451566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xmlns="" id="{FD9DC165-80C2-37AF-A3B2-403F20698487}"/>
              </a:ext>
            </a:extLst>
          </p:cNvPr>
          <p:cNvSpPr txBox="1"/>
          <p:nvPr/>
        </p:nvSpPr>
        <p:spPr>
          <a:xfrm>
            <a:off x="3784600" y="461935"/>
            <a:ext cx="3620863" cy="707886"/>
          </a:xfrm>
          <a:prstGeom prst="rect">
            <a:avLst/>
          </a:prstGeom>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wrap="none" rtlCol="0">
            <a:spAutoFit/>
          </a:bodyPr>
          <a:lstStyle/>
          <a:p>
            <a:r>
              <a:rPr lang="x-none" sz="4000" b="1" dirty="0"/>
              <a:t>LET’S PRACTICE!</a:t>
            </a:r>
          </a:p>
        </p:txBody>
      </p:sp>
      <p:sp>
        <p:nvSpPr>
          <p:cNvPr id="37" name="TextBox 36">
            <a:extLst>
              <a:ext uri="{FF2B5EF4-FFF2-40B4-BE49-F238E27FC236}">
                <a16:creationId xmlns:a16="http://schemas.microsoft.com/office/drawing/2014/main" xmlns="" id="{499B3FF9-C11C-176D-8D65-8F3E15774A28}"/>
              </a:ext>
            </a:extLst>
          </p:cNvPr>
          <p:cNvSpPr txBox="1"/>
          <p:nvPr/>
        </p:nvSpPr>
        <p:spPr>
          <a:xfrm>
            <a:off x="1446835" y="2506192"/>
            <a:ext cx="6713316" cy="830997"/>
          </a:xfrm>
          <a:prstGeom prst="rect">
            <a:avLst/>
          </a:prstGeom>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x-none" sz="4800" dirty="0"/>
              <a:t>I have </a:t>
            </a:r>
            <a:r>
              <a:rPr lang="x-none" sz="4800" dirty="0">
                <a:solidFill>
                  <a:schemeClr val="tx1"/>
                </a:solidFill>
              </a:rPr>
              <a:t>………..</a:t>
            </a:r>
            <a:r>
              <a:rPr lang="x-none" sz="4800" dirty="0">
                <a:solidFill>
                  <a:srgbClr val="C00000"/>
                </a:solidFill>
              </a:rPr>
              <a:t> </a:t>
            </a:r>
            <a:r>
              <a:rPr lang="x-none" sz="4800" dirty="0"/>
              <a:t>on </a:t>
            </a:r>
            <a:r>
              <a:rPr lang="x-none" sz="4800" dirty="0">
                <a:solidFill>
                  <a:schemeClr val="tx1"/>
                </a:solidFill>
              </a:rPr>
              <a:t>………</a:t>
            </a:r>
            <a:r>
              <a:rPr lang="x-none" sz="4800" dirty="0"/>
              <a:t>.</a:t>
            </a:r>
          </a:p>
        </p:txBody>
      </p:sp>
      <p:pic>
        <p:nvPicPr>
          <p:cNvPr id="16" name="Picture 15" descr="Graphical user interface, text&#10;&#10;Description automatically generated">
            <a:extLst>
              <a:ext uri="{FF2B5EF4-FFF2-40B4-BE49-F238E27FC236}">
                <a16:creationId xmlns:a16="http://schemas.microsoft.com/office/drawing/2014/main" xmlns="" id="{C4DF56D0-521A-44F6-7584-D469041CCE43}"/>
              </a:ext>
            </a:extLst>
          </p:cNvPr>
          <p:cNvPicPr>
            <a:picLocks noChangeAspect="1"/>
          </p:cNvPicPr>
          <p:nvPr/>
        </p:nvPicPr>
        <p:blipFill rotWithShape="1">
          <a:blip r:embed="rId2" cstate="email">
            <a:extLst>
              <a:ext uri="{28A0092B-C50C-407E-A947-70E740481C1C}">
                <a14:useLocalDpi xmlns:a14="http://schemas.microsoft.com/office/drawing/2010/main" xmlns=""/>
              </a:ext>
            </a:extLst>
          </a:blip>
          <a:srcRect/>
          <a:stretch/>
        </p:blipFill>
        <p:spPr>
          <a:xfrm>
            <a:off x="8430231" y="1857737"/>
            <a:ext cx="1767519" cy="1976377"/>
          </a:xfrm>
          <a:prstGeom prst="rect">
            <a:avLst/>
          </a:prstGeom>
        </p:spPr>
      </p:pic>
      <p:sp>
        <p:nvSpPr>
          <p:cNvPr id="2" name="TextBox 1">
            <a:extLst>
              <a:ext uri="{FF2B5EF4-FFF2-40B4-BE49-F238E27FC236}">
                <a16:creationId xmlns:a16="http://schemas.microsoft.com/office/drawing/2014/main" xmlns="" id="{4B81ABC4-5BEC-6A57-936D-B4364B9A2080}"/>
              </a:ext>
            </a:extLst>
          </p:cNvPr>
          <p:cNvSpPr txBox="1"/>
          <p:nvPr/>
        </p:nvSpPr>
        <p:spPr>
          <a:xfrm>
            <a:off x="3634451" y="3799390"/>
            <a:ext cx="3331361" cy="646331"/>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x-none" sz="3600" dirty="0">
                <a:solidFill>
                  <a:schemeClr val="bg1"/>
                </a:solidFill>
              </a:rPr>
              <a:t>English/ Monday</a:t>
            </a:r>
          </a:p>
        </p:txBody>
      </p:sp>
      <p:sp>
        <p:nvSpPr>
          <p:cNvPr id="18" name="TextBox 17">
            <a:extLst>
              <a:ext uri="{FF2B5EF4-FFF2-40B4-BE49-F238E27FC236}">
                <a16:creationId xmlns:a16="http://schemas.microsoft.com/office/drawing/2014/main" xmlns="" id="{B7FF1A38-34EF-AC60-0857-678AD7C25772}"/>
              </a:ext>
            </a:extLst>
          </p:cNvPr>
          <p:cNvSpPr txBox="1"/>
          <p:nvPr/>
        </p:nvSpPr>
        <p:spPr>
          <a:xfrm>
            <a:off x="1446835" y="2491724"/>
            <a:ext cx="6713316" cy="830997"/>
          </a:xfrm>
          <a:prstGeom prst="rect">
            <a:avLst/>
          </a:prstGeom>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x-none" sz="4800" dirty="0"/>
              <a:t>I have </a:t>
            </a:r>
            <a:r>
              <a:rPr lang="x-none" sz="4800" dirty="0">
                <a:solidFill>
                  <a:srgbClr val="C00000"/>
                </a:solidFill>
              </a:rPr>
              <a:t>English </a:t>
            </a:r>
            <a:r>
              <a:rPr lang="x-none" sz="4800" dirty="0"/>
              <a:t>on </a:t>
            </a:r>
            <a:r>
              <a:rPr lang="x-none" sz="4800" dirty="0">
                <a:solidFill>
                  <a:srgbClr val="C00000"/>
                </a:solidFill>
              </a:rPr>
              <a:t>Monday</a:t>
            </a:r>
            <a:r>
              <a:rPr lang="x-none" sz="4800" dirty="0"/>
              <a:t>.</a:t>
            </a:r>
          </a:p>
        </p:txBody>
      </p:sp>
      <p:sp>
        <p:nvSpPr>
          <p:cNvPr id="23" name="TextBox 22">
            <a:extLst>
              <a:ext uri="{FF2B5EF4-FFF2-40B4-BE49-F238E27FC236}">
                <a16:creationId xmlns:a16="http://schemas.microsoft.com/office/drawing/2014/main" xmlns="" id="{B91D6239-C853-F4F0-3E43-4895C656121F}"/>
              </a:ext>
            </a:extLst>
          </p:cNvPr>
          <p:cNvSpPr txBox="1"/>
          <p:nvPr/>
        </p:nvSpPr>
        <p:spPr>
          <a:xfrm>
            <a:off x="3634451" y="3812755"/>
            <a:ext cx="3331361"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x-none" sz="3600" dirty="0">
                <a:solidFill>
                  <a:schemeClr val="bg1"/>
                </a:solidFill>
              </a:rPr>
              <a:t>music/ Thursday</a:t>
            </a:r>
          </a:p>
        </p:txBody>
      </p:sp>
      <p:sp>
        <p:nvSpPr>
          <p:cNvPr id="24" name="TextBox 23">
            <a:extLst>
              <a:ext uri="{FF2B5EF4-FFF2-40B4-BE49-F238E27FC236}">
                <a16:creationId xmlns:a16="http://schemas.microsoft.com/office/drawing/2014/main" xmlns="" id="{7B69B80B-F6C7-D275-235C-71447675B60F}"/>
              </a:ext>
            </a:extLst>
          </p:cNvPr>
          <p:cNvSpPr txBox="1"/>
          <p:nvPr/>
        </p:nvSpPr>
        <p:spPr>
          <a:xfrm>
            <a:off x="3634451" y="3812755"/>
            <a:ext cx="3288080" cy="646331"/>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x-none" sz="3600" dirty="0">
                <a:solidFill>
                  <a:schemeClr val="bg1"/>
                </a:solidFill>
              </a:rPr>
              <a:t>P.E./ Wednesday</a:t>
            </a:r>
          </a:p>
        </p:txBody>
      </p:sp>
      <p:sp>
        <p:nvSpPr>
          <p:cNvPr id="25" name="TextBox 24">
            <a:extLst>
              <a:ext uri="{FF2B5EF4-FFF2-40B4-BE49-F238E27FC236}">
                <a16:creationId xmlns:a16="http://schemas.microsoft.com/office/drawing/2014/main" xmlns="" id="{B8A1A05B-1D94-1465-C4CF-433D4C745A37}"/>
              </a:ext>
            </a:extLst>
          </p:cNvPr>
          <p:cNvSpPr txBox="1"/>
          <p:nvPr/>
        </p:nvSpPr>
        <p:spPr>
          <a:xfrm>
            <a:off x="3634451" y="3812755"/>
            <a:ext cx="3331361"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x-none" sz="3600" dirty="0">
                <a:solidFill>
                  <a:schemeClr val="bg1"/>
                </a:solidFill>
              </a:rPr>
              <a:t>math/ Tuesday </a:t>
            </a:r>
          </a:p>
        </p:txBody>
      </p:sp>
    </p:spTree>
    <p:extLst>
      <p:ext uri="{BB962C8B-B14F-4D97-AF65-F5344CB8AC3E}">
        <p14:creationId xmlns:p14="http://schemas.microsoft.com/office/powerpoint/2010/main" xmlns="" val="1978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xit" presetSubtype="4" fill="hold" grpId="1" nodeType="clickEffect">
                                  <p:stCondLst>
                                    <p:cond delay="0"/>
                                  </p:stCondLst>
                                  <p:childTnLst>
                                    <p:anim calcmode="lin" valueType="num">
                                      <p:cBhvr additive="base">
                                        <p:cTn id="14" dur="500"/>
                                        <p:tgtEl>
                                          <p:spTgt spid="18"/>
                                        </p:tgtEl>
                                        <p:attrNameLst>
                                          <p:attrName>ppt_y</p:attrName>
                                        </p:attrNameLst>
                                      </p:cBhvr>
                                      <p:tavLst>
                                        <p:tav tm="0">
                                          <p:val>
                                            <p:strVal val="#ppt_y"/>
                                          </p:val>
                                        </p:tav>
                                        <p:tav tm="100000">
                                          <p:val>
                                            <p:strVal val="#ppt_y+#ppt_h*1.125000"/>
                                          </p:val>
                                        </p:tav>
                                      </p:tavLst>
                                    </p:anim>
                                    <p:animEffect transition="out" filter="wipe(down)">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8" grpId="0" animBg="1"/>
      <p:bldP spid="18" grpId="1" animBg="1"/>
      <p:bldP spid="23" grpId="0" animBg="1"/>
      <p:bldP spid="24"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xmlns="" id="{FD9DC165-80C2-37AF-A3B2-403F20698487}"/>
              </a:ext>
            </a:extLst>
          </p:cNvPr>
          <p:cNvSpPr txBox="1"/>
          <p:nvPr/>
        </p:nvSpPr>
        <p:spPr>
          <a:xfrm>
            <a:off x="203562" y="434024"/>
            <a:ext cx="3620863" cy="707886"/>
          </a:xfrm>
          <a:prstGeom prst="rect">
            <a:avLst/>
          </a:prstGeom>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wrap="none" rtlCol="0">
            <a:spAutoFit/>
          </a:bodyPr>
          <a:lstStyle/>
          <a:p>
            <a:r>
              <a:rPr lang="x-none" sz="4000" b="1" dirty="0"/>
              <a:t>LET’S PRACTICE!</a:t>
            </a:r>
          </a:p>
        </p:txBody>
      </p:sp>
      <p:sp>
        <p:nvSpPr>
          <p:cNvPr id="37" name="TextBox 36">
            <a:extLst>
              <a:ext uri="{FF2B5EF4-FFF2-40B4-BE49-F238E27FC236}">
                <a16:creationId xmlns:a16="http://schemas.microsoft.com/office/drawing/2014/main" xmlns="" id="{499B3FF9-C11C-176D-8D65-8F3E15774A28}"/>
              </a:ext>
            </a:extLst>
          </p:cNvPr>
          <p:cNvSpPr txBox="1"/>
          <p:nvPr/>
        </p:nvSpPr>
        <p:spPr>
          <a:xfrm>
            <a:off x="3468551" y="4135092"/>
            <a:ext cx="6713316" cy="830997"/>
          </a:xfrm>
          <a:prstGeom prst="rect">
            <a:avLst/>
          </a:prstGeom>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x-none" sz="4800" dirty="0"/>
              <a:t>I have </a:t>
            </a:r>
            <a:r>
              <a:rPr lang="x-none" sz="4800" dirty="0">
                <a:solidFill>
                  <a:schemeClr val="tx1"/>
                </a:solidFill>
              </a:rPr>
              <a:t>………..</a:t>
            </a:r>
            <a:r>
              <a:rPr lang="x-none" sz="4800" dirty="0">
                <a:solidFill>
                  <a:srgbClr val="C00000"/>
                </a:solidFill>
              </a:rPr>
              <a:t> </a:t>
            </a:r>
            <a:r>
              <a:rPr lang="x-none" sz="4800" dirty="0"/>
              <a:t>on </a:t>
            </a:r>
            <a:r>
              <a:rPr lang="x-none" sz="4800" dirty="0">
                <a:solidFill>
                  <a:schemeClr val="tx1"/>
                </a:solidFill>
              </a:rPr>
              <a:t>………</a:t>
            </a:r>
            <a:r>
              <a:rPr lang="x-none" sz="4800" dirty="0"/>
              <a:t>.</a:t>
            </a:r>
          </a:p>
        </p:txBody>
      </p:sp>
      <p:pic>
        <p:nvPicPr>
          <p:cNvPr id="16" name="Picture 15" descr="Graphical user interface, text&#10;&#10;Description automatically generated">
            <a:extLst>
              <a:ext uri="{FF2B5EF4-FFF2-40B4-BE49-F238E27FC236}">
                <a16:creationId xmlns:a16="http://schemas.microsoft.com/office/drawing/2014/main" xmlns="" id="{C4DF56D0-521A-44F6-7584-D469041CCE43}"/>
              </a:ext>
            </a:extLst>
          </p:cNvPr>
          <p:cNvPicPr>
            <a:picLocks noChangeAspect="1"/>
          </p:cNvPicPr>
          <p:nvPr/>
        </p:nvPicPr>
        <p:blipFill rotWithShape="1">
          <a:blip r:embed="rId2" cstate="email">
            <a:extLst>
              <a:ext uri="{28A0092B-C50C-407E-A947-70E740481C1C}">
                <a14:useLocalDpi xmlns:a14="http://schemas.microsoft.com/office/drawing/2010/main" xmlns=""/>
              </a:ext>
            </a:extLst>
          </a:blip>
          <a:srcRect/>
          <a:stretch/>
        </p:blipFill>
        <p:spPr>
          <a:xfrm>
            <a:off x="10181867" y="4015880"/>
            <a:ext cx="2010133" cy="2247659"/>
          </a:xfrm>
          <a:prstGeom prst="rect">
            <a:avLst/>
          </a:prstGeom>
        </p:spPr>
      </p:pic>
      <p:sp>
        <p:nvSpPr>
          <p:cNvPr id="2" name="TextBox 1">
            <a:extLst>
              <a:ext uri="{FF2B5EF4-FFF2-40B4-BE49-F238E27FC236}">
                <a16:creationId xmlns:a16="http://schemas.microsoft.com/office/drawing/2014/main" xmlns="" id="{4B81ABC4-5BEC-6A57-936D-B4364B9A2080}"/>
              </a:ext>
            </a:extLst>
          </p:cNvPr>
          <p:cNvSpPr txBox="1"/>
          <p:nvPr/>
        </p:nvSpPr>
        <p:spPr>
          <a:xfrm>
            <a:off x="3586321" y="1540991"/>
            <a:ext cx="4907113" cy="92333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x-none" sz="5400" dirty="0">
                <a:solidFill>
                  <a:schemeClr val="bg1"/>
                </a:solidFill>
              </a:rPr>
              <a:t>English/ Monday</a:t>
            </a:r>
          </a:p>
        </p:txBody>
      </p:sp>
      <p:sp>
        <p:nvSpPr>
          <p:cNvPr id="18" name="TextBox 17">
            <a:extLst>
              <a:ext uri="{FF2B5EF4-FFF2-40B4-BE49-F238E27FC236}">
                <a16:creationId xmlns:a16="http://schemas.microsoft.com/office/drawing/2014/main" xmlns="" id="{B7FF1A38-34EF-AC60-0857-678AD7C25772}"/>
              </a:ext>
            </a:extLst>
          </p:cNvPr>
          <p:cNvSpPr txBox="1"/>
          <p:nvPr/>
        </p:nvSpPr>
        <p:spPr>
          <a:xfrm>
            <a:off x="3468551" y="4149560"/>
            <a:ext cx="6967536" cy="830997"/>
          </a:xfrm>
          <a:prstGeom prst="rect">
            <a:avLst/>
          </a:prstGeom>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x-none" sz="4800" dirty="0"/>
              <a:t>I have </a:t>
            </a:r>
            <a:r>
              <a:rPr lang="x-none" sz="4800" dirty="0">
                <a:solidFill>
                  <a:srgbClr val="C00000"/>
                </a:solidFill>
              </a:rPr>
              <a:t>English </a:t>
            </a:r>
            <a:r>
              <a:rPr lang="x-none" sz="4800" dirty="0"/>
              <a:t>on </a:t>
            </a:r>
            <a:r>
              <a:rPr lang="x-none" sz="4800" dirty="0">
                <a:solidFill>
                  <a:srgbClr val="7030A0"/>
                </a:solidFill>
              </a:rPr>
              <a:t>Monday</a:t>
            </a:r>
            <a:r>
              <a:rPr lang="en-US" sz="4800" dirty="0">
                <a:solidFill>
                  <a:srgbClr val="7030A0"/>
                </a:solidFill>
              </a:rPr>
              <a:t>s</a:t>
            </a:r>
            <a:r>
              <a:rPr lang="x-none" sz="4800" dirty="0"/>
              <a:t>.</a:t>
            </a:r>
          </a:p>
        </p:txBody>
      </p:sp>
      <p:sp>
        <p:nvSpPr>
          <p:cNvPr id="23" name="TextBox 22">
            <a:extLst>
              <a:ext uri="{FF2B5EF4-FFF2-40B4-BE49-F238E27FC236}">
                <a16:creationId xmlns:a16="http://schemas.microsoft.com/office/drawing/2014/main" xmlns="" id="{B91D6239-C853-F4F0-3E43-4895C656121F}"/>
              </a:ext>
            </a:extLst>
          </p:cNvPr>
          <p:cNvSpPr txBox="1"/>
          <p:nvPr/>
        </p:nvSpPr>
        <p:spPr>
          <a:xfrm>
            <a:off x="3586321" y="1548225"/>
            <a:ext cx="4907113" cy="92333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x-none" sz="5400" dirty="0">
                <a:solidFill>
                  <a:schemeClr val="bg1"/>
                </a:solidFill>
              </a:rPr>
              <a:t>music/ Thursday</a:t>
            </a:r>
          </a:p>
        </p:txBody>
      </p:sp>
      <p:sp>
        <p:nvSpPr>
          <p:cNvPr id="24" name="TextBox 23">
            <a:extLst>
              <a:ext uri="{FF2B5EF4-FFF2-40B4-BE49-F238E27FC236}">
                <a16:creationId xmlns:a16="http://schemas.microsoft.com/office/drawing/2014/main" xmlns="" id="{7B69B80B-F6C7-D275-235C-71447675B60F}"/>
              </a:ext>
            </a:extLst>
          </p:cNvPr>
          <p:cNvSpPr txBox="1"/>
          <p:nvPr/>
        </p:nvSpPr>
        <p:spPr>
          <a:xfrm>
            <a:off x="3586321" y="1533757"/>
            <a:ext cx="4904126" cy="92333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x-none" sz="5400" dirty="0">
                <a:solidFill>
                  <a:schemeClr val="bg1"/>
                </a:solidFill>
              </a:rPr>
              <a:t>P.E./ Wednesday</a:t>
            </a:r>
          </a:p>
        </p:txBody>
      </p:sp>
      <p:sp>
        <p:nvSpPr>
          <p:cNvPr id="25" name="TextBox 24">
            <a:extLst>
              <a:ext uri="{FF2B5EF4-FFF2-40B4-BE49-F238E27FC236}">
                <a16:creationId xmlns:a16="http://schemas.microsoft.com/office/drawing/2014/main" xmlns="" id="{B8A1A05B-1D94-1465-C4CF-433D4C745A37}"/>
              </a:ext>
            </a:extLst>
          </p:cNvPr>
          <p:cNvSpPr txBox="1"/>
          <p:nvPr/>
        </p:nvSpPr>
        <p:spPr>
          <a:xfrm>
            <a:off x="3583335" y="1548225"/>
            <a:ext cx="4907112" cy="92333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x-none" sz="5400" dirty="0">
                <a:solidFill>
                  <a:schemeClr val="bg1"/>
                </a:solidFill>
              </a:rPr>
              <a:t>math/ Tuesday </a:t>
            </a:r>
          </a:p>
        </p:txBody>
      </p:sp>
      <p:pic>
        <p:nvPicPr>
          <p:cNvPr id="10" name="Picture 9" descr="Text&#10;&#10;Description automatically generated with low confidence">
            <a:extLst>
              <a:ext uri="{FF2B5EF4-FFF2-40B4-BE49-F238E27FC236}">
                <a16:creationId xmlns:a16="http://schemas.microsoft.com/office/drawing/2014/main" xmlns="" id="{BAEF0ED7-03C1-FFA1-CCA3-E7AFC8C77283}"/>
              </a:ext>
            </a:extLst>
          </p:cNvPr>
          <p:cNvPicPr>
            <a:picLocks noChangeAspect="1"/>
          </p:cNvPicPr>
          <p:nvPr/>
        </p:nvPicPr>
        <p:blipFill rotWithShape="1">
          <a:blip r:embed="rId3" cstate="email">
            <a:extLst>
              <a:ext uri="{28A0092B-C50C-407E-A947-70E740481C1C}">
                <a14:useLocalDpi xmlns:a14="http://schemas.microsoft.com/office/drawing/2010/main" xmlns=""/>
              </a:ext>
            </a:extLst>
          </a:blip>
          <a:srcRect/>
          <a:stretch/>
        </p:blipFill>
        <p:spPr>
          <a:xfrm>
            <a:off x="0" y="2209023"/>
            <a:ext cx="1593448" cy="1647704"/>
          </a:xfrm>
          <a:prstGeom prst="rect">
            <a:avLst/>
          </a:prstGeom>
        </p:spPr>
      </p:pic>
      <p:sp>
        <p:nvSpPr>
          <p:cNvPr id="3" name="TextBox 2">
            <a:extLst>
              <a:ext uri="{FF2B5EF4-FFF2-40B4-BE49-F238E27FC236}">
                <a16:creationId xmlns:a16="http://schemas.microsoft.com/office/drawing/2014/main" xmlns="" id="{C6CF5420-BED3-5410-94FA-6345D4A808C6}"/>
              </a:ext>
            </a:extLst>
          </p:cNvPr>
          <p:cNvSpPr txBox="1"/>
          <p:nvPr/>
        </p:nvSpPr>
        <p:spPr>
          <a:xfrm>
            <a:off x="1729181" y="2642960"/>
            <a:ext cx="6476453" cy="76944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x-none" sz="4400" dirty="0">
                <a:solidFill>
                  <a:srgbClr val="C00000"/>
                </a:solidFill>
              </a:rPr>
              <a:t>When</a:t>
            </a:r>
            <a:r>
              <a:rPr lang="x-none" sz="4400" dirty="0"/>
              <a:t> do you have………….?</a:t>
            </a:r>
          </a:p>
        </p:txBody>
      </p:sp>
      <p:sp>
        <p:nvSpPr>
          <p:cNvPr id="12" name="TextBox 11">
            <a:extLst>
              <a:ext uri="{FF2B5EF4-FFF2-40B4-BE49-F238E27FC236}">
                <a16:creationId xmlns:a16="http://schemas.microsoft.com/office/drawing/2014/main" xmlns="" id="{04D26F4B-3575-7634-2E28-D686279EB259}"/>
              </a:ext>
            </a:extLst>
          </p:cNvPr>
          <p:cNvSpPr txBox="1"/>
          <p:nvPr/>
        </p:nvSpPr>
        <p:spPr>
          <a:xfrm>
            <a:off x="1729180" y="2619585"/>
            <a:ext cx="6476453" cy="76944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x-none" sz="4400" dirty="0">
                <a:solidFill>
                  <a:srgbClr val="7030A0"/>
                </a:solidFill>
              </a:rPr>
              <a:t>When</a:t>
            </a:r>
            <a:r>
              <a:rPr lang="x-none" sz="4400" dirty="0"/>
              <a:t> do you have </a:t>
            </a:r>
            <a:r>
              <a:rPr lang="x-none" sz="4400" dirty="0">
                <a:solidFill>
                  <a:srgbClr val="C00000"/>
                </a:solidFill>
              </a:rPr>
              <a:t>English</a:t>
            </a:r>
            <a:r>
              <a:rPr lang="x-none" sz="4400" dirty="0"/>
              <a:t>?</a:t>
            </a:r>
          </a:p>
        </p:txBody>
      </p:sp>
    </p:spTree>
    <p:extLst>
      <p:ext uri="{BB962C8B-B14F-4D97-AF65-F5344CB8AC3E}">
        <p14:creationId xmlns:p14="http://schemas.microsoft.com/office/powerpoint/2010/main" xmlns="" val="154647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2" presetClass="exit" presetSubtype="4" fill="hold" grpId="0" nodeType="clickEffect">
                                  <p:stCondLst>
                                    <p:cond delay="0"/>
                                  </p:stCondLst>
                                  <p:childTnLst>
                                    <p:anim calcmode="lin" valueType="num">
                                      <p:cBhvr additive="base">
                                        <p:cTn id="22" dur="500"/>
                                        <p:tgtEl>
                                          <p:spTgt spid="12"/>
                                        </p:tgtEl>
                                        <p:attrNameLst>
                                          <p:attrName>ppt_y</p:attrName>
                                        </p:attrNameLst>
                                      </p:cBhvr>
                                      <p:tavLst>
                                        <p:tav tm="0">
                                          <p:val>
                                            <p:strVal val="#ppt_y"/>
                                          </p:val>
                                        </p:tav>
                                        <p:tav tm="100000">
                                          <p:val>
                                            <p:strVal val="#ppt_y+#ppt_h*1.125000"/>
                                          </p:val>
                                        </p:tav>
                                      </p:tavLst>
                                    </p:anim>
                                    <p:animEffect transition="out" filter="wipe(down)">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2" presetClass="exit" presetSubtype="4" fill="hold" grpId="1" nodeType="clickEffect">
                                  <p:stCondLst>
                                    <p:cond delay="0"/>
                                  </p:stCondLst>
                                  <p:childTnLst>
                                    <p:anim calcmode="lin" valueType="num">
                                      <p:cBhvr additive="base">
                                        <p:cTn id="28" dur="500"/>
                                        <p:tgtEl>
                                          <p:spTgt spid="18"/>
                                        </p:tgtEl>
                                        <p:attrNameLst>
                                          <p:attrName>ppt_y</p:attrName>
                                        </p:attrNameLst>
                                      </p:cBhvr>
                                      <p:tavLst>
                                        <p:tav tm="0">
                                          <p:val>
                                            <p:strVal val="#ppt_y"/>
                                          </p:val>
                                        </p:tav>
                                        <p:tav tm="100000">
                                          <p:val>
                                            <p:strVal val="#ppt_y+#ppt_h*1.125000"/>
                                          </p:val>
                                        </p:tav>
                                      </p:tavLst>
                                    </p:anim>
                                    <p:animEffect transition="out" filter="wipe(down)">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8" grpId="0" animBg="1"/>
      <p:bldP spid="18" grpId="1" animBg="1"/>
      <p:bldP spid="23" grpId="0" animBg="1"/>
      <p:bldP spid="24" grpId="0" animBg="1"/>
      <p:bldP spid="25" grpId="0" animBg="1"/>
      <p:bldP spid="3" grpId="0" animBg="1"/>
      <p:bldP spid="12" grpId="0" animBg="1"/>
      <p:bldP spid="1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0" y="0"/>
            <a:ext cx="9668400" cy="6858000"/>
          </a:xfrm>
          <a:prstGeom prst="rect">
            <a:avLst/>
          </a:prstGeom>
        </p:spPr>
      </p:pic>
      <p:sp>
        <p:nvSpPr>
          <p:cNvPr id="3" name="TextBox 2"/>
          <p:cNvSpPr txBox="1"/>
          <p:nvPr/>
        </p:nvSpPr>
        <p:spPr>
          <a:xfrm>
            <a:off x="1782147" y="2687221"/>
            <a:ext cx="3750905" cy="923330"/>
          </a:xfrm>
          <a:prstGeom prst="rect">
            <a:avLst/>
          </a:prstGeom>
          <a:noFill/>
        </p:spPr>
        <p:txBody>
          <a:bodyPr wrap="square" rtlCol="0">
            <a:spAutoFit/>
          </a:bodyPr>
          <a:lstStyle/>
          <a:p>
            <a:pPr algn="ctr"/>
            <a:r>
              <a:rPr lang="en-US" sz="5400" dirty="0">
                <a:solidFill>
                  <a:schemeClr val="bg1"/>
                </a:solidFill>
              </a:rPr>
              <a:t>Production</a:t>
            </a:r>
            <a:endParaRPr lang="en-US" sz="2400" dirty="0">
              <a:solidFill>
                <a:schemeClr val="bg1"/>
              </a:solidFill>
            </a:endParaRPr>
          </a:p>
        </p:txBody>
      </p:sp>
    </p:spTree>
    <p:extLst>
      <p:ext uri="{BB962C8B-B14F-4D97-AF65-F5344CB8AC3E}">
        <p14:creationId xmlns:p14="http://schemas.microsoft.com/office/powerpoint/2010/main" xmlns="" val="1054247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xmlns="" id="{A1BF65C8-5E95-D647-D796-1BA908B769C7}"/>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151194" y="445946"/>
            <a:ext cx="4991100" cy="711200"/>
          </a:xfrm>
          <a:prstGeom prst="rect">
            <a:avLst/>
          </a:prstGeom>
          <a:effectLst>
            <a:outerShdw blurRad="50800" dist="38100" dir="2700000" algn="tl" rotWithShape="0">
              <a:prstClr val="black">
                <a:alpha val="40000"/>
              </a:prstClr>
            </a:outerShdw>
          </a:effectLst>
        </p:spPr>
      </p:pic>
      <p:pic>
        <p:nvPicPr>
          <p:cNvPr id="8" name="Picture 7" descr="Text&#10;&#10;Description automatically generated">
            <a:extLst>
              <a:ext uri="{FF2B5EF4-FFF2-40B4-BE49-F238E27FC236}">
                <a16:creationId xmlns:a16="http://schemas.microsoft.com/office/drawing/2014/main" xmlns="" id="{1FD83155-4BCC-F21A-AE18-6A7F8BE4A18C}"/>
              </a:ext>
            </a:extLst>
          </p:cNvPr>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61366" y="1747777"/>
            <a:ext cx="12048492" cy="3356658"/>
          </a:xfrm>
          <a:prstGeom prst="rect">
            <a:avLst/>
          </a:prstGeom>
        </p:spPr>
      </p:pic>
    </p:spTree>
    <p:extLst>
      <p:ext uri="{BB962C8B-B14F-4D97-AF65-F5344CB8AC3E}">
        <p14:creationId xmlns:p14="http://schemas.microsoft.com/office/powerpoint/2010/main" xmlns="" val="3227095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xmlns="" id="{BB8CA6A5-F456-4B14-5A7E-F8B917D54631}"/>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44317" y="2534855"/>
            <a:ext cx="12240891" cy="1782501"/>
          </a:xfrm>
          <a:prstGeom prst="rect">
            <a:avLst/>
          </a:prstGeom>
        </p:spPr>
      </p:pic>
      <p:sp>
        <p:nvSpPr>
          <p:cNvPr id="2" name="TextBox 1">
            <a:extLst>
              <a:ext uri="{FF2B5EF4-FFF2-40B4-BE49-F238E27FC236}">
                <a16:creationId xmlns:a16="http://schemas.microsoft.com/office/drawing/2014/main" xmlns="" id="{02967249-9E78-FDB2-E155-38520789E7F0}"/>
              </a:ext>
            </a:extLst>
          </p:cNvPr>
          <p:cNvSpPr txBox="1"/>
          <p:nvPr/>
        </p:nvSpPr>
        <p:spPr>
          <a:xfrm>
            <a:off x="7779895" y="3309078"/>
            <a:ext cx="1728358" cy="646331"/>
          </a:xfrm>
          <a:prstGeom prst="rect">
            <a:avLst/>
          </a:prstGeom>
          <a:noFill/>
        </p:spPr>
        <p:txBody>
          <a:bodyPr wrap="none" rtlCol="0">
            <a:spAutoFit/>
          </a:bodyPr>
          <a:lstStyle/>
          <a:p>
            <a:r>
              <a:rPr lang="x-none" sz="3600" dirty="0">
                <a:solidFill>
                  <a:srgbClr val="FF0000"/>
                </a:solidFill>
              </a:rPr>
              <a:t>Monday</a:t>
            </a:r>
          </a:p>
        </p:txBody>
      </p:sp>
    </p:spTree>
    <p:extLst>
      <p:ext uri="{BB962C8B-B14F-4D97-AF65-F5344CB8AC3E}">
        <p14:creationId xmlns:p14="http://schemas.microsoft.com/office/powerpoint/2010/main" xmlns="" val="227698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0" y="0"/>
            <a:ext cx="10058400" cy="6858000"/>
          </a:xfrm>
          <a:prstGeom prst="rect">
            <a:avLst/>
          </a:prstGeom>
        </p:spPr>
      </p:pic>
      <p:sp>
        <p:nvSpPr>
          <p:cNvPr id="7" name="Rectangle 6">
            <a:extLst>
              <a:ext uri="{FF2B5EF4-FFF2-40B4-BE49-F238E27FC236}">
                <a16:creationId xmlns:a16="http://schemas.microsoft.com/office/drawing/2014/main" xmlns=""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xmlns="" val="1693012278"/>
      </p:ext>
    </p:extLst>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xmlns="" id="{1D1BF676-2D44-5FB0-9B33-8BD1864FCBDD}"/>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5094" y="2639027"/>
            <a:ext cx="12137192" cy="1574157"/>
          </a:xfrm>
          <a:prstGeom prst="rect">
            <a:avLst/>
          </a:prstGeom>
        </p:spPr>
      </p:pic>
      <p:sp>
        <p:nvSpPr>
          <p:cNvPr id="3" name="TextBox 2">
            <a:extLst>
              <a:ext uri="{FF2B5EF4-FFF2-40B4-BE49-F238E27FC236}">
                <a16:creationId xmlns:a16="http://schemas.microsoft.com/office/drawing/2014/main" xmlns="" id="{5ED91BA3-2AAB-727C-D091-EAAF619CB195}"/>
              </a:ext>
            </a:extLst>
          </p:cNvPr>
          <p:cNvSpPr txBox="1"/>
          <p:nvPr/>
        </p:nvSpPr>
        <p:spPr>
          <a:xfrm>
            <a:off x="8154648" y="2779774"/>
            <a:ext cx="1277914" cy="646331"/>
          </a:xfrm>
          <a:prstGeom prst="rect">
            <a:avLst/>
          </a:prstGeom>
          <a:noFill/>
        </p:spPr>
        <p:txBody>
          <a:bodyPr wrap="none" rtlCol="0">
            <a:spAutoFit/>
          </a:bodyPr>
          <a:lstStyle/>
          <a:p>
            <a:r>
              <a:rPr lang="x-none" sz="3600" dirty="0">
                <a:solidFill>
                  <a:srgbClr val="FF0000"/>
                </a:solidFill>
              </a:rPr>
              <a:t>music</a:t>
            </a:r>
          </a:p>
        </p:txBody>
      </p:sp>
      <p:sp>
        <p:nvSpPr>
          <p:cNvPr id="5" name="TextBox 4">
            <a:extLst>
              <a:ext uri="{FF2B5EF4-FFF2-40B4-BE49-F238E27FC236}">
                <a16:creationId xmlns:a16="http://schemas.microsoft.com/office/drawing/2014/main" xmlns="" id="{F07E4E08-32A3-371D-E1D9-15A83D371F9E}"/>
              </a:ext>
            </a:extLst>
          </p:cNvPr>
          <p:cNvSpPr txBox="1"/>
          <p:nvPr/>
        </p:nvSpPr>
        <p:spPr>
          <a:xfrm>
            <a:off x="9583202" y="3496479"/>
            <a:ext cx="2364878" cy="646331"/>
          </a:xfrm>
          <a:prstGeom prst="rect">
            <a:avLst/>
          </a:prstGeom>
          <a:noFill/>
        </p:spPr>
        <p:txBody>
          <a:bodyPr wrap="none" rtlCol="0">
            <a:spAutoFit/>
          </a:bodyPr>
          <a:lstStyle/>
          <a:p>
            <a:r>
              <a:rPr lang="x-none" sz="3600" dirty="0">
                <a:solidFill>
                  <a:srgbClr val="FF0000"/>
                </a:solidFill>
              </a:rPr>
              <a:t>Wednesday</a:t>
            </a:r>
          </a:p>
        </p:txBody>
      </p:sp>
    </p:spTree>
    <p:extLst>
      <p:ext uri="{BB962C8B-B14F-4D97-AF65-F5344CB8AC3E}">
        <p14:creationId xmlns:p14="http://schemas.microsoft.com/office/powerpoint/2010/main" xmlns="" val="251301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xmlns=""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xmlns="" val="580036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9AEC070-EA5B-1B12-E0AD-E9E1B9F5B2F4}"/>
              </a:ext>
            </a:extLst>
          </p:cNvPr>
          <p:cNvSpPr txBox="1"/>
          <p:nvPr/>
        </p:nvSpPr>
        <p:spPr>
          <a:xfrm>
            <a:off x="162667" y="484321"/>
            <a:ext cx="2698175" cy="769441"/>
          </a:xfrm>
          <a:prstGeom prst="rect">
            <a:avLst/>
          </a:prstGeom>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wrap="none" rtlCol="0">
            <a:spAutoFit/>
          </a:bodyPr>
          <a:lstStyle/>
          <a:p>
            <a:r>
              <a:rPr lang="x-none" sz="4400" dirty="0"/>
              <a:t>Let’s draw!</a:t>
            </a:r>
          </a:p>
        </p:txBody>
      </p:sp>
      <p:pic>
        <p:nvPicPr>
          <p:cNvPr id="10" name="Picture 9" descr="Table&#10;&#10;Description automatically generated">
            <a:extLst>
              <a:ext uri="{FF2B5EF4-FFF2-40B4-BE49-F238E27FC236}">
                <a16:creationId xmlns:a16="http://schemas.microsoft.com/office/drawing/2014/main" xmlns="" id="{10632D5E-5782-27A9-AC34-D37778F0476B}"/>
              </a:ext>
            </a:extLst>
          </p:cNvPr>
          <p:cNvPicPr>
            <a:picLocks noChangeAspect="1"/>
          </p:cNvPicPr>
          <p:nvPr/>
        </p:nvPicPr>
        <p:blipFill>
          <a:blip r:embed="rId3" cstate="email">
            <a:extLst>
              <a:ext uri="{28A0092B-C50C-407E-A947-70E740481C1C}">
                <a14:useLocalDpi xmlns:a14="http://schemas.microsoft.com/office/drawing/2010/main" xmlns=""/>
              </a:ext>
              <a:ext uri="{837473B0-CC2E-450A-ABE3-18F120FF3D39}">
                <a1611:picAttrSrcUrl xmlns:a1611="http://schemas.microsoft.com/office/drawing/2016/11/main" xmlns="" r:id="rId4"/>
              </a:ext>
            </a:extLst>
          </a:blip>
          <a:stretch>
            <a:fillRect/>
          </a:stretch>
        </p:blipFill>
        <p:spPr>
          <a:xfrm>
            <a:off x="3504135" y="484321"/>
            <a:ext cx="8525198" cy="5849491"/>
          </a:xfrm>
          <a:prstGeom prst="rect">
            <a:avLst/>
          </a:prstGeom>
        </p:spPr>
      </p:pic>
    </p:spTree>
    <p:extLst>
      <p:ext uri="{BB962C8B-B14F-4D97-AF65-F5344CB8AC3E}">
        <p14:creationId xmlns:p14="http://schemas.microsoft.com/office/powerpoint/2010/main" xmlns="" val="3777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AAA8CE6-F48A-45D9-90F9-CD009C22DC16}"/>
              </a:ext>
            </a:extLst>
          </p:cNvPr>
          <p:cNvSpPr/>
          <p:nvPr/>
        </p:nvSpPr>
        <p:spPr>
          <a:xfrm>
            <a:off x="137697" y="441932"/>
            <a:ext cx="1530221" cy="615820"/>
          </a:xfrm>
          <a:prstGeom prst="rect">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Extra Practice </a:t>
            </a:r>
          </a:p>
          <a:p>
            <a:pPr algn="ctr"/>
            <a:r>
              <a:rPr lang="en-US" b="1" dirty="0"/>
              <a:t>WB p. 32</a:t>
            </a:r>
          </a:p>
        </p:txBody>
      </p:sp>
      <p:pic>
        <p:nvPicPr>
          <p:cNvPr id="4" name="Picture 3" descr="A picture containing text, clipart&#10;&#10;Description automatically generated">
            <a:extLst>
              <a:ext uri="{FF2B5EF4-FFF2-40B4-BE49-F238E27FC236}">
                <a16:creationId xmlns:a16="http://schemas.microsoft.com/office/drawing/2014/main" xmlns="" id="{76926018-7A5D-B5AD-31BC-4865CA02B150}"/>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137697" y="1172460"/>
            <a:ext cx="6108700" cy="825500"/>
          </a:xfrm>
          <a:prstGeom prst="rect">
            <a:avLst/>
          </a:prstGeom>
          <a:effectLst>
            <a:outerShdw blurRad="50800" dist="38100" dir="5400000" algn="t" rotWithShape="0">
              <a:prstClr val="black">
                <a:alpha val="40000"/>
              </a:prstClr>
            </a:outerShdw>
          </a:effectLst>
        </p:spPr>
      </p:pic>
      <p:pic>
        <p:nvPicPr>
          <p:cNvPr id="6" name="Picture 5" descr="Diagram&#10;&#10;Description automatically generated">
            <a:extLst>
              <a:ext uri="{FF2B5EF4-FFF2-40B4-BE49-F238E27FC236}">
                <a16:creationId xmlns:a16="http://schemas.microsoft.com/office/drawing/2014/main" xmlns="" id="{014EC0EE-3780-461E-872C-963C9E91C798}"/>
              </a:ext>
            </a:extLst>
          </p:cNvPr>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281378" y="2112668"/>
            <a:ext cx="11239500" cy="4152900"/>
          </a:xfrm>
          <a:prstGeom prst="rect">
            <a:avLst/>
          </a:prstGeom>
        </p:spPr>
      </p:pic>
      <p:sp>
        <p:nvSpPr>
          <p:cNvPr id="7" name="TextBox 6">
            <a:extLst>
              <a:ext uri="{FF2B5EF4-FFF2-40B4-BE49-F238E27FC236}">
                <a16:creationId xmlns:a16="http://schemas.microsoft.com/office/drawing/2014/main" xmlns="" id="{F76779BC-C5FC-32ED-1152-7A78A2D3DAA9}"/>
              </a:ext>
            </a:extLst>
          </p:cNvPr>
          <p:cNvSpPr txBox="1"/>
          <p:nvPr/>
        </p:nvSpPr>
        <p:spPr>
          <a:xfrm>
            <a:off x="9473784" y="5186597"/>
            <a:ext cx="1826141" cy="646331"/>
          </a:xfrm>
          <a:prstGeom prst="rect">
            <a:avLst/>
          </a:prstGeom>
          <a:noFill/>
        </p:spPr>
        <p:txBody>
          <a:bodyPr wrap="none" rtlCol="0">
            <a:spAutoFit/>
          </a:bodyPr>
          <a:lstStyle/>
          <a:p>
            <a:r>
              <a:rPr lang="x-none" sz="3600" dirty="0">
                <a:solidFill>
                  <a:srgbClr val="FF0000"/>
                </a:solidFill>
              </a:rPr>
              <a:t>Saturday</a:t>
            </a:r>
          </a:p>
        </p:txBody>
      </p:sp>
    </p:spTree>
    <p:extLst>
      <p:ext uri="{BB962C8B-B14F-4D97-AF65-F5344CB8AC3E}">
        <p14:creationId xmlns:p14="http://schemas.microsoft.com/office/powerpoint/2010/main" xmlns="" val="191765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xmlns="" id="{4E38572D-DC20-F2AB-2BCC-4D65060184E7}"/>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61255" y="1199213"/>
            <a:ext cx="12089774" cy="4467069"/>
          </a:xfrm>
          <a:prstGeom prst="rect">
            <a:avLst/>
          </a:prstGeom>
        </p:spPr>
      </p:pic>
      <p:sp>
        <p:nvSpPr>
          <p:cNvPr id="4" name="TextBox 3">
            <a:extLst>
              <a:ext uri="{FF2B5EF4-FFF2-40B4-BE49-F238E27FC236}">
                <a16:creationId xmlns:a16="http://schemas.microsoft.com/office/drawing/2014/main" xmlns="" id="{6972FACF-5D89-8AC0-42D9-C60AAFA5BEF0}"/>
              </a:ext>
            </a:extLst>
          </p:cNvPr>
          <p:cNvSpPr txBox="1"/>
          <p:nvPr/>
        </p:nvSpPr>
        <p:spPr>
          <a:xfrm>
            <a:off x="9953469" y="2218545"/>
            <a:ext cx="1695977" cy="646331"/>
          </a:xfrm>
          <a:prstGeom prst="rect">
            <a:avLst/>
          </a:prstGeom>
          <a:noFill/>
        </p:spPr>
        <p:txBody>
          <a:bodyPr wrap="none" rtlCol="0">
            <a:spAutoFit/>
          </a:bodyPr>
          <a:lstStyle/>
          <a:p>
            <a:r>
              <a:rPr lang="x-none" sz="3600" dirty="0">
                <a:solidFill>
                  <a:srgbClr val="FF0000"/>
                </a:solidFill>
              </a:rPr>
              <a:t>Tuesday</a:t>
            </a:r>
          </a:p>
        </p:txBody>
      </p:sp>
      <p:sp>
        <p:nvSpPr>
          <p:cNvPr id="5" name="TextBox 4">
            <a:extLst>
              <a:ext uri="{FF2B5EF4-FFF2-40B4-BE49-F238E27FC236}">
                <a16:creationId xmlns:a16="http://schemas.microsoft.com/office/drawing/2014/main" xmlns="" id="{46318E8A-2D5D-582E-C7E7-E575E8B2A02A}"/>
              </a:ext>
            </a:extLst>
          </p:cNvPr>
          <p:cNvSpPr txBox="1"/>
          <p:nvPr/>
        </p:nvSpPr>
        <p:spPr>
          <a:xfrm>
            <a:off x="9844238" y="4661939"/>
            <a:ext cx="2124299" cy="584775"/>
          </a:xfrm>
          <a:prstGeom prst="rect">
            <a:avLst/>
          </a:prstGeom>
          <a:noFill/>
        </p:spPr>
        <p:txBody>
          <a:bodyPr wrap="none" rtlCol="0">
            <a:spAutoFit/>
          </a:bodyPr>
          <a:lstStyle/>
          <a:p>
            <a:r>
              <a:rPr lang="x-none" sz="3200" dirty="0">
                <a:solidFill>
                  <a:srgbClr val="FF0000"/>
                </a:solidFill>
              </a:rPr>
              <a:t>Wednesday</a:t>
            </a:r>
          </a:p>
        </p:txBody>
      </p:sp>
    </p:spTree>
    <p:extLst>
      <p:ext uri="{BB962C8B-B14F-4D97-AF65-F5344CB8AC3E}">
        <p14:creationId xmlns:p14="http://schemas.microsoft.com/office/powerpoint/2010/main" xmlns="" val="187224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xmlns="" id="{B9B6C3DF-49AD-6EE1-E289-45E8B9175D82}"/>
              </a:ext>
            </a:extLst>
          </p:cNvPr>
          <p:cNvSpPr/>
          <p:nvPr/>
        </p:nvSpPr>
        <p:spPr>
          <a:xfrm>
            <a:off x="4062915" y="409036"/>
            <a:ext cx="3705858" cy="662474"/>
          </a:xfrm>
          <a:prstGeom prst="roundRect">
            <a:avLst/>
          </a:prstGeom>
          <a:solidFill>
            <a:srgbClr val="FFA60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cs typeface="APPLE CHANCERY" panose="03020702040506060504" pitchFamily="66" charset="-79"/>
              </a:rPr>
              <a:t>Let’s play!</a:t>
            </a:r>
            <a:endParaRPr lang="x-none" sz="3600" b="1" dirty="0">
              <a:solidFill>
                <a:schemeClr val="bg1"/>
              </a:solidFill>
              <a:cs typeface="APPLE CHANCERY" panose="03020702040506060504" pitchFamily="66" charset="-79"/>
            </a:endParaRPr>
          </a:p>
        </p:txBody>
      </p:sp>
      <p:sp>
        <p:nvSpPr>
          <p:cNvPr id="4" name="TextBox 3">
            <a:hlinkClick r:id="rId2"/>
          </p:cNvPr>
          <p:cNvSpPr txBox="1"/>
          <p:nvPr/>
        </p:nvSpPr>
        <p:spPr>
          <a:xfrm>
            <a:off x="8574833" y="886408"/>
            <a:ext cx="3032449" cy="369332"/>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i="1" dirty="0"/>
              <a:t>Click here to play the game</a:t>
            </a:r>
          </a:p>
        </p:txBody>
      </p:sp>
      <p:sp>
        <p:nvSpPr>
          <p:cNvPr id="5" name="Rectangle 4">
            <a:extLst>
              <a:ext uri="{FF2B5EF4-FFF2-40B4-BE49-F238E27FC236}">
                <a16:creationId xmlns:a16="http://schemas.microsoft.com/office/drawing/2014/main" xmlns="" id="{D0C5364D-9A63-C65B-4647-665BD3734DA5}"/>
              </a:ext>
            </a:extLst>
          </p:cNvPr>
          <p:cNvSpPr/>
          <p:nvPr/>
        </p:nvSpPr>
        <p:spPr>
          <a:xfrm>
            <a:off x="90196" y="382556"/>
            <a:ext cx="1530221" cy="615820"/>
          </a:xfrm>
          <a:prstGeom prst="rect">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Extra Practice </a:t>
            </a:r>
          </a:p>
          <a:p>
            <a:pPr algn="ctr"/>
            <a:r>
              <a:rPr lang="en-US" b="1" dirty="0"/>
              <a:t>DHA App</a:t>
            </a:r>
          </a:p>
        </p:txBody>
      </p:sp>
      <p:pic>
        <p:nvPicPr>
          <p:cNvPr id="6" name="Picture 5"/>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1958008" y="1702063"/>
            <a:ext cx="9749714" cy="4323786"/>
          </a:xfrm>
          <a:prstGeom prst="rect">
            <a:avLst/>
          </a:prstGeom>
        </p:spPr>
      </p:pic>
    </p:spTree>
    <p:extLst>
      <p:ext uri="{BB962C8B-B14F-4D97-AF65-F5344CB8AC3E}">
        <p14:creationId xmlns:p14="http://schemas.microsoft.com/office/powerpoint/2010/main" xmlns="" val="2190430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xmlns=""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xmlns="" val="14311805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xmlns="" id="{C1AE92E2-D3C2-D442-B076-E384D7056C45}"/>
              </a:ext>
            </a:extLst>
          </p:cNvPr>
          <p:cNvSpPr txBox="1"/>
          <p:nvPr/>
        </p:nvSpPr>
        <p:spPr>
          <a:xfrm>
            <a:off x="11117236" y="-40756"/>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766668" y="1815293"/>
            <a:ext cx="4345781"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endParaRPr lang="en-US" sz="3600" i="1" dirty="0">
              <a:solidFill>
                <a:srgbClr val="FF0000"/>
              </a:solidFill>
            </a:endParaRPr>
          </a:p>
          <a:p>
            <a:r>
              <a:rPr lang="en-US" sz="3600" dirty="0">
                <a:solidFill>
                  <a:srgbClr val="0070C0"/>
                </a:solidFill>
              </a:rPr>
              <a:t>Monday, Tuesday, Wednesday, Thursday, Friday, Saturday, Sunday</a:t>
            </a:r>
            <a:endParaRPr lang="en-US" sz="3600" i="1" dirty="0">
              <a:solidFill>
                <a:srgbClr val="0070C0"/>
              </a:solidFill>
            </a:endParaRPr>
          </a:p>
        </p:txBody>
      </p:sp>
      <p:sp>
        <p:nvSpPr>
          <p:cNvPr id="6" name="Rectangle 5"/>
          <p:cNvSpPr/>
          <p:nvPr/>
        </p:nvSpPr>
        <p:spPr>
          <a:xfrm>
            <a:off x="5780317" y="1818408"/>
            <a:ext cx="6031931"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Structures/ Sentence patterns</a:t>
            </a:r>
          </a:p>
          <a:p>
            <a:endParaRPr lang="en-US" sz="3600" i="1" dirty="0">
              <a:solidFill>
                <a:srgbClr val="FF0000"/>
              </a:solidFill>
            </a:endParaRPr>
          </a:p>
          <a:p>
            <a:r>
              <a:rPr lang="en-US" sz="3600" dirty="0">
                <a:solidFill>
                  <a:srgbClr val="0070C0"/>
                </a:solidFill>
              </a:rPr>
              <a:t>When do you have </a:t>
            </a:r>
            <a:r>
              <a:rPr lang="en-US" sz="3600" dirty="0">
                <a:solidFill>
                  <a:srgbClr val="FF0000"/>
                </a:solidFill>
              </a:rPr>
              <a:t>English</a:t>
            </a:r>
            <a:r>
              <a:rPr lang="en-US" sz="3600" dirty="0">
                <a:solidFill>
                  <a:srgbClr val="0070C0"/>
                </a:solidFill>
              </a:rPr>
              <a:t>?</a:t>
            </a:r>
            <a:r>
              <a:rPr lang="en-US" sz="3600" dirty="0">
                <a:solidFill>
                  <a:srgbClr val="00B050"/>
                </a:solidFill>
              </a:rPr>
              <a:t/>
            </a:r>
            <a:br>
              <a:rPr lang="en-US" sz="3600" dirty="0">
                <a:solidFill>
                  <a:srgbClr val="00B050"/>
                </a:solidFill>
              </a:rPr>
            </a:br>
            <a:r>
              <a:rPr lang="en-US" sz="3600" dirty="0">
                <a:solidFill>
                  <a:srgbClr val="0070C0"/>
                </a:solidFill>
              </a:rPr>
              <a:t>- I have English on </a:t>
            </a:r>
            <a:r>
              <a:rPr lang="en-US" sz="3600" dirty="0">
                <a:solidFill>
                  <a:srgbClr val="FF0000"/>
                </a:solidFill>
              </a:rPr>
              <a:t>Wednesdays and Fridays</a:t>
            </a:r>
            <a:r>
              <a:rPr lang="en-US" sz="3600" dirty="0">
                <a:solidFill>
                  <a:srgbClr val="0070C0"/>
                </a:solidFill>
              </a:rPr>
              <a:t>.</a:t>
            </a:r>
            <a:endParaRPr lang="en-US" sz="6000" i="1" dirty="0">
              <a:solidFill>
                <a:srgbClr val="0070C0"/>
              </a:solidFill>
            </a:endParaRPr>
          </a:p>
        </p:txBody>
      </p:sp>
    </p:spTree>
    <p:extLst>
      <p:ext uri="{BB962C8B-B14F-4D97-AF65-F5344CB8AC3E}">
        <p14:creationId xmlns:p14="http://schemas.microsoft.com/office/powerpoint/2010/main" xmlns="" val="1657387981"/>
      </p:ext>
    </p:extLst>
  </p:cSld>
  <p:clrMapOvr>
    <a:masterClrMapping/>
  </p:clrMapOvr>
  <p:transition spd="med">
    <p:split orient="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xmlns="" id="{C1AE92E2-D3C2-D442-B076-E384D7056C45}"/>
              </a:ext>
            </a:extLst>
          </p:cNvPr>
          <p:cNvSpPr txBox="1"/>
          <p:nvPr/>
        </p:nvSpPr>
        <p:spPr>
          <a:xfrm>
            <a:off x="11117236" y="-40756"/>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1314451" y="1646758"/>
            <a:ext cx="10725150"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the vocabularies/ structures and make sentences using them. </a:t>
            </a:r>
          </a:p>
          <a:p>
            <a:pPr marL="571500" indent="-571500">
              <a:buFontTx/>
              <a:buChar char="-"/>
            </a:pPr>
            <a:r>
              <a:rPr lang="en-US" sz="3600" i="1" dirty="0">
                <a:solidFill>
                  <a:srgbClr val="0070C0"/>
                </a:solidFill>
              </a:rPr>
              <a:t>Do the exercises on page 32 WB </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3 </a:t>
            </a:r>
            <a:r>
              <a:rPr lang="en-US" sz="3600" b="1" i="1" dirty="0" err="1">
                <a:solidFill>
                  <a:srgbClr val="0070C0"/>
                </a:solidFill>
              </a:rPr>
              <a:t>i</a:t>
            </a:r>
            <a:r>
              <a:rPr lang="en-US" sz="3600" b="1" i="1" dirty="0">
                <a:solidFill>
                  <a:srgbClr val="0070C0"/>
                </a:solidFill>
              </a:rPr>
              <a:t>-Learn Smart Start Notebook</a:t>
            </a:r>
            <a:r>
              <a:rPr lang="en-US" sz="3600" i="1" dirty="0">
                <a:solidFill>
                  <a:srgbClr val="0070C0"/>
                </a:solidFill>
              </a:rPr>
              <a:t> on page 24.</a:t>
            </a:r>
            <a:endParaRPr lang="en-US" sz="3600" i="1" dirty="0">
              <a:solidFill>
                <a:srgbClr val="FF0000"/>
              </a:solidFill>
            </a:endParaRPr>
          </a:p>
          <a:p>
            <a:pPr marL="571500" indent="-571500">
              <a:buFontTx/>
              <a:buChar char="-"/>
            </a:pPr>
            <a:r>
              <a:rPr lang="en-US" sz="3600" i="1" dirty="0">
                <a:solidFill>
                  <a:srgbClr val="0070C0"/>
                </a:solidFill>
              </a:rPr>
              <a:t>Prepare the next lesson (page 45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t>
            </a:r>
            <a:r>
              <a:rPr lang="en-US" sz="3600" b="1" i="1" dirty="0" err="1">
                <a:solidFill>
                  <a:srgbClr val="0070C0"/>
                </a:solidFill>
              </a:rPr>
              <a:t>Anh</a:t>
            </a:r>
            <a:r>
              <a:rPr lang="en-US" sz="3600" b="1" i="1" dirty="0">
                <a:solidFill>
                  <a:srgbClr val="0070C0"/>
                </a:solidFill>
              </a:rPr>
              <a:t> 3 </a:t>
            </a:r>
            <a:r>
              <a:rPr lang="en-US" sz="3600" b="1" i="1" dirty="0" err="1">
                <a:solidFill>
                  <a:srgbClr val="0070C0"/>
                </a:solidFill>
              </a:rPr>
              <a:t>i</a:t>
            </a:r>
            <a:r>
              <a:rPr lang="en-US" sz="3600" b="1" i="1" dirty="0">
                <a:solidFill>
                  <a:srgbClr val="0070C0"/>
                </a:solidFill>
              </a:rPr>
              <a:t>-Learn Smart Start DHA App </a:t>
            </a:r>
            <a:r>
              <a:rPr lang="en-US" sz="3600" i="1" dirty="0">
                <a:solidFill>
                  <a:srgbClr val="0070C0"/>
                </a:solidFill>
              </a:rPr>
              <a:t>on</a:t>
            </a:r>
            <a:r>
              <a:rPr lang="en-US" sz="3600" b="1" i="1" dirty="0">
                <a:solidFill>
                  <a:srgbClr val="0070C0"/>
                </a:solidFill>
              </a:rPr>
              <a:t> </a:t>
            </a:r>
            <a:r>
              <a:rPr lang="en-US" sz="3600" b="1" i="1" dirty="0">
                <a:solidFill>
                  <a:srgbClr val="0070C0"/>
                </a:solidFill>
                <a:hlinkClick r:id="rId2"/>
              </a:rPr>
              <a:t>www.eduhome.com.vn</a:t>
            </a:r>
            <a:r>
              <a:rPr lang="en-US" sz="3600" b="1" i="1" dirty="0">
                <a:solidFill>
                  <a:srgbClr val="0070C0"/>
                </a:solidFill>
              </a:rPr>
              <a:t> </a:t>
            </a:r>
            <a:r>
              <a:rPr lang="en-US" sz="3600" i="1" dirty="0">
                <a:solidFill>
                  <a:srgbClr val="0070C0"/>
                </a:solidFill>
              </a:rPr>
              <a:t> </a:t>
            </a:r>
          </a:p>
        </p:txBody>
      </p:sp>
    </p:spTree>
    <p:extLst>
      <p:ext uri="{BB962C8B-B14F-4D97-AF65-F5344CB8AC3E}">
        <p14:creationId xmlns:p14="http://schemas.microsoft.com/office/powerpoint/2010/main" xmlns=""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22061" y="1298575"/>
            <a:ext cx="12169939" cy="4253140"/>
          </a:xfrm>
          <a:prstGeom prst="rect">
            <a:avLst/>
          </a:prstGeom>
        </p:spPr>
      </p:pic>
      <p:sp>
        <p:nvSpPr>
          <p:cNvPr id="3" name="TextBox 2"/>
          <p:cNvSpPr txBox="1"/>
          <p:nvPr/>
        </p:nvSpPr>
        <p:spPr>
          <a:xfrm>
            <a:off x="4735025" y="5659275"/>
            <a:ext cx="3541226" cy="646331"/>
          </a:xfrm>
          <a:prstGeom prst="rect">
            <a:avLst/>
          </a:prstGeom>
          <a:noFill/>
        </p:spPr>
        <p:txBody>
          <a:bodyPr wrap="square" rtlCol="0">
            <a:spAutoFit/>
          </a:bodyPr>
          <a:lstStyle/>
          <a:p>
            <a:r>
              <a:rPr lang="en-US" sz="3600" dirty="0">
                <a:solidFill>
                  <a:srgbClr val="0070C0"/>
                </a:solidFill>
              </a:rPr>
              <a:t>Have a nice day!</a:t>
            </a:r>
            <a:endParaRPr lang="en-US" dirty="0">
              <a:solidFill>
                <a:srgbClr val="0070C0"/>
              </a:solidFill>
            </a:endParaRPr>
          </a:p>
        </p:txBody>
      </p:sp>
    </p:spTree>
    <p:extLst>
      <p:ext uri="{BB962C8B-B14F-4D97-AF65-F5344CB8AC3E}">
        <p14:creationId xmlns:p14="http://schemas.microsoft.com/office/powerpoint/2010/main" xmlns="" val="1653674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5328466-E1D1-A11B-6438-C3DE0CB79646}"/>
              </a:ext>
            </a:extLst>
          </p:cNvPr>
          <p:cNvSpPr txBox="1"/>
          <p:nvPr/>
        </p:nvSpPr>
        <p:spPr>
          <a:xfrm>
            <a:off x="1796162" y="2363134"/>
            <a:ext cx="5344733" cy="1015663"/>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x-none" sz="6000" b="1" dirty="0">
                <a:ln/>
                <a:solidFill>
                  <a:schemeClr val="accent6"/>
                </a:solidFill>
              </a:rPr>
              <a:t>What’s missing?</a:t>
            </a:r>
          </a:p>
        </p:txBody>
      </p:sp>
      <p:sp>
        <p:nvSpPr>
          <p:cNvPr id="3" name="TextBox 2">
            <a:extLst>
              <a:ext uri="{FF2B5EF4-FFF2-40B4-BE49-F238E27FC236}">
                <a16:creationId xmlns:a16="http://schemas.microsoft.com/office/drawing/2014/main" xmlns="" id="{7BFF6D59-6477-48C3-4FEA-4F8E6FCCAE30}"/>
              </a:ext>
            </a:extLst>
          </p:cNvPr>
          <p:cNvSpPr txBox="1"/>
          <p:nvPr/>
        </p:nvSpPr>
        <p:spPr>
          <a:xfrm>
            <a:off x="3127440" y="543093"/>
            <a:ext cx="2842445" cy="769441"/>
          </a:xfrm>
          <a:prstGeom prst="rect">
            <a:avLst/>
          </a:prstGeom>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x-none" sz="4400" b="1" dirty="0"/>
              <a:t>LET’S PLAY!</a:t>
            </a:r>
          </a:p>
        </p:txBody>
      </p:sp>
      <p:pic>
        <p:nvPicPr>
          <p:cNvPr id="5" name="Picture 4" descr="Icon&#10;&#10;Description automatically generated">
            <a:extLst>
              <a:ext uri="{FF2B5EF4-FFF2-40B4-BE49-F238E27FC236}">
                <a16:creationId xmlns:a16="http://schemas.microsoft.com/office/drawing/2014/main" xmlns="" id="{2FBA4625-4CF0-88B8-1279-CF42C09D5DE5}"/>
              </a:ext>
            </a:extLst>
          </p:cNvPr>
          <p:cNvPicPr>
            <a:picLocks noChangeAspect="1"/>
          </p:cNvPicPr>
          <p:nvPr/>
        </p:nvPicPr>
        <p:blipFill>
          <a:blip r:embed="rId3" cstate="email">
            <a:extLst>
              <a:ext uri="{28A0092B-C50C-407E-A947-70E740481C1C}">
                <a14:useLocalDpi xmlns:a14="http://schemas.microsoft.com/office/drawing/2010/main" xmlns=""/>
              </a:ext>
              <a:ext uri="{837473B0-CC2E-450A-ABE3-18F120FF3D39}">
                <a1611:picAttrSrcUrl xmlns:a1611="http://schemas.microsoft.com/office/drawing/2016/11/main" xmlns="" r:id="rId4"/>
              </a:ext>
            </a:extLst>
          </a:blip>
          <a:stretch>
            <a:fillRect/>
          </a:stretch>
        </p:blipFill>
        <p:spPr>
          <a:xfrm>
            <a:off x="7059118" y="965615"/>
            <a:ext cx="4588239" cy="4588239"/>
          </a:xfrm>
          <a:prstGeom prst="rect">
            <a:avLst/>
          </a:prstGeom>
        </p:spPr>
      </p:pic>
    </p:spTree>
    <p:extLst>
      <p:ext uri="{BB962C8B-B14F-4D97-AF65-F5344CB8AC3E}">
        <p14:creationId xmlns:p14="http://schemas.microsoft.com/office/powerpoint/2010/main" xmlns="" val="3100643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11AB80D-C1CE-49EC-BD8F-D627C101687E}"/>
              </a:ext>
            </a:extLst>
          </p:cNvPr>
          <p:cNvPicPr>
            <a:picLocks noChangeAspect="1"/>
          </p:cNvPicPr>
          <p:nvPr/>
        </p:nvPicPr>
        <p:blipFill rotWithShape="1">
          <a:blip r:embed="rId2" cstate="email">
            <a:extLst>
              <a:ext uri="{28A0092B-C50C-407E-A947-70E740481C1C}">
                <a14:useLocalDpi xmlns:a14="http://schemas.microsoft.com/office/drawing/2010/main" xmlns=""/>
              </a:ext>
            </a:extLst>
          </a:blip>
          <a:srcRect/>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xmlns=""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xmlns="" val="1064252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27994" y="-90881"/>
            <a:ext cx="10506272" cy="6958861"/>
          </a:xfrm>
          <a:prstGeom prst="rect">
            <a:avLst/>
          </a:prstGeom>
        </p:spPr>
      </p:pic>
      <p:sp>
        <p:nvSpPr>
          <p:cNvPr id="6" name="Oval 5"/>
          <p:cNvSpPr/>
          <p:nvPr/>
        </p:nvSpPr>
        <p:spPr>
          <a:xfrm>
            <a:off x="2208413" y="670804"/>
            <a:ext cx="5654351" cy="543549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i="1" dirty="0"/>
              <a:t>New words</a:t>
            </a:r>
          </a:p>
          <a:p>
            <a:pPr algn="ctr"/>
            <a:r>
              <a:rPr lang="en-US" sz="3600" dirty="0">
                <a:solidFill>
                  <a:schemeClr val="bg1"/>
                </a:solidFill>
              </a:rPr>
              <a:t>Monday, </a:t>
            </a:r>
          </a:p>
          <a:p>
            <a:pPr algn="ctr"/>
            <a:r>
              <a:rPr lang="en-US" sz="3600" dirty="0">
                <a:solidFill>
                  <a:schemeClr val="bg1"/>
                </a:solidFill>
              </a:rPr>
              <a:t>Tuesday, Wednesday, Thursday, </a:t>
            </a:r>
          </a:p>
          <a:p>
            <a:pPr algn="ctr"/>
            <a:r>
              <a:rPr lang="en-US" sz="3600" dirty="0">
                <a:solidFill>
                  <a:schemeClr val="bg1"/>
                </a:solidFill>
              </a:rPr>
              <a:t>Friday, </a:t>
            </a:r>
          </a:p>
          <a:p>
            <a:pPr algn="ctr"/>
            <a:r>
              <a:rPr lang="en-US" sz="3600" dirty="0">
                <a:solidFill>
                  <a:schemeClr val="bg1"/>
                </a:solidFill>
              </a:rPr>
              <a:t>Saturday, </a:t>
            </a:r>
          </a:p>
          <a:p>
            <a:pPr algn="ctr"/>
            <a:r>
              <a:rPr lang="en-US" sz="3600" dirty="0">
                <a:solidFill>
                  <a:schemeClr val="bg1"/>
                </a:solidFill>
              </a:rPr>
              <a:t>Sunday</a:t>
            </a:r>
            <a:endParaRPr lang="en-US" b="1" i="1" dirty="0">
              <a:solidFill>
                <a:schemeClr val="bg1"/>
              </a:solidFill>
            </a:endParaRPr>
          </a:p>
        </p:txBody>
      </p:sp>
    </p:spTree>
    <p:extLst>
      <p:ext uri="{BB962C8B-B14F-4D97-AF65-F5344CB8AC3E}">
        <p14:creationId xmlns:p14="http://schemas.microsoft.com/office/powerpoint/2010/main" xmlns="" val="1587296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83198" y="0"/>
            <a:ext cx="10287000" cy="6858000"/>
          </a:xfrm>
          <a:prstGeom prst="rect">
            <a:avLst/>
          </a:prstGeom>
        </p:spPr>
      </p:pic>
      <p:sp>
        <p:nvSpPr>
          <p:cNvPr id="3" name="TextBox 2"/>
          <p:cNvSpPr txBox="1"/>
          <p:nvPr/>
        </p:nvSpPr>
        <p:spPr>
          <a:xfrm>
            <a:off x="3750906" y="4114805"/>
            <a:ext cx="3750905" cy="923330"/>
          </a:xfrm>
          <a:prstGeom prst="rect">
            <a:avLst/>
          </a:prstGeom>
          <a:noFill/>
        </p:spPr>
        <p:txBody>
          <a:bodyPr wrap="square" rtlCol="0">
            <a:spAutoFit/>
          </a:bodyPr>
          <a:lstStyle/>
          <a:p>
            <a:r>
              <a:rPr lang="en-US" sz="5400" dirty="0">
                <a:solidFill>
                  <a:schemeClr val="bg1"/>
                </a:solidFill>
              </a:rPr>
              <a:t>Presentation</a:t>
            </a:r>
            <a:endParaRPr lang="en-US" sz="2400" dirty="0">
              <a:solidFill>
                <a:schemeClr val="bg1"/>
              </a:solidFill>
            </a:endParaRPr>
          </a:p>
        </p:txBody>
      </p:sp>
    </p:spTree>
    <p:extLst>
      <p:ext uri="{BB962C8B-B14F-4D97-AF65-F5344CB8AC3E}">
        <p14:creationId xmlns:p14="http://schemas.microsoft.com/office/powerpoint/2010/main" xmlns="" val="1944982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D2-TRACK 13.mp3" descr="CD2-TRACK 13.mp3">
            <a:hlinkClick r:id="" action="ppaction://media"/>
            <a:extLst>
              <a:ext uri="{FF2B5EF4-FFF2-40B4-BE49-F238E27FC236}">
                <a16:creationId xmlns:a16="http://schemas.microsoft.com/office/drawing/2014/main" xmlns="" id="{50468F19-6D29-3482-A91F-A9F484433E9D}"/>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5270500" y="227662"/>
            <a:ext cx="812800" cy="812800"/>
          </a:xfrm>
          <a:prstGeom prst="rect">
            <a:avLst/>
          </a:prstGeom>
        </p:spPr>
      </p:pic>
      <p:sp>
        <p:nvSpPr>
          <p:cNvPr id="17" name="TextBox 16"/>
          <p:cNvSpPr txBox="1"/>
          <p:nvPr/>
        </p:nvSpPr>
        <p:spPr>
          <a:xfrm>
            <a:off x="7882698" y="560990"/>
            <a:ext cx="4124138" cy="369332"/>
          </a:xfrm>
          <a:prstGeom prst="rect">
            <a:avLst/>
          </a:prstGeom>
          <a:noFill/>
        </p:spPr>
        <p:txBody>
          <a:bodyPr wrap="square" rtlCol="0">
            <a:spAutoFit/>
          </a:bodyPr>
          <a:lstStyle/>
          <a:p>
            <a:r>
              <a:rPr lang="en-US" i="1" dirty="0">
                <a:solidFill>
                  <a:srgbClr val="FF0000"/>
                </a:solidFill>
              </a:rPr>
              <a:t>Listen and point.</a:t>
            </a:r>
          </a:p>
        </p:txBody>
      </p:sp>
      <p:sp>
        <p:nvSpPr>
          <p:cNvPr id="10" name="TextBox 9">
            <a:extLst>
              <a:ext uri="{FF2B5EF4-FFF2-40B4-BE49-F238E27FC236}">
                <a16:creationId xmlns:a16="http://schemas.microsoft.com/office/drawing/2014/main" xmlns="" id="{63084E8B-C871-5EA4-E5B4-7FD0E094BEC7}"/>
              </a:ext>
            </a:extLst>
          </p:cNvPr>
          <p:cNvSpPr txBox="1"/>
          <p:nvPr/>
        </p:nvSpPr>
        <p:spPr>
          <a:xfrm>
            <a:off x="7401867" y="945212"/>
            <a:ext cx="3628398" cy="369332"/>
          </a:xfrm>
          <a:prstGeom prst="rect">
            <a:avLst/>
          </a:prstGeom>
          <a:noFill/>
        </p:spPr>
        <p:txBody>
          <a:bodyPr wrap="square" rtlCol="0">
            <a:spAutoFit/>
          </a:bodyPr>
          <a:lstStyle/>
          <a:p>
            <a:r>
              <a:rPr lang="en-US" i="1" dirty="0">
                <a:solidFill>
                  <a:srgbClr val="FF0000"/>
                </a:solidFill>
              </a:rPr>
              <a:t>Click the icon to hear the sound.</a:t>
            </a:r>
          </a:p>
        </p:txBody>
      </p:sp>
      <p:pic>
        <p:nvPicPr>
          <p:cNvPr id="3" name="Picture 2">
            <a:extLst>
              <a:ext uri="{FF2B5EF4-FFF2-40B4-BE49-F238E27FC236}">
                <a16:creationId xmlns:a16="http://schemas.microsoft.com/office/drawing/2014/main" xmlns="" id="{2D34EB9E-DDD4-05C9-C356-76D3BA42EA6F}"/>
              </a:ext>
            </a:extLst>
          </p:cNvPr>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0" y="322912"/>
            <a:ext cx="6083300" cy="622300"/>
          </a:xfrm>
          <a:prstGeom prst="rect">
            <a:avLst/>
          </a:prstGeom>
          <a:effectLst>
            <a:outerShdw blurRad="50800" dist="38100" dir="2700000" algn="tl" rotWithShape="0">
              <a:prstClr val="black">
                <a:alpha val="40000"/>
              </a:prstClr>
            </a:outerShdw>
          </a:effectLst>
        </p:spPr>
      </p:pic>
      <p:pic>
        <p:nvPicPr>
          <p:cNvPr id="7" name="Picture 6" descr="A screenshot of a computer&#10;&#10;Description automatically generated with low confidence">
            <a:extLst>
              <a:ext uri="{FF2B5EF4-FFF2-40B4-BE49-F238E27FC236}">
                <a16:creationId xmlns:a16="http://schemas.microsoft.com/office/drawing/2014/main" xmlns="" id="{C4A99A2F-236F-A5B5-AEA1-6568D265F2D1}"/>
              </a:ext>
            </a:extLst>
          </p:cNvPr>
          <p:cNvPicPr>
            <a:picLocks noChangeAspect="1"/>
          </p:cNvPicPr>
          <p:nvPr/>
        </p:nvPicPr>
        <p:blipFill>
          <a:blip r:embed="rId6" cstate="email">
            <a:extLst>
              <a:ext uri="{28A0092B-C50C-407E-A947-70E740481C1C}">
                <a14:useLocalDpi xmlns:a14="http://schemas.microsoft.com/office/drawing/2010/main" xmlns=""/>
              </a:ext>
            </a:extLst>
          </a:blip>
          <a:stretch>
            <a:fillRect/>
          </a:stretch>
        </p:blipFill>
        <p:spPr>
          <a:xfrm>
            <a:off x="241300" y="2305050"/>
            <a:ext cx="11709400" cy="2247900"/>
          </a:xfrm>
          <a:prstGeom prst="rect">
            <a:avLst/>
          </a:prstGeom>
        </p:spPr>
      </p:pic>
    </p:spTree>
    <p:extLst>
      <p:ext uri="{BB962C8B-B14F-4D97-AF65-F5344CB8AC3E}">
        <p14:creationId xmlns:p14="http://schemas.microsoft.com/office/powerpoint/2010/main" xmlns="" val="41701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6713</TotalTime>
  <Words>562</Words>
  <Application>Microsoft Office PowerPoint</Application>
  <PresentationFormat>Custom</PresentationFormat>
  <Paragraphs>171</Paragraphs>
  <Slides>49</Slides>
  <Notes>12</Notes>
  <HiddenSlides>0</HiddenSlides>
  <MMClips>9</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Days of the Week Game</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139</cp:revision>
  <dcterms:created xsi:type="dcterms:W3CDTF">2020-12-08T03:17:05Z</dcterms:created>
  <dcterms:modified xsi:type="dcterms:W3CDTF">2023-11-27T23:16:09Z</dcterms:modified>
</cp:coreProperties>
</file>