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omments/comment8.xml" ContentType="application/vnd.openxmlformats-officedocument.presentationml.comment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s/comment6.xml" ContentType="application/vnd.openxmlformats-officedocument.presentationml.comment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omments/comment4.xml" ContentType="application/vnd.openxmlformats-officedocument.presentationml.comment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Default Extension="mp3" ContentType="audio/mpe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omments/comment9.xml" ContentType="application/vnd.openxmlformats-officedocument.presentationml.comment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comments/comment7.xml" ContentType="application/vnd.openxmlformats-officedocument.presentationml.comment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comments/comment5.xml" ContentType="application/vnd.openxmlformats-officedocument.presentationml.comment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omments/comment3.xml" ContentType="application/vnd.openxmlformats-officedocument.presentationml.comment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00" r:id="rId2"/>
    <p:sldId id="304" r:id="rId3"/>
    <p:sldId id="302" r:id="rId4"/>
    <p:sldId id="292" r:id="rId5"/>
    <p:sldId id="360" r:id="rId6"/>
    <p:sldId id="334" r:id="rId7"/>
    <p:sldId id="306" r:id="rId8"/>
    <p:sldId id="355" r:id="rId9"/>
    <p:sldId id="366" r:id="rId10"/>
    <p:sldId id="369" r:id="rId11"/>
    <p:sldId id="367" r:id="rId12"/>
    <p:sldId id="370" r:id="rId13"/>
    <p:sldId id="368" r:id="rId14"/>
    <p:sldId id="356" r:id="rId15"/>
    <p:sldId id="384" r:id="rId16"/>
    <p:sldId id="385" r:id="rId17"/>
    <p:sldId id="386" r:id="rId18"/>
    <p:sldId id="387" r:id="rId19"/>
    <p:sldId id="388" r:id="rId20"/>
    <p:sldId id="389" r:id="rId21"/>
    <p:sldId id="257" r:id="rId22"/>
    <p:sldId id="258" r:id="rId23"/>
    <p:sldId id="260" r:id="rId24"/>
    <p:sldId id="261" r:id="rId25"/>
    <p:sldId id="265" r:id="rId26"/>
    <p:sldId id="337" r:id="rId27"/>
    <p:sldId id="333" r:id="rId28"/>
    <p:sldId id="372" r:id="rId29"/>
    <p:sldId id="336" r:id="rId30"/>
    <p:sldId id="358" r:id="rId31"/>
    <p:sldId id="335" r:id="rId32"/>
    <p:sldId id="373" r:id="rId33"/>
    <p:sldId id="374" r:id="rId34"/>
    <p:sldId id="375" r:id="rId35"/>
    <p:sldId id="383" r:id="rId36"/>
    <p:sldId id="315" r:id="rId37"/>
    <p:sldId id="378" r:id="rId38"/>
    <p:sldId id="381" r:id="rId39"/>
    <p:sldId id="380" r:id="rId40"/>
    <p:sldId id="331" r:id="rId41"/>
    <p:sldId id="295" r:id="rId42"/>
    <p:sldId id="329" r:id="rId43"/>
    <p:sldId id="339" r:id="rId44"/>
    <p:sldId id="33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33" clrIdx="0">
    <p:extLst>
      <p:ext uri="{19B8F6BF-5375-455C-9EA6-DF929625EA0E}">
        <p15:presenceInfo xmlns:p15="http://schemas.microsoft.com/office/powerpoint/2012/main" xmlns=""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3937"/>
    <p:restoredTop sz="95915"/>
  </p:normalViewPr>
  <p:slideViewPr>
    <p:cSldViewPr snapToGrid="0">
      <p:cViewPr varScale="1">
        <p:scale>
          <a:sx n="61" d="100"/>
          <a:sy n="61" d="100"/>
        </p:scale>
        <p:origin x="-498"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5-16T16:14:35.981" idx="4">
    <p:pos x="10" y="10"/>
    <p:text>Mục tiêu bài học, phần này dành cho GV tham khảo nhanh bài dạy. Vui lòng tham khảo yêu cầu bên trong slides</p:text>
    <p:extLst>
      <p:ext uri="{C676402C-5697-4E1C-873F-D02D1690AC5C}">
        <p15:threadingInfo xmlns:p15="http://schemas.microsoft.com/office/powerpoint/2012/main" xmlns=""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5-16T16:17:52.900" idx="7">
    <p:pos x="10" y="10"/>
    <p:text>Slide chuyển, giữ nguyên</p:text>
    <p:extLst>
      <p:ext uri="{C676402C-5697-4E1C-873F-D02D1690AC5C}">
        <p15:threadingInfo xmlns:p15="http://schemas.microsoft.com/office/powerpoint/2012/main" xmlns=""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05-16T16:20:11.405" idx="9">
    <p:pos x="10" y="10"/>
    <p:text>Giúp mình thiết kế thêm vài trò chơi giúp HS nhận dạnh từ, ghi nhớ từ, phát âm đúng</p:text>
    <p:extLst>
      <p:ext uri="{C676402C-5697-4E1C-873F-D02D1690AC5C}">
        <p15:threadingInfo xmlns:p15="http://schemas.microsoft.com/office/powerpoint/2012/main" xmlns=""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2-05-16T16:23:39.428" idx="13">
    <p:pos x="10" y="10"/>
    <p:text>Slide chuyển - có thể dùng cho phần giới thiệu từ vựng/ cấu trúc</p:text>
    <p:extLst>
      <p:ext uri="{C676402C-5697-4E1C-873F-D02D1690AC5C}">
        <p15:threadingInfo xmlns:p15="http://schemas.microsoft.com/office/powerpoint/2012/main" xmlns=""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2-05-16T16:23:44.825" idx="14">
    <p:pos x="10" y="10"/>
    <p:text>Slide chuyển - có thể dùng cho phần giới thiệu từ vựng/ cấu trúc</p:text>
    <p:extLst>
      <p:ext uri="{C676402C-5697-4E1C-873F-D02D1690AC5C}">
        <p15:threadingInfo xmlns:p15="http://schemas.microsoft.com/office/powerpoint/2012/main" xmlns=""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2-05-16T16:25:57.442" idx="23">
    <p:pos x="10" y="10"/>
    <p:text>Slide chuyển - giữ nguyên</p:text>
    <p:extLst>
      <p:ext uri="{C676402C-5697-4E1C-873F-D02D1690AC5C}">
        <p15:threadingInfo xmlns:p15="http://schemas.microsoft.com/office/powerpoint/2012/main" xmlns="" timeZoneBias="-4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2-05-16T16:26:12.114" idx="24">
    <p:pos x="10" y="10"/>
    <p:text>Slide chuyển - giữ nguyên</p:text>
    <p:extLst>
      <p:ext uri="{C676402C-5697-4E1C-873F-D02D1690AC5C}">
        <p15:threadingInfo xmlns:p15="http://schemas.microsoft.com/office/powerpoint/2012/main" xmlns="" timeZoneBias="-4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2-05-16T16:26:27.403" idx="25">
    <p:pos x="10" y="10"/>
    <p:text>Liệt kê lại từ vựng. cấu trúc HS cần ghi nhớ</p:text>
    <p:extLst>
      <p:ext uri="{C676402C-5697-4E1C-873F-D02D1690AC5C}">
        <p15:threadingInfo xmlns:p15="http://schemas.microsoft.com/office/powerpoint/2012/main" xmlns="" timeZoneBias="-4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2-05-16T16:26:54.079" idx="26">
    <p:pos x="10" y="10"/>
    <p:text>Dặn dò HS</p:text>
    <p:extLst>
      <p:ext uri="{C676402C-5697-4E1C-873F-D02D1690AC5C}">
        <p15:threadingInfo xmlns:p15="http://schemas.microsoft.com/office/powerpoint/2012/main" xmlns=""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4FE50-D189-4693-915D-AE9503F4174D}" type="datetimeFigureOut">
              <a:rPr lang="en-US" smtClean="0"/>
              <a:pPr/>
              <a:t>11/28/2023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4EA44A-927D-4D59-858E-589BCB488996}" type="slidenum">
              <a:rPr lang="en-US" smtClean="0"/>
              <a:pPr/>
              <a:t>‹#›</a:t>
            </a:fld>
            <a:endParaRPr lang="en-US"/>
          </a:p>
        </p:txBody>
      </p:sp>
    </p:spTree>
    <p:extLst>
      <p:ext uri="{BB962C8B-B14F-4D97-AF65-F5344CB8AC3E}">
        <p14:creationId xmlns:p14="http://schemas.microsoft.com/office/powerpoint/2010/main" xmlns="" val="4232165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Put the students into teams of four.</a:t>
            </a:r>
          </a:p>
          <a:p>
            <a:r>
              <a:rPr lang="en-US" sz="1200" b="0" i="0" kern="1200" dirty="0">
                <a:solidFill>
                  <a:schemeClr val="tx1"/>
                </a:solidFill>
                <a:effectLst/>
                <a:latin typeface="+mn-lt"/>
                <a:ea typeface="+mn-ea"/>
                <a:cs typeface="+mn-cs"/>
              </a:rPr>
              <a:t>Draw on the board a table like the one above and get each team to copy it onto a piece of paper.</a:t>
            </a:r>
          </a:p>
          <a:p>
            <a:r>
              <a:rPr lang="en-US" sz="1200" b="0" i="0" kern="1200" dirty="0">
                <a:solidFill>
                  <a:schemeClr val="tx1"/>
                </a:solidFill>
                <a:effectLst/>
                <a:latin typeface="+mn-lt"/>
                <a:ea typeface="+mn-ea"/>
                <a:cs typeface="+mn-cs"/>
              </a:rPr>
              <a:t>Students simply have to think of one item to go in each category beginning with the set letter.</a:t>
            </a:r>
          </a:p>
          <a:p>
            <a:r>
              <a:rPr lang="en-US" sz="1200" b="0" i="0" kern="1200" dirty="0">
                <a:solidFill>
                  <a:schemeClr val="tx1"/>
                </a:solidFill>
                <a:effectLst/>
                <a:latin typeface="+mn-lt"/>
                <a:ea typeface="+mn-ea"/>
                <a:cs typeface="+mn-cs"/>
              </a:rPr>
              <a:t>Give an example line of answers for the first time you play with a new group.</a:t>
            </a:r>
          </a:p>
          <a:p>
            <a:r>
              <a:rPr lang="en-US" sz="1200" b="0" i="0" kern="1200" dirty="0">
                <a:solidFill>
                  <a:schemeClr val="tx1"/>
                </a:solidFill>
                <a:effectLst/>
                <a:latin typeface="+mn-lt"/>
                <a:ea typeface="+mn-ea"/>
                <a:cs typeface="+mn-cs"/>
              </a:rPr>
              <a:t>The first team to finish shouts 'Stop the Bus!'.</a:t>
            </a:r>
          </a:p>
          <a:p>
            <a:r>
              <a:rPr lang="en-US" sz="1200" b="0" i="0" kern="1200" dirty="0">
                <a:solidFill>
                  <a:schemeClr val="tx1"/>
                </a:solidFill>
                <a:effectLst/>
                <a:latin typeface="+mn-lt"/>
                <a:ea typeface="+mn-ea"/>
                <a:cs typeface="+mn-cs"/>
              </a:rPr>
              <a:t>Check their answers and write them up on the board and if they are all okay that team wins a point. If there are any mistakes in their words, let the game continue for another few minutes.</a:t>
            </a:r>
          </a:p>
        </p:txBody>
      </p:sp>
      <p:sp>
        <p:nvSpPr>
          <p:cNvPr id="4" name="Slide Number Placeholder 3"/>
          <p:cNvSpPr>
            <a:spLocks noGrp="1"/>
          </p:cNvSpPr>
          <p:nvPr>
            <p:ph type="sldNum" sz="quarter" idx="5"/>
          </p:nvPr>
        </p:nvSpPr>
        <p:spPr/>
        <p:txBody>
          <a:bodyPr/>
          <a:lstStyle/>
          <a:p>
            <a:fld id="{234EA44A-927D-4D59-858E-589BCB488996}" type="slidenum">
              <a:rPr lang="en-US" smtClean="0"/>
              <a:pPr/>
              <a:t>5</a:t>
            </a:fld>
            <a:endParaRPr lang="en-US"/>
          </a:p>
        </p:txBody>
      </p:sp>
    </p:spTree>
    <p:extLst>
      <p:ext uri="{BB962C8B-B14F-4D97-AF65-F5344CB8AC3E}">
        <p14:creationId xmlns:p14="http://schemas.microsoft.com/office/powerpoint/2010/main" xmlns="" val="368963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Sit in a circle with your students and do the hand actions of lap (both hands to lap), clap, left click, right click. On the first finger click, you say your name, and on the second click you say the name of someone in the circle. You have passed the turn to the person you nominated on your second finger click. Then they say their own name on the first click and the name of another student on the second, and so it goes on. When they have got the idea, everyone says their favorite school subjects: </a:t>
            </a:r>
            <a:r>
              <a:rPr lang="en-US" sz="1200" b="1" i="0" kern="1200" dirty="0">
                <a:solidFill>
                  <a:srgbClr val="FF0000"/>
                </a:solidFill>
                <a:effectLst/>
                <a:latin typeface="+mn-lt"/>
                <a:ea typeface="+mn-ea"/>
                <a:cs typeface="+mn-cs"/>
              </a:rPr>
              <a:t>I like math. </a:t>
            </a:r>
            <a:endParaRPr lang="x-none" b="1" dirty="0">
              <a:solidFill>
                <a:srgbClr val="FF0000"/>
              </a:solidFill>
            </a:endParaRPr>
          </a:p>
        </p:txBody>
      </p:sp>
      <p:sp>
        <p:nvSpPr>
          <p:cNvPr id="4" name="Slide Number Placeholder 3"/>
          <p:cNvSpPr>
            <a:spLocks noGrp="1"/>
          </p:cNvSpPr>
          <p:nvPr>
            <p:ph type="sldNum" sz="quarter" idx="5"/>
          </p:nvPr>
        </p:nvSpPr>
        <p:spPr/>
        <p:txBody>
          <a:bodyPr/>
          <a:lstStyle/>
          <a:p>
            <a:fld id="{234EA44A-927D-4D59-858E-589BCB488996}" type="slidenum">
              <a:rPr lang="en-US" smtClean="0"/>
              <a:pPr/>
              <a:t>37</a:t>
            </a:fld>
            <a:endParaRPr lang="en-US"/>
          </a:p>
        </p:txBody>
      </p:sp>
    </p:spTree>
    <p:extLst>
      <p:ext uri="{BB962C8B-B14F-4D97-AF65-F5344CB8AC3E}">
        <p14:creationId xmlns:p14="http://schemas.microsoft.com/office/powerpoint/2010/main" xmlns="" val="3711514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14803827"/>
      </p:ext>
    </p:extLst>
  </p:cSld>
  <p:clrMapOvr>
    <a:masterClrMapping/>
  </p:clrMapOvr>
  <p:transition spd="med">
    <p:split orient="vert"/>
  </p:transition>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01578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7EA27C-383C-4F21-B9FB-58DECD6DBE7F}" type="datetimeFigureOut">
              <a:rPr lang="en-US" smtClean="0"/>
              <a:pPr/>
              <a:t>11/28/2023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7E3AE1-D732-4BA4-ADCE-D9EC89773CC5}" type="slidenum">
              <a:rPr lang="en-US" smtClean="0"/>
              <a:pPr/>
              <a:t>‹#›</a:t>
            </a:fld>
            <a:endParaRPr lang="en-US"/>
          </a:p>
        </p:txBody>
      </p:sp>
    </p:spTree>
    <p:extLst>
      <p:ext uri="{BB962C8B-B14F-4D97-AF65-F5344CB8AC3E}">
        <p14:creationId xmlns:p14="http://schemas.microsoft.com/office/powerpoint/2010/main" xmlns="" val="3575347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7BAAA43A-D53D-2C48-B445-0A4FE623C418}"/>
              </a:ext>
            </a:extLst>
          </p:cNvPr>
          <p:cNvPicPr>
            <a:picLocks noChangeAspect="1"/>
          </p:cNvPicPr>
          <p:nvPr userDrawn="1"/>
        </p:nvPicPr>
        <p:blipFill>
          <a:blip r:embed="rId5" cstate="email">
            <a:extLst>
              <a:ext uri="{28A0092B-C50C-407E-A947-70E740481C1C}">
                <a14:useLocalDpi xmlns:a14="http://schemas.microsoft.com/office/drawing/2010/main" xmlns=""/>
              </a:ext>
            </a:extLst>
          </a:blip>
          <a:srcRect/>
          <a:stretch/>
        </p:blipFill>
        <p:spPr>
          <a:xfrm>
            <a:off x="-21771" y="0"/>
            <a:ext cx="12213771" cy="6850051"/>
          </a:xfrm>
          <a:prstGeom prst="rect">
            <a:avLst/>
          </a:prstGeom>
        </p:spPr>
      </p:pic>
      <p:pic>
        <p:nvPicPr>
          <p:cNvPr id="8" name="Picture 7">
            <a:hlinkClick r:id="" action="ppaction://hlinkshowjump?jump=firstslide"/>
            <a:extLst>
              <a:ext uri="{FF2B5EF4-FFF2-40B4-BE49-F238E27FC236}">
                <a16:creationId xmlns:a16="http://schemas.microsoft.com/office/drawing/2014/main" xmlns="" id="{3E7D6160-95E1-FF4E-81BA-F4D532658E1C}"/>
              </a:ext>
            </a:extLst>
          </p:cNvPr>
          <p:cNvPicPr>
            <a:picLocks noChangeAspect="1"/>
          </p:cNvPicPr>
          <p:nvPr userDrawn="1"/>
        </p:nvPicPr>
        <p:blipFill>
          <a:blip r:embed="rId6" cstate="email">
            <a:extLst>
              <a:ext uri="{28A0092B-C50C-407E-A947-70E740481C1C}">
                <a14:useLocalDpi xmlns:a14="http://schemas.microsoft.com/office/drawing/2010/main" xmlns=""/>
              </a:ext>
            </a:extLst>
          </a:blip>
          <a:srcRect/>
          <a:stretch/>
        </p:blipFill>
        <p:spPr>
          <a:xfrm>
            <a:off x="5831305" y="6337300"/>
            <a:ext cx="529389" cy="529389"/>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a:extLst>
              <a:ext uri="{FF2B5EF4-FFF2-40B4-BE49-F238E27FC236}">
                <a16:creationId xmlns:a16="http://schemas.microsoft.com/office/drawing/2014/main" xmlns="" id="{65C9951C-EB45-8743-AB57-CEFD9316A244}"/>
              </a:ext>
            </a:extLst>
          </p:cNvPr>
          <p:cNvPicPr>
            <a:picLocks noChangeAspect="1"/>
          </p:cNvPicPr>
          <p:nvPr userDrawn="1"/>
        </p:nvPicPr>
        <p:blipFill>
          <a:blip r:embed="rId7" cstate="email">
            <a:extLst>
              <a:ext uri="{28A0092B-C50C-407E-A947-70E740481C1C}">
                <a14:useLocalDpi xmlns:a14="http://schemas.microsoft.com/office/drawing/2010/main" xmlns=""/>
              </a:ext>
            </a:extLst>
          </a:blip>
          <a:stretch>
            <a:fillRect/>
          </a:stretch>
        </p:blipFill>
        <p:spPr>
          <a:xfrm>
            <a:off x="6371845" y="6598364"/>
            <a:ext cx="126915" cy="191883"/>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a:extLst>
              <a:ext uri="{FF2B5EF4-FFF2-40B4-BE49-F238E27FC236}">
                <a16:creationId xmlns:a16="http://schemas.microsoft.com/office/drawing/2014/main" xmlns="" id="{83382951-8E9D-244A-8473-731D885E2710}"/>
              </a:ext>
            </a:extLst>
          </p:cNvPr>
          <p:cNvPicPr>
            <a:picLocks noChangeAspect="1"/>
          </p:cNvPicPr>
          <p:nvPr userDrawn="1"/>
        </p:nvPicPr>
        <p:blipFill>
          <a:blip r:embed="rId7" cstate="email">
            <a:extLst>
              <a:ext uri="{28A0092B-C50C-407E-A947-70E740481C1C}">
                <a14:useLocalDpi xmlns:a14="http://schemas.microsoft.com/office/drawing/2010/main" xmlns=""/>
              </a:ext>
            </a:extLst>
          </a:blip>
          <a:stretch>
            <a:fillRect/>
          </a:stretch>
        </p:blipFill>
        <p:spPr>
          <a:xfrm rot="10800000">
            <a:off x="5693239" y="6598364"/>
            <a:ext cx="126915" cy="191883"/>
          </a:xfrm>
          <a:prstGeom prst="rect">
            <a:avLst/>
          </a:prstGeom>
          <a:effectLst>
            <a:outerShdw blurRad="50800" dist="38100" dir="8100000" algn="tr" rotWithShape="0">
              <a:prstClr val="black">
                <a:alpha val="40000"/>
              </a:prstClr>
            </a:outerShdw>
          </a:effectLst>
        </p:spPr>
      </p:pic>
      <p:sp>
        <p:nvSpPr>
          <p:cNvPr id="13" name="TextBox 9">
            <a:extLst>
              <a:ext uri="{FF2B5EF4-FFF2-40B4-BE49-F238E27FC236}">
                <a16:creationId xmlns:a16="http://schemas.microsoft.com/office/drawing/2014/main" xmlns="" id="{FE798370-27E2-9F41-A466-FC64C7FFD70A}"/>
              </a:ext>
            </a:extLst>
          </p:cNvPr>
          <p:cNvSpPr txBox="1"/>
          <p:nvPr userDrawn="1"/>
        </p:nvSpPr>
        <p:spPr>
          <a:xfrm>
            <a:off x="153420" y="-41098"/>
            <a:ext cx="764953"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Unit 3</a:t>
            </a:r>
          </a:p>
        </p:txBody>
      </p:sp>
      <p:sp>
        <p:nvSpPr>
          <p:cNvPr id="14" name="TextBox 13">
            <a:extLst>
              <a:ext uri="{FF2B5EF4-FFF2-40B4-BE49-F238E27FC236}">
                <a16:creationId xmlns:a16="http://schemas.microsoft.com/office/drawing/2014/main" xmlns="" id="{D7889D60-3103-E54C-9167-2287BEE5C81A}"/>
              </a:ext>
            </a:extLst>
          </p:cNvPr>
          <p:cNvSpPr txBox="1"/>
          <p:nvPr userDrawn="1"/>
        </p:nvSpPr>
        <p:spPr>
          <a:xfrm>
            <a:off x="24732" y="6510902"/>
            <a:ext cx="2498826"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a:t>
            </a:r>
            <a:r>
              <a:rPr lang="en-US" sz="1400" baseline="0" dirty="0">
                <a:solidFill>
                  <a:schemeClr val="bg1"/>
                </a:solidFill>
              </a:rPr>
              <a:t> Anh 3 </a:t>
            </a:r>
            <a:r>
              <a:rPr lang="en-US" sz="1400" baseline="0" dirty="0" err="1">
                <a:solidFill>
                  <a:schemeClr val="bg1"/>
                </a:solidFill>
              </a:rPr>
              <a:t>i</a:t>
            </a:r>
            <a:r>
              <a:rPr lang="en-US" sz="1400" baseline="0" dirty="0">
                <a:solidFill>
                  <a:schemeClr val="bg1"/>
                </a:solidFill>
              </a:rPr>
              <a:t>-Learn Smart Start </a:t>
            </a:r>
            <a:endParaRPr lang="en-US" sz="1400" dirty="0">
              <a:solidFill>
                <a:schemeClr val="bg1"/>
              </a:solidFill>
            </a:endParaRPr>
          </a:p>
        </p:txBody>
      </p:sp>
      <p:pic>
        <p:nvPicPr>
          <p:cNvPr id="15" name="Picture 14">
            <a:extLst>
              <a:ext uri="{FF2B5EF4-FFF2-40B4-BE49-F238E27FC236}">
                <a16:creationId xmlns:a16="http://schemas.microsoft.com/office/drawing/2014/main" xmlns="" id="{ECF13BED-1CB7-0146-BB6D-00DC4EC16FC0}"/>
              </a:ext>
            </a:extLst>
          </p:cNvPr>
          <p:cNvPicPr>
            <a:picLocks noChangeAspect="1"/>
          </p:cNvPicPr>
          <p:nvPr userDrawn="1"/>
        </p:nvPicPr>
        <p:blipFill>
          <a:blip r:embed="rId8" cstate="email">
            <a:extLst>
              <a:ext uri="{28A0092B-C50C-407E-A947-70E740481C1C}">
                <a14:useLocalDpi xmlns:a14="http://schemas.microsoft.com/office/drawing/2010/main" xmlns=""/>
              </a:ext>
            </a:extLst>
          </a:blip>
          <a:stretch>
            <a:fillRect/>
          </a:stretch>
        </p:blipFill>
        <p:spPr>
          <a:xfrm>
            <a:off x="11377246" y="6473297"/>
            <a:ext cx="663380" cy="338194"/>
          </a:xfrm>
          <a:prstGeom prst="rect">
            <a:avLst/>
          </a:prstGeom>
          <a:effectLst>
            <a:outerShdw blurRad="50800" dist="38100" dir="2700000" algn="tl" rotWithShape="0">
              <a:prstClr val="black">
                <a:alpha val="40000"/>
              </a:prstClr>
            </a:outerShdw>
          </a:effectLst>
        </p:spPr>
      </p:pic>
      <p:sp>
        <p:nvSpPr>
          <p:cNvPr id="11" name="TextBox 9">
            <a:extLst>
              <a:ext uri="{FF2B5EF4-FFF2-40B4-BE49-F238E27FC236}">
                <a16:creationId xmlns:a16="http://schemas.microsoft.com/office/drawing/2014/main" xmlns="" id="{FE798370-27E2-9F41-A466-FC64C7FFD70A}"/>
              </a:ext>
            </a:extLst>
          </p:cNvPr>
          <p:cNvSpPr txBox="1"/>
          <p:nvPr userDrawn="1"/>
        </p:nvSpPr>
        <p:spPr>
          <a:xfrm>
            <a:off x="10878551" y="-47027"/>
            <a:ext cx="1175322"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a:t>
            </a:r>
            <a:r>
              <a:rPr lang="en-US" sz="1800" b="1" baseline="0" dirty="0">
                <a:solidFill>
                  <a:schemeClr val="bg1"/>
                </a:solidFill>
              </a:rPr>
              <a:t> 2.1</a:t>
            </a:r>
            <a:endParaRPr lang="en-US" sz="1800" b="1" dirty="0">
              <a:solidFill>
                <a:schemeClr val="bg1"/>
              </a:solidFill>
            </a:endParaRPr>
          </a:p>
        </p:txBody>
      </p:sp>
    </p:spTree>
    <p:extLst>
      <p:ext uri="{BB962C8B-B14F-4D97-AF65-F5344CB8AC3E}">
        <p14:creationId xmlns:p14="http://schemas.microsoft.com/office/powerpoint/2010/main" xmlns="" val="3055312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media" Target="../media/media3.mp3"/><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microsoft.com/office/2007/relationships/media" Target="../media/media4.mp3"/><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microsoft.com/office/2007/relationships/media" Target="../media/media5.mp3"/><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microsoft.com/office/2007/relationships/media" Target="../media/media6.mp3"/><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video" Target="NULL" TargetMode="External"/><Relationship Id="rId5" Type="http://schemas.openxmlformats.org/officeDocument/2006/relationships/image" Target="../media/image10.png"/><Relationship Id="rId4" Type="http://schemas.microsoft.com/office/2007/relationships/media" Target="../media/media2.mp3"/></Relationships>
</file>

<file path=ppt/slides/_rels/slide17.xml.rels><?xml version="1.0" encoding="UTF-8" standalone="yes"?>
<Relationships xmlns="http://schemas.openxmlformats.org/package/2006/relationships"><Relationship Id="rId3" Type="http://schemas.microsoft.com/office/2007/relationships/media" Target="../media/media3.mp3"/><Relationship Id="rId2" Type="http://schemas.openxmlformats.org/officeDocument/2006/relationships/slideLayout" Target="../slideLayouts/slideLayout3.xml"/><Relationship Id="rId1" Type="http://schemas.openxmlformats.org/officeDocument/2006/relationships/video" Target="NULL" TargetMode="External"/><Relationship Id="rId5" Type="http://schemas.openxmlformats.org/officeDocument/2006/relationships/image" Target="../media/image22.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microsoft.com/office/2007/relationships/media" Target="../media/media5.mp3"/><Relationship Id="rId2" Type="http://schemas.openxmlformats.org/officeDocument/2006/relationships/slideLayout" Target="../slideLayouts/slideLayout3.xml"/><Relationship Id="rId1" Type="http://schemas.openxmlformats.org/officeDocument/2006/relationships/video" Target="NULL" TargetMode="External"/><Relationship Id="rId5" Type="http://schemas.openxmlformats.org/officeDocument/2006/relationships/image" Target="../media/image23.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microsoft.com/office/2007/relationships/media" Target="../media/media4.mp3"/><Relationship Id="rId2" Type="http://schemas.openxmlformats.org/officeDocument/2006/relationships/slideLayout" Target="../slideLayouts/slideLayout3.xml"/><Relationship Id="rId1" Type="http://schemas.openxmlformats.org/officeDocument/2006/relationships/video" Target="NULL" TargetMode="External"/><Relationship Id="rId5" Type="http://schemas.openxmlformats.org/officeDocument/2006/relationships/image" Target="../media/image24.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media" Target="../media/media6.mp3"/><Relationship Id="rId2" Type="http://schemas.openxmlformats.org/officeDocument/2006/relationships/slideLayout" Target="../slideLayouts/slideLayout3.xml"/><Relationship Id="rId1" Type="http://schemas.openxmlformats.org/officeDocument/2006/relationships/video" Target="NULL" TargetMode="External"/><Relationship Id="rId5" Type="http://schemas.openxmlformats.org/officeDocument/2006/relationships/image" Target="../media/image25.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video" Target="NULL" TargetMode="External"/><Relationship Id="rId5" Type="http://schemas.openxmlformats.org/officeDocument/2006/relationships/image" Target="../media/image10.png"/><Relationship Id="rId4" Type="http://schemas.microsoft.com/office/2007/relationships/media" Target="../media/media2.mp3"/></Relationships>
</file>

<file path=ppt/slides/_rels/slide22.xml.rels><?xml version="1.0" encoding="UTF-8" standalone="yes"?>
<Relationships xmlns="http://schemas.openxmlformats.org/package/2006/relationships"><Relationship Id="rId3" Type="http://schemas.microsoft.com/office/2007/relationships/media" Target="../media/media3.mp3"/><Relationship Id="rId2" Type="http://schemas.openxmlformats.org/officeDocument/2006/relationships/slideLayout" Target="../slideLayouts/slideLayout3.xml"/><Relationship Id="rId1" Type="http://schemas.openxmlformats.org/officeDocument/2006/relationships/video" Target="NULL" TargetMode="External"/><Relationship Id="rId5" Type="http://schemas.openxmlformats.org/officeDocument/2006/relationships/image" Target="../media/image22.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microsoft.com/office/2007/relationships/media" Target="../media/media5.mp3"/><Relationship Id="rId2" Type="http://schemas.openxmlformats.org/officeDocument/2006/relationships/slideLayout" Target="../slideLayouts/slideLayout3.xml"/><Relationship Id="rId1" Type="http://schemas.openxmlformats.org/officeDocument/2006/relationships/video" Target="NULL" TargetMode="External"/><Relationship Id="rId5" Type="http://schemas.openxmlformats.org/officeDocument/2006/relationships/image" Target="../media/image23.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microsoft.com/office/2007/relationships/media" Target="../media/media4.mp3"/><Relationship Id="rId2" Type="http://schemas.openxmlformats.org/officeDocument/2006/relationships/slideLayout" Target="../slideLayouts/slideLayout3.xml"/><Relationship Id="rId1" Type="http://schemas.openxmlformats.org/officeDocument/2006/relationships/video" Target="NULL" TargetMode="External"/><Relationship Id="rId5" Type="http://schemas.openxmlformats.org/officeDocument/2006/relationships/image" Target="../media/image24.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microsoft.com/office/2007/relationships/media" Target="../media/media6.mp3"/><Relationship Id="rId2" Type="http://schemas.openxmlformats.org/officeDocument/2006/relationships/slideLayout" Target="../slideLayouts/slideLayout3.xml"/><Relationship Id="rId1" Type="http://schemas.openxmlformats.org/officeDocument/2006/relationships/video" Target="NULL" TargetMode="External"/><Relationship Id="rId5" Type="http://schemas.openxmlformats.org/officeDocument/2006/relationships/image" Target="../media/image25.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logotherapeia-ioannina.blogspot.com/2011/03/blog-post.htm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eduhome.com.vn/DHALesson?idGrade=3&amp;idSubject=1&amp;idSeries=119&amp;idTheme=1068&amp;IdLevel=2&amp;idThemeServer=7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hyperlink" Target="http://www.eduhome.com.vn/"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pixabay.com/en/bus-cartoon-speeding-cute-vehicle-304248/" TargetMode="Externa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media" Target="../media/media1.mp3"/><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microsoft.com/office/2007/relationships/media" Target="../media/media2.mp3"/><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37324" y="0"/>
            <a:ext cx="12229324" cy="6858000"/>
          </a:xfrm>
          <a:prstGeom prst="rect">
            <a:avLst/>
          </a:prstGeom>
        </p:spPr>
      </p:pic>
      <p:sp>
        <p:nvSpPr>
          <p:cNvPr id="2" name="TextBox 1"/>
          <p:cNvSpPr txBox="1"/>
          <p:nvPr/>
        </p:nvSpPr>
        <p:spPr>
          <a:xfrm>
            <a:off x="5862918" y="2323650"/>
            <a:ext cx="5195943" cy="2308324"/>
          </a:xfrm>
          <a:prstGeom prst="rect">
            <a:avLst/>
          </a:prstGeom>
          <a:noFill/>
        </p:spPr>
        <p:txBody>
          <a:bodyPr wrap="square" rtlCol="0">
            <a:spAutoFit/>
          </a:bodyPr>
          <a:lstStyle/>
          <a:p>
            <a:pPr algn="ctr"/>
            <a:r>
              <a:rPr lang="en-US" sz="4800" b="1" dirty="0">
                <a:solidFill>
                  <a:srgbClr val="FF0000"/>
                </a:solidFill>
              </a:rPr>
              <a:t>Unit 3: School</a:t>
            </a:r>
          </a:p>
          <a:p>
            <a:pPr algn="ctr"/>
            <a:r>
              <a:rPr lang="en-US" sz="4800" b="1" dirty="0">
                <a:solidFill>
                  <a:srgbClr val="00B050"/>
                </a:solidFill>
              </a:rPr>
              <a:t>Lesson 2.1</a:t>
            </a:r>
          </a:p>
          <a:p>
            <a:pPr algn="ctr"/>
            <a:r>
              <a:rPr lang="en-US" sz="4800" b="1" dirty="0">
                <a:solidFill>
                  <a:srgbClr val="0070C0"/>
                </a:solidFill>
              </a:rPr>
              <a:t>Page 41</a:t>
            </a:r>
          </a:p>
        </p:txBody>
      </p:sp>
    </p:spTree>
    <p:extLst>
      <p:ext uri="{BB962C8B-B14F-4D97-AF65-F5344CB8AC3E}">
        <p14:creationId xmlns:p14="http://schemas.microsoft.com/office/powerpoint/2010/main" xmlns="" val="4083332048"/>
      </p:ext>
    </p:extLst>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nglish.mp3" descr="English.mp3">
            <a:hlinkClick r:id="" action="ppaction://media"/>
            <a:extLst>
              <a:ext uri="{FF2B5EF4-FFF2-40B4-BE49-F238E27FC236}">
                <a16:creationId xmlns:a16="http://schemas.microsoft.com/office/drawing/2014/main" xmlns="" id="{28EC6E2F-1858-6863-E477-6E37A7CC4C56}"/>
              </a:ext>
            </a:extLst>
          </p:cNvPr>
          <p:cNvPicPr>
            <a:picLocks noChangeAspect="1"/>
          </p:cNvPicPr>
          <p:nvPr>
            <a:videoFile r:link="rId1"/>
            <p:extLst>
              <p:ext uri="{DAA4B4D4-6D71-4841-9C94-3DE7FCFB9230}">
                <p14:media xmlns:p14="http://schemas.microsoft.com/office/powerpoint/2010/main" xmlns="" r:embed="rId3"/>
              </p:ext>
            </p:extLst>
          </p:nvPr>
        </p:nvPicPr>
        <p:blipFill>
          <a:blip r:embed="rId4"/>
          <a:stretch>
            <a:fillRect/>
          </a:stretch>
        </p:blipFill>
        <p:spPr>
          <a:xfrm>
            <a:off x="4532131" y="3220215"/>
            <a:ext cx="812800" cy="812800"/>
          </a:xfrm>
          <a:prstGeom prst="rect">
            <a:avLst/>
          </a:prstGeom>
        </p:spPr>
      </p:pic>
      <p:pic>
        <p:nvPicPr>
          <p:cNvPr id="4" name="Picture 3" descr="A picture containing logo&#10;&#10;Description automatically generated">
            <a:extLst>
              <a:ext uri="{FF2B5EF4-FFF2-40B4-BE49-F238E27FC236}">
                <a16:creationId xmlns:a16="http://schemas.microsoft.com/office/drawing/2014/main" xmlns="" id="{D2932632-AC6A-0CD6-CC1C-5376A8078C5B}"/>
              </a:ext>
            </a:extLst>
          </p:cNvPr>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165320" y="409622"/>
            <a:ext cx="6210300" cy="927100"/>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xmlns="" id="{1C57EDF2-BB4D-F6EE-5B7F-71CB1BB9AD55}"/>
              </a:ext>
            </a:extLst>
          </p:cNvPr>
          <p:cNvSpPr txBox="1"/>
          <p:nvPr/>
        </p:nvSpPr>
        <p:spPr>
          <a:xfrm>
            <a:off x="8294221" y="973314"/>
            <a:ext cx="3628398" cy="369332"/>
          </a:xfrm>
          <a:prstGeom prst="rect">
            <a:avLst/>
          </a:prstGeom>
          <a:noFill/>
        </p:spPr>
        <p:txBody>
          <a:bodyPr wrap="square" rtlCol="0">
            <a:spAutoFit/>
          </a:bodyPr>
          <a:lstStyle/>
          <a:p>
            <a:r>
              <a:rPr lang="en-US" i="1" dirty="0">
                <a:solidFill>
                  <a:srgbClr val="FF0000"/>
                </a:solidFill>
              </a:rPr>
              <a:t>Click each picture to hear the sound.</a:t>
            </a:r>
          </a:p>
        </p:txBody>
      </p:sp>
      <p:sp>
        <p:nvSpPr>
          <p:cNvPr id="13" name="TextBox 12">
            <a:extLst>
              <a:ext uri="{FF2B5EF4-FFF2-40B4-BE49-F238E27FC236}">
                <a16:creationId xmlns:a16="http://schemas.microsoft.com/office/drawing/2014/main" xmlns="" id="{1124E4B6-A7C0-6C71-3195-2AB8B72D52DD}"/>
              </a:ext>
            </a:extLst>
          </p:cNvPr>
          <p:cNvSpPr txBox="1"/>
          <p:nvPr/>
        </p:nvSpPr>
        <p:spPr>
          <a:xfrm>
            <a:off x="7047294" y="3105834"/>
            <a:ext cx="163095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3600" dirty="0">
                <a:solidFill>
                  <a:srgbClr val="0070C0"/>
                </a:solidFill>
              </a:rPr>
              <a:t>English</a:t>
            </a:r>
          </a:p>
        </p:txBody>
      </p:sp>
      <p:sp>
        <p:nvSpPr>
          <p:cNvPr id="22" name="TextBox 21">
            <a:extLst>
              <a:ext uri="{FF2B5EF4-FFF2-40B4-BE49-F238E27FC236}">
                <a16:creationId xmlns:a16="http://schemas.microsoft.com/office/drawing/2014/main" xmlns="" id="{52F42F5B-6DC0-99CB-EB85-6E6AE35CFB65}"/>
              </a:ext>
            </a:extLst>
          </p:cNvPr>
          <p:cNvSpPr txBox="1"/>
          <p:nvPr/>
        </p:nvSpPr>
        <p:spPr>
          <a:xfrm>
            <a:off x="9059207" y="575101"/>
            <a:ext cx="1913593" cy="369332"/>
          </a:xfrm>
          <a:prstGeom prst="rect">
            <a:avLst/>
          </a:prstGeom>
          <a:noFill/>
        </p:spPr>
        <p:txBody>
          <a:bodyPr wrap="square" rtlCol="0">
            <a:spAutoFit/>
          </a:bodyPr>
          <a:lstStyle/>
          <a:p>
            <a:r>
              <a:rPr lang="en-US" i="1" dirty="0">
                <a:solidFill>
                  <a:srgbClr val="FF0000"/>
                </a:solidFill>
              </a:rPr>
              <a:t>Listen and repeat.</a:t>
            </a:r>
          </a:p>
        </p:txBody>
      </p:sp>
      <p:pic>
        <p:nvPicPr>
          <p:cNvPr id="3" name="Picture 2" descr="Graphical user interface, application&#10;&#10;Description automatically generated">
            <a:extLst>
              <a:ext uri="{FF2B5EF4-FFF2-40B4-BE49-F238E27FC236}">
                <a16:creationId xmlns:a16="http://schemas.microsoft.com/office/drawing/2014/main" xmlns="" id="{5B1DC700-6C62-9AED-3CB6-C01E30035024}"/>
              </a:ext>
            </a:extLst>
          </p:cNvPr>
          <p:cNvPicPr>
            <a:picLocks noChangeAspect="1"/>
          </p:cNvPicPr>
          <p:nvPr/>
        </p:nvPicPr>
        <p:blipFill>
          <a:blip r:embed="rId6">
            <a:extLst>
              <a:ext uri="{28A0092B-C50C-407E-A947-70E740481C1C}">
                <a14:useLocalDpi xmlns:a14="http://schemas.microsoft.com/office/drawing/2010/main" xmlns=""/>
              </a:ext>
            </a:extLst>
          </a:blip>
          <a:stretch>
            <a:fillRect/>
          </a:stretch>
        </p:blipFill>
        <p:spPr>
          <a:xfrm>
            <a:off x="1944547" y="1647264"/>
            <a:ext cx="4317357" cy="4435966"/>
          </a:xfrm>
          <a:prstGeom prst="rect">
            <a:avLst/>
          </a:prstGeom>
        </p:spPr>
      </p:pic>
      <p:sp>
        <p:nvSpPr>
          <p:cNvPr id="9" name="TextBox 8">
            <a:extLst>
              <a:ext uri="{FF2B5EF4-FFF2-40B4-BE49-F238E27FC236}">
                <a16:creationId xmlns:a16="http://schemas.microsoft.com/office/drawing/2014/main" xmlns="" id="{A33194A8-F2E3-94D4-C07F-6789E234F6CB}"/>
              </a:ext>
            </a:extLst>
          </p:cNvPr>
          <p:cNvSpPr txBox="1"/>
          <p:nvPr/>
        </p:nvSpPr>
        <p:spPr>
          <a:xfrm>
            <a:off x="6979534" y="4775367"/>
            <a:ext cx="2079673"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dirty="0"/>
              <a:t>/ˈ</a:t>
            </a:r>
            <a:r>
              <a:rPr lang="en-US" dirty="0" err="1"/>
              <a:t>ɪŋɡlɪʃ</a:t>
            </a:r>
            <a:r>
              <a:rPr lang="en-US" dirty="0"/>
              <a:t>/ </a:t>
            </a:r>
          </a:p>
          <a:p>
            <a:pPr algn="ctr"/>
            <a:r>
              <a:rPr lang="en-US" dirty="0" err="1"/>
              <a:t>môn</a:t>
            </a:r>
            <a:r>
              <a:rPr lang="en-US" dirty="0"/>
              <a:t> </a:t>
            </a:r>
            <a:r>
              <a:rPr lang="en-US" dirty="0" err="1"/>
              <a:t>tiếng</a:t>
            </a:r>
            <a:r>
              <a:rPr lang="en-US" dirty="0"/>
              <a:t> Anh </a:t>
            </a:r>
          </a:p>
        </p:txBody>
      </p:sp>
    </p:spTree>
    <p:extLst>
      <p:ext uri="{BB962C8B-B14F-4D97-AF65-F5344CB8AC3E}">
        <p14:creationId xmlns:p14="http://schemas.microsoft.com/office/powerpoint/2010/main" xmlns="" val="236318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2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circle(in)">
                                      <p:cBhvr>
                                        <p:cTn id="11" dur="20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endCondLst>
                    <p:cond evt="onStopAudio" delay="0">
                      <p:tgtEl>
                        <p:sldTgt/>
                      </p:tgtEl>
                    </p:cond>
                  </p:endCondLst>
                </p:cTn>
                <p:tgtEl>
                  <p:spTgt spid="2"/>
                </p:tgtEl>
              </p:cMediaNode>
            </p:video>
          </p:childTnLst>
        </p:cTn>
      </p:par>
    </p:tnLst>
    <p:bldLst>
      <p:bldP spid="13"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rt.mp3" descr="art.mp3">
            <a:hlinkClick r:id="" action="ppaction://media"/>
            <a:extLst>
              <a:ext uri="{FF2B5EF4-FFF2-40B4-BE49-F238E27FC236}">
                <a16:creationId xmlns:a16="http://schemas.microsoft.com/office/drawing/2014/main" xmlns="" id="{230FF6A4-3FC4-1E05-6C70-48881C5F4D0D}"/>
              </a:ext>
            </a:extLst>
          </p:cNvPr>
          <p:cNvPicPr>
            <a:picLocks noChangeAspect="1"/>
          </p:cNvPicPr>
          <p:nvPr>
            <a:videoFile r:link="rId1"/>
            <p:extLst>
              <p:ext uri="{DAA4B4D4-6D71-4841-9C94-3DE7FCFB9230}">
                <p14:media xmlns:p14="http://schemas.microsoft.com/office/powerpoint/2010/main" xmlns="" r:embed="rId3"/>
              </p:ext>
            </p:extLst>
          </p:nvPr>
        </p:nvPicPr>
        <p:blipFill>
          <a:blip r:embed="rId4"/>
          <a:stretch>
            <a:fillRect/>
          </a:stretch>
        </p:blipFill>
        <p:spPr>
          <a:xfrm>
            <a:off x="4634773" y="3300392"/>
            <a:ext cx="812800" cy="812800"/>
          </a:xfrm>
          <a:prstGeom prst="rect">
            <a:avLst/>
          </a:prstGeom>
        </p:spPr>
      </p:pic>
      <p:pic>
        <p:nvPicPr>
          <p:cNvPr id="4" name="Picture 3" descr="A picture containing logo&#10;&#10;Description automatically generated">
            <a:extLst>
              <a:ext uri="{FF2B5EF4-FFF2-40B4-BE49-F238E27FC236}">
                <a16:creationId xmlns:a16="http://schemas.microsoft.com/office/drawing/2014/main" xmlns="" id="{D2932632-AC6A-0CD6-CC1C-5376A8078C5B}"/>
              </a:ext>
            </a:extLst>
          </p:cNvPr>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165320" y="409622"/>
            <a:ext cx="6210300" cy="927100"/>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xmlns="" id="{1C57EDF2-BB4D-F6EE-5B7F-71CB1BB9AD55}"/>
              </a:ext>
            </a:extLst>
          </p:cNvPr>
          <p:cNvSpPr txBox="1"/>
          <p:nvPr/>
        </p:nvSpPr>
        <p:spPr>
          <a:xfrm>
            <a:off x="8294221" y="973314"/>
            <a:ext cx="3628398" cy="369332"/>
          </a:xfrm>
          <a:prstGeom prst="rect">
            <a:avLst/>
          </a:prstGeom>
          <a:noFill/>
        </p:spPr>
        <p:txBody>
          <a:bodyPr wrap="square" rtlCol="0">
            <a:spAutoFit/>
          </a:bodyPr>
          <a:lstStyle/>
          <a:p>
            <a:r>
              <a:rPr lang="en-US" i="1" dirty="0">
                <a:solidFill>
                  <a:srgbClr val="FF0000"/>
                </a:solidFill>
              </a:rPr>
              <a:t>Click each picture to hear the sound.</a:t>
            </a:r>
          </a:p>
        </p:txBody>
      </p:sp>
      <p:sp>
        <p:nvSpPr>
          <p:cNvPr id="15" name="TextBox 14">
            <a:extLst>
              <a:ext uri="{FF2B5EF4-FFF2-40B4-BE49-F238E27FC236}">
                <a16:creationId xmlns:a16="http://schemas.microsoft.com/office/drawing/2014/main" xmlns="" id="{264DEC7D-0F50-9B71-BE12-6D8A328CE89F}"/>
              </a:ext>
            </a:extLst>
          </p:cNvPr>
          <p:cNvSpPr txBox="1"/>
          <p:nvPr/>
        </p:nvSpPr>
        <p:spPr>
          <a:xfrm>
            <a:off x="7599002" y="3202825"/>
            <a:ext cx="163095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3600" dirty="0">
                <a:solidFill>
                  <a:srgbClr val="0070C0"/>
                </a:solidFill>
              </a:rPr>
              <a:t>art</a:t>
            </a:r>
          </a:p>
        </p:txBody>
      </p:sp>
      <p:sp>
        <p:nvSpPr>
          <p:cNvPr id="19" name="TextBox 18">
            <a:extLst>
              <a:ext uri="{FF2B5EF4-FFF2-40B4-BE49-F238E27FC236}">
                <a16:creationId xmlns:a16="http://schemas.microsoft.com/office/drawing/2014/main" xmlns="" id="{1F312CFC-58B0-4CF1-5B9F-4767470C7FE1}"/>
              </a:ext>
            </a:extLst>
          </p:cNvPr>
          <p:cNvSpPr txBox="1"/>
          <p:nvPr/>
        </p:nvSpPr>
        <p:spPr>
          <a:xfrm>
            <a:off x="7705412" y="4490326"/>
            <a:ext cx="163095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dirty="0"/>
              <a:t>/</a:t>
            </a:r>
            <a:r>
              <a:rPr lang="en-US" dirty="0" err="1"/>
              <a:t>ɑːrt</a:t>
            </a:r>
            <a:r>
              <a:rPr lang="en-US" dirty="0"/>
              <a:t>/ </a:t>
            </a:r>
          </a:p>
          <a:p>
            <a:pPr algn="ctr"/>
            <a:r>
              <a:rPr lang="en-US" dirty="0" err="1"/>
              <a:t>môn</a:t>
            </a:r>
            <a:r>
              <a:rPr lang="en-US" dirty="0"/>
              <a:t> mỹ </a:t>
            </a:r>
            <a:r>
              <a:rPr lang="en-US" dirty="0" err="1"/>
              <a:t>thuật</a:t>
            </a:r>
            <a:r>
              <a:rPr lang="en-US" dirty="0"/>
              <a:t> </a:t>
            </a:r>
          </a:p>
        </p:txBody>
      </p:sp>
      <p:sp>
        <p:nvSpPr>
          <p:cNvPr id="22" name="TextBox 21">
            <a:extLst>
              <a:ext uri="{FF2B5EF4-FFF2-40B4-BE49-F238E27FC236}">
                <a16:creationId xmlns:a16="http://schemas.microsoft.com/office/drawing/2014/main" xmlns="" id="{52F42F5B-6DC0-99CB-EB85-6E6AE35CFB65}"/>
              </a:ext>
            </a:extLst>
          </p:cNvPr>
          <p:cNvSpPr txBox="1"/>
          <p:nvPr/>
        </p:nvSpPr>
        <p:spPr>
          <a:xfrm>
            <a:off x="9059207" y="575101"/>
            <a:ext cx="1913593" cy="369332"/>
          </a:xfrm>
          <a:prstGeom prst="rect">
            <a:avLst/>
          </a:prstGeom>
          <a:noFill/>
        </p:spPr>
        <p:txBody>
          <a:bodyPr wrap="square" rtlCol="0">
            <a:spAutoFit/>
          </a:bodyPr>
          <a:lstStyle/>
          <a:p>
            <a:r>
              <a:rPr lang="en-US" i="1" dirty="0">
                <a:solidFill>
                  <a:srgbClr val="FF0000"/>
                </a:solidFill>
              </a:rPr>
              <a:t>Listen and repeat.</a:t>
            </a:r>
          </a:p>
        </p:txBody>
      </p:sp>
      <p:pic>
        <p:nvPicPr>
          <p:cNvPr id="3" name="Picture 2">
            <a:extLst>
              <a:ext uri="{FF2B5EF4-FFF2-40B4-BE49-F238E27FC236}">
                <a16:creationId xmlns:a16="http://schemas.microsoft.com/office/drawing/2014/main" xmlns="" id="{E3A41D8C-CA33-240C-893F-E0ABE9AFE508}"/>
              </a:ext>
            </a:extLst>
          </p:cNvPr>
          <p:cNvPicPr>
            <a:picLocks noChangeAspect="1"/>
          </p:cNvPicPr>
          <p:nvPr/>
        </p:nvPicPr>
        <p:blipFill>
          <a:blip r:embed="rId6">
            <a:extLst>
              <a:ext uri="{28A0092B-C50C-407E-A947-70E740481C1C}">
                <a14:useLocalDpi xmlns:a14="http://schemas.microsoft.com/office/drawing/2010/main" xmlns=""/>
              </a:ext>
            </a:extLst>
          </a:blip>
          <a:stretch>
            <a:fillRect/>
          </a:stretch>
        </p:blipFill>
        <p:spPr>
          <a:xfrm>
            <a:off x="2326511" y="1599131"/>
            <a:ext cx="4211411" cy="4327108"/>
          </a:xfrm>
          <a:prstGeom prst="rect">
            <a:avLst/>
          </a:prstGeom>
        </p:spPr>
      </p:pic>
    </p:spTree>
    <p:extLst>
      <p:ext uri="{BB962C8B-B14F-4D97-AF65-F5344CB8AC3E}">
        <p14:creationId xmlns:p14="http://schemas.microsoft.com/office/powerpoint/2010/main" xmlns="" val="260626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5"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ircle(in)">
                                      <p:cBhvr>
                                        <p:cTn id="11" dur="2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circle(in)">
                                      <p:cBhvr>
                                        <p:cTn id="1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endCondLst>
                    <p:cond evt="onStopAudio" delay="0">
                      <p:tgtEl>
                        <p:sldTgt/>
                      </p:tgtEl>
                    </p:cond>
                  </p:endCondLst>
                </p:cTn>
                <p:tgtEl>
                  <p:spTgt spid="2"/>
                </p:tgtEl>
              </p:cMediaNode>
            </p:video>
          </p:childTnLst>
        </p:cTn>
      </p:par>
    </p:tnLst>
    <p:bldLst>
      <p:bldP spid="15"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E.mp3" descr="PE.mp3">
            <a:hlinkClick r:id="" action="ppaction://media"/>
            <a:extLst>
              <a:ext uri="{FF2B5EF4-FFF2-40B4-BE49-F238E27FC236}">
                <a16:creationId xmlns:a16="http://schemas.microsoft.com/office/drawing/2014/main" xmlns="" id="{D28281F1-28AC-5C64-A98E-1781F0AE2FC2}"/>
              </a:ext>
            </a:extLst>
          </p:cNvPr>
          <p:cNvPicPr>
            <a:picLocks noChangeAspect="1"/>
          </p:cNvPicPr>
          <p:nvPr>
            <a:videoFile r:link="rId1"/>
            <p:extLst>
              <p:ext uri="{DAA4B4D4-6D71-4841-9C94-3DE7FCFB9230}">
                <p14:media xmlns:p14="http://schemas.microsoft.com/office/powerpoint/2010/main" xmlns="" r:embed="rId3"/>
              </p:ext>
            </p:extLst>
          </p:nvPr>
        </p:nvPicPr>
        <p:blipFill>
          <a:blip r:embed="rId4"/>
          <a:stretch>
            <a:fillRect/>
          </a:stretch>
        </p:blipFill>
        <p:spPr>
          <a:xfrm>
            <a:off x="3837650" y="3418106"/>
            <a:ext cx="812800" cy="812800"/>
          </a:xfrm>
          <a:prstGeom prst="rect">
            <a:avLst/>
          </a:prstGeom>
        </p:spPr>
      </p:pic>
      <p:pic>
        <p:nvPicPr>
          <p:cNvPr id="4" name="Picture 3" descr="A picture containing logo&#10;&#10;Description automatically generated">
            <a:extLst>
              <a:ext uri="{FF2B5EF4-FFF2-40B4-BE49-F238E27FC236}">
                <a16:creationId xmlns:a16="http://schemas.microsoft.com/office/drawing/2014/main" xmlns="" id="{D2932632-AC6A-0CD6-CC1C-5376A8078C5B}"/>
              </a:ext>
            </a:extLst>
          </p:cNvPr>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165320" y="409622"/>
            <a:ext cx="6210300" cy="927100"/>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xmlns="" id="{1C57EDF2-BB4D-F6EE-5B7F-71CB1BB9AD55}"/>
              </a:ext>
            </a:extLst>
          </p:cNvPr>
          <p:cNvSpPr txBox="1"/>
          <p:nvPr/>
        </p:nvSpPr>
        <p:spPr>
          <a:xfrm>
            <a:off x="8294221" y="973314"/>
            <a:ext cx="3628398" cy="369332"/>
          </a:xfrm>
          <a:prstGeom prst="rect">
            <a:avLst/>
          </a:prstGeom>
          <a:noFill/>
        </p:spPr>
        <p:txBody>
          <a:bodyPr wrap="square" rtlCol="0">
            <a:spAutoFit/>
          </a:bodyPr>
          <a:lstStyle/>
          <a:p>
            <a:r>
              <a:rPr lang="en-US" i="1" dirty="0">
                <a:solidFill>
                  <a:srgbClr val="FF0000"/>
                </a:solidFill>
              </a:rPr>
              <a:t>Click each picture to hear the sound.</a:t>
            </a:r>
          </a:p>
        </p:txBody>
      </p:sp>
      <p:sp>
        <p:nvSpPr>
          <p:cNvPr id="16" name="TextBox 15">
            <a:extLst>
              <a:ext uri="{FF2B5EF4-FFF2-40B4-BE49-F238E27FC236}">
                <a16:creationId xmlns:a16="http://schemas.microsoft.com/office/drawing/2014/main" xmlns="" id="{9BFBCAA2-8FE7-599C-0F20-9EB0E47C25D5}"/>
              </a:ext>
            </a:extLst>
          </p:cNvPr>
          <p:cNvSpPr txBox="1"/>
          <p:nvPr/>
        </p:nvSpPr>
        <p:spPr>
          <a:xfrm>
            <a:off x="6267523" y="2435897"/>
            <a:ext cx="4053396"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3600" dirty="0">
                <a:solidFill>
                  <a:srgbClr val="0070C0"/>
                </a:solidFill>
              </a:rPr>
              <a:t>P.E.</a:t>
            </a:r>
          </a:p>
          <a:p>
            <a:pPr algn="ctr"/>
            <a:r>
              <a:rPr lang="en-US" sz="3600" dirty="0">
                <a:solidFill>
                  <a:srgbClr val="0070C0"/>
                </a:solidFill>
              </a:rPr>
              <a:t>(physical education)</a:t>
            </a:r>
          </a:p>
        </p:txBody>
      </p:sp>
      <p:sp>
        <p:nvSpPr>
          <p:cNvPr id="22" name="TextBox 21">
            <a:extLst>
              <a:ext uri="{FF2B5EF4-FFF2-40B4-BE49-F238E27FC236}">
                <a16:creationId xmlns:a16="http://schemas.microsoft.com/office/drawing/2014/main" xmlns="" id="{52F42F5B-6DC0-99CB-EB85-6E6AE35CFB65}"/>
              </a:ext>
            </a:extLst>
          </p:cNvPr>
          <p:cNvSpPr txBox="1"/>
          <p:nvPr/>
        </p:nvSpPr>
        <p:spPr>
          <a:xfrm>
            <a:off x="9059207" y="575101"/>
            <a:ext cx="1913593" cy="369332"/>
          </a:xfrm>
          <a:prstGeom prst="rect">
            <a:avLst/>
          </a:prstGeom>
          <a:noFill/>
        </p:spPr>
        <p:txBody>
          <a:bodyPr wrap="square" rtlCol="0">
            <a:spAutoFit/>
          </a:bodyPr>
          <a:lstStyle/>
          <a:p>
            <a:r>
              <a:rPr lang="en-US" i="1" dirty="0">
                <a:solidFill>
                  <a:srgbClr val="FF0000"/>
                </a:solidFill>
              </a:rPr>
              <a:t>Listen and repeat.</a:t>
            </a:r>
          </a:p>
        </p:txBody>
      </p:sp>
      <p:pic>
        <p:nvPicPr>
          <p:cNvPr id="5" name="Picture 4">
            <a:extLst>
              <a:ext uri="{FF2B5EF4-FFF2-40B4-BE49-F238E27FC236}">
                <a16:creationId xmlns:a16="http://schemas.microsoft.com/office/drawing/2014/main" xmlns="" id="{EE6745FC-60CD-E522-3134-E1C00A7FC468}"/>
              </a:ext>
            </a:extLst>
          </p:cNvPr>
          <p:cNvPicPr>
            <a:picLocks noChangeAspect="1"/>
          </p:cNvPicPr>
          <p:nvPr/>
        </p:nvPicPr>
        <p:blipFill rotWithShape="1">
          <a:blip r:embed="rId6" cstate="email">
            <a:extLst>
              <a:ext uri="{28A0092B-C50C-407E-A947-70E740481C1C}">
                <a14:useLocalDpi xmlns:a14="http://schemas.microsoft.com/office/drawing/2010/main" xmlns=""/>
              </a:ext>
            </a:extLst>
          </a:blip>
          <a:srcRect/>
          <a:stretch/>
        </p:blipFill>
        <p:spPr>
          <a:xfrm>
            <a:off x="896942" y="1619839"/>
            <a:ext cx="4832525" cy="4412817"/>
          </a:xfrm>
          <a:prstGeom prst="rect">
            <a:avLst/>
          </a:prstGeom>
        </p:spPr>
      </p:pic>
      <p:sp>
        <p:nvSpPr>
          <p:cNvPr id="9" name="TextBox 8">
            <a:extLst>
              <a:ext uri="{FF2B5EF4-FFF2-40B4-BE49-F238E27FC236}">
                <a16:creationId xmlns:a16="http://schemas.microsoft.com/office/drawing/2014/main" xmlns="" id="{B2804484-46A1-BC19-CF44-E752C5D72C6B}"/>
              </a:ext>
            </a:extLst>
          </p:cNvPr>
          <p:cNvSpPr txBox="1"/>
          <p:nvPr/>
        </p:nvSpPr>
        <p:spPr>
          <a:xfrm>
            <a:off x="7273108" y="4637143"/>
            <a:ext cx="204222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dirty="0"/>
              <a:t>/ˌpiː ˈ</a:t>
            </a:r>
            <a:r>
              <a:rPr lang="en-US" dirty="0" err="1"/>
              <a:t>i</a:t>
            </a:r>
            <a:r>
              <a:rPr lang="en-US" dirty="0"/>
              <a:t>ː/ </a:t>
            </a:r>
          </a:p>
          <a:p>
            <a:pPr algn="ctr"/>
            <a:r>
              <a:rPr lang="vi-VN" dirty="0"/>
              <a:t>môn thể dục </a:t>
            </a:r>
          </a:p>
        </p:txBody>
      </p:sp>
    </p:spTree>
    <p:extLst>
      <p:ext uri="{BB962C8B-B14F-4D97-AF65-F5344CB8AC3E}">
        <p14:creationId xmlns:p14="http://schemas.microsoft.com/office/powerpoint/2010/main" xmlns="" val="222074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87"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circle(in)">
                                      <p:cBhvr>
                                        <p:cTn id="11" dur="20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endCondLst>
                    <p:cond evt="onStopAudio" delay="0">
                      <p:tgtEl>
                        <p:sldTgt/>
                      </p:tgtEl>
                    </p:cond>
                  </p:endCondLst>
                </p:cTn>
                <p:tgtEl>
                  <p:spTgt spid="2"/>
                </p:tgtEl>
              </p:cMediaNode>
            </p:video>
          </p:childTnLst>
        </p:cTn>
      </p:par>
    </p:tnLst>
    <p:bldLst>
      <p:bldP spid="16"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usic.mp3" descr="music.mp3">
            <a:hlinkClick r:id="" action="ppaction://media"/>
            <a:extLst>
              <a:ext uri="{FF2B5EF4-FFF2-40B4-BE49-F238E27FC236}">
                <a16:creationId xmlns:a16="http://schemas.microsoft.com/office/drawing/2014/main" xmlns="" id="{0C6F20F9-9408-A3A9-1501-01DC635016F5}"/>
              </a:ext>
            </a:extLst>
          </p:cNvPr>
          <p:cNvPicPr>
            <a:picLocks noChangeAspect="1"/>
          </p:cNvPicPr>
          <p:nvPr>
            <a:videoFile r:link="rId1"/>
            <p:extLst>
              <p:ext uri="{DAA4B4D4-6D71-4841-9C94-3DE7FCFB9230}">
                <p14:media xmlns:p14="http://schemas.microsoft.com/office/powerpoint/2010/main" xmlns="" r:embed="rId3"/>
              </p:ext>
            </p:extLst>
          </p:nvPr>
        </p:nvPicPr>
        <p:blipFill>
          <a:blip r:embed="rId4"/>
          <a:stretch>
            <a:fillRect/>
          </a:stretch>
        </p:blipFill>
        <p:spPr>
          <a:xfrm>
            <a:off x="4508983" y="3322260"/>
            <a:ext cx="812800" cy="812800"/>
          </a:xfrm>
          <a:prstGeom prst="rect">
            <a:avLst/>
          </a:prstGeom>
        </p:spPr>
      </p:pic>
      <p:pic>
        <p:nvPicPr>
          <p:cNvPr id="4" name="Picture 3" descr="A picture containing logo&#10;&#10;Description automatically generated">
            <a:extLst>
              <a:ext uri="{FF2B5EF4-FFF2-40B4-BE49-F238E27FC236}">
                <a16:creationId xmlns:a16="http://schemas.microsoft.com/office/drawing/2014/main" xmlns="" id="{D2932632-AC6A-0CD6-CC1C-5376A8078C5B}"/>
              </a:ext>
            </a:extLst>
          </p:cNvPr>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165320" y="409622"/>
            <a:ext cx="6210300" cy="927100"/>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xmlns="" id="{1C57EDF2-BB4D-F6EE-5B7F-71CB1BB9AD55}"/>
              </a:ext>
            </a:extLst>
          </p:cNvPr>
          <p:cNvSpPr txBox="1"/>
          <p:nvPr/>
        </p:nvSpPr>
        <p:spPr>
          <a:xfrm>
            <a:off x="8294221" y="973314"/>
            <a:ext cx="3628398" cy="369332"/>
          </a:xfrm>
          <a:prstGeom prst="rect">
            <a:avLst/>
          </a:prstGeom>
          <a:noFill/>
        </p:spPr>
        <p:txBody>
          <a:bodyPr wrap="square" rtlCol="0">
            <a:spAutoFit/>
          </a:bodyPr>
          <a:lstStyle/>
          <a:p>
            <a:r>
              <a:rPr lang="en-US" i="1" dirty="0">
                <a:solidFill>
                  <a:srgbClr val="FF0000"/>
                </a:solidFill>
              </a:rPr>
              <a:t>Click each picture to hear the sound.</a:t>
            </a:r>
          </a:p>
        </p:txBody>
      </p:sp>
      <p:sp>
        <p:nvSpPr>
          <p:cNvPr id="18" name="TextBox 17">
            <a:extLst>
              <a:ext uri="{FF2B5EF4-FFF2-40B4-BE49-F238E27FC236}">
                <a16:creationId xmlns:a16="http://schemas.microsoft.com/office/drawing/2014/main" xmlns="" id="{10A7C3D2-FAB3-B901-ED8D-F0E5566FD05C}"/>
              </a:ext>
            </a:extLst>
          </p:cNvPr>
          <p:cNvSpPr txBox="1"/>
          <p:nvPr/>
        </p:nvSpPr>
        <p:spPr>
          <a:xfrm>
            <a:off x="7135380" y="3973940"/>
            <a:ext cx="1836603"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3600" dirty="0">
                <a:solidFill>
                  <a:srgbClr val="0070C0"/>
                </a:solidFill>
              </a:rPr>
              <a:t>music</a:t>
            </a:r>
          </a:p>
        </p:txBody>
      </p:sp>
      <p:sp>
        <p:nvSpPr>
          <p:cNvPr id="21" name="TextBox 20">
            <a:extLst>
              <a:ext uri="{FF2B5EF4-FFF2-40B4-BE49-F238E27FC236}">
                <a16:creationId xmlns:a16="http://schemas.microsoft.com/office/drawing/2014/main" xmlns="" id="{601C1BE5-93CA-424A-85EA-79C302C18F35}"/>
              </a:ext>
            </a:extLst>
          </p:cNvPr>
          <p:cNvSpPr txBox="1"/>
          <p:nvPr/>
        </p:nvSpPr>
        <p:spPr>
          <a:xfrm>
            <a:off x="7308618" y="5147673"/>
            <a:ext cx="163095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dirty="0"/>
              <a:t>/ˈ</a:t>
            </a:r>
            <a:r>
              <a:rPr lang="en-US" dirty="0" err="1"/>
              <a:t>mjuːzɪk</a:t>
            </a:r>
            <a:r>
              <a:rPr lang="en-US" dirty="0"/>
              <a:t>/ </a:t>
            </a:r>
          </a:p>
          <a:p>
            <a:pPr algn="ctr"/>
            <a:r>
              <a:rPr lang="en-US" dirty="0"/>
              <a:t> </a:t>
            </a:r>
            <a:r>
              <a:rPr lang="en-US" dirty="0" err="1"/>
              <a:t>môn</a:t>
            </a:r>
            <a:r>
              <a:rPr lang="en-US" dirty="0"/>
              <a:t> </a:t>
            </a:r>
            <a:r>
              <a:rPr lang="en-US" dirty="0" err="1"/>
              <a:t>âm</a:t>
            </a:r>
            <a:r>
              <a:rPr lang="en-US" dirty="0"/>
              <a:t> </a:t>
            </a:r>
            <a:r>
              <a:rPr lang="en-US" dirty="0" err="1"/>
              <a:t>nhạc</a:t>
            </a:r>
            <a:r>
              <a:rPr lang="en-US" dirty="0"/>
              <a:t> </a:t>
            </a:r>
          </a:p>
        </p:txBody>
      </p:sp>
      <p:sp>
        <p:nvSpPr>
          <p:cNvPr id="22" name="TextBox 21">
            <a:extLst>
              <a:ext uri="{FF2B5EF4-FFF2-40B4-BE49-F238E27FC236}">
                <a16:creationId xmlns:a16="http://schemas.microsoft.com/office/drawing/2014/main" xmlns="" id="{52F42F5B-6DC0-99CB-EB85-6E6AE35CFB65}"/>
              </a:ext>
            </a:extLst>
          </p:cNvPr>
          <p:cNvSpPr txBox="1"/>
          <p:nvPr/>
        </p:nvSpPr>
        <p:spPr>
          <a:xfrm>
            <a:off x="9059207" y="575101"/>
            <a:ext cx="1913593" cy="369332"/>
          </a:xfrm>
          <a:prstGeom prst="rect">
            <a:avLst/>
          </a:prstGeom>
          <a:noFill/>
        </p:spPr>
        <p:txBody>
          <a:bodyPr wrap="square" rtlCol="0">
            <a:spAutoFit/>
          </a:bodyPr>
          <a:lstStyle/>
          <a:p>
            <a:r>
              <a:rPr lang="en-US" i="1" dirty="0">
                <a:solidFill>
                  <a:srgbClr val="FF0000"/>
                </a:solidFill>
              </a:rPr>
              <a:t>Listen and repeat.</a:t>
            </a:r>
          </a:p>
        </p:txBody>
      </p:sp>
      <p:pic>
        <p:nvPicPr>
          <p:cNvPr id="3" name="Picture 2" descr="A picture containing shape&#10;&#10;Description automatically generated">
            <a:extLst>
              <a:ext uri="{FF2B5EF4-FFF2-40B4-BE49-F238E27FC236}">
                <a16:creationId xmlns:a16="http://schemas.microsoft.com/office/drawing/2014/main" xmlns="" id="{A4499603-A2AB-CDE8-8AF4-670D70969199}"/>
              </a:ext>
            </a:extLst>
          </p:cNvPr>
          <p:cNvPicPr>
            <a:picLocks noChangeAspect="1"/>
          </p:cNvPicPr>
          <p:nvPr/>
        </p:nvPicPr>
        <p:blipFill>
          <a:blip r:embed="rId6">
            <a:extLst>
              <a:ext uri="{28A0092B-C50C-407E-A947-70E740481C1C}">
                <a14:useLocalDpi xmlns:a14="http://schemas.microsoft.com/office/drawing/2010/main" xmlns=""/>
              </a:ext>
            </a:extLst>
          </a:blip>
          <a:stretch>
            <a:fillRect/>
          </a:stretch>
        </p:blipFill>
        <p:spPr>
          <a:xfrm>
            <a:off x="1863524" y="1577806"/>
            <a:ext cx="4409954" cy="4531106"/>
          </a:xfrm>
          <a:prstGeom prst="rect">
            <a:avLst/>
          </a:prstGeom>
        </p:spPr>
      </p:pic>
    </p:spTree>
    <p:extLst>
      <p:ext uri="{BB962C8B-B14F-4D97-AF65-F5344CB8AC3E}">
        <p14:creationId xmlns:p14="http://schemas.microsoft.com/office/powerpoint/2010/main" xmlns="" val="234983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circle(in)">
                                      <p:cBhvr>
                                        <p:cTn id="11" dur="20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ircle(in)">
                                      <p:cBhvr>
                                        <p:cTn id="16"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endCondLst>
                    <p:cond evt="onStopAudio" delay="0">
                      <p:tgtEl>
                        <p:sldTgt/>
                      </p:tgtEl>
                    </p:cond>
                  </p:endCondLst>
                </p:cTn>
                <p:tgtEl>
                  <p:spTgt spid="2"/>
                </p:tgtEl>
              </p:cMediaNode>
            </p:video>
          </p:childTnLst>
        </p:cTn>
      </p:par>
    </p:tnLst>
    <p:bldLst>
      <p:bldP spid="18"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white sign&#10;&#10;Description automatically generated with low confidence">
            <a:extLst>
              <a:ext uri="{FF2B5EF4-FFF2-40B4-BE49-F238E27FC236}">
                <a16:creationId xmlns:a16="http://schemas.microsoft.com/office/drawing/2014/main" xmlns="" id="{EFD859EB-5988-3D62-FEF6-BDCFA891F156}"/>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205535" y="442972"/>
            <a:ext cx="4210168" cy="772369"/>
          </a:xfrm>
          <a:prstGeom prst="rect">
            <a:avLst/>
          </a:prstGeom>
          <a:effectLst>
            <a:outerShdw blurRad="50800" dist="38100" algn="l" rotWithShape="0">
              <a:prstClr val="black">
                <a:alpha val="40000"/>
              </a:prstClr>
            </a:outerShdw>
          </a:effectLst>
        </p:spPr>
      </p:pic>
      <p:pic>
        <p:nvPicPr>
          <p:cNvPr id="7" name="Picture 6" descr="Diagram&#10;&#10;Description automatically generated">
            <a:extLst>
              <a:ext uri="{FF2B5EF4-FFF2-40B4-BE49-F238E27FC236}">
                <a16:creationId xmlns:a16="http://schemas.microsoft.com/office/drawing/2014/main" xmlns="" id="{C9DD3057-A0A5-301F-E1E8-1DC85B6083F8}"/>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92100" y="1670050"/>
            <a:ext cx="11607800" cy="3517900"/>
          </a:xfrm>
          <a:prstGeom prst="rect">
            <a:avLst/>
          </a:prstGeom>
        </p:spPr>
      </p:pic>
    </p:spTree>
    <p:extLst>
      <p:ext uri="{BB962C8B-B14F-4D97-AF65-F5344CB8AC3E}">
        <p14:creationId xmlns:p14="http://schemas.microsoft.com/office/powerpoint/2010/main" xmlns="" val="2345398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9FB11F0-F277-BFCC-A3A6-6F00956105CA}"/>
              </a:ext>
            </a:extLst>
          </p:cNvPr>
          <p:cNvSpPr/>
          <p:nvPr/>
        </p:nvSpPr>
        <p:spPr>
          <a:xfrm>
            <a:off x="3935955" y="1150258"/>
            <a:ext cx="3077446"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Let’s play!</a:t>
            </a:r>
          </a:p>
        </p:txBody>
      </p:sp>
    </p:spTree>
    <p:extLst>
      <p:ext uri="{BB962C8B-B14F-4D97-AF65-F5344CB8AC3E}">
        <p14:creationId xmlns:p14="http://schemas.microsoft.com/office/powerpoint/2010/main" xmlns="" val="1402227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text, sign&#10;&#10;Description automatically generated">
            <a:extLst>
              <a:ext uri="{FF2B5EF4-FFF2-40B4-BE49-F238E27FC236}">
                <a16:creationId xmlns:a16="http://schemas.microsoft.com/office/drawing/2014/main" xmlns="" id="{36C185A3-69DD-BDEB-B9D0-B7641C2C6C97}"/>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3352800" y="1559615"/>
            <a:ext cx="5181600" cy="4682552"/>
          </a:xfrm>
          <a:prstGeom prst="rect">
            <a:avLst/>
          </a:prstGeom>
        </p:spPr>
      </p:pic>
      <p:pic>
        <p:nvPicPr>
          <p:cNvPr id="22" name="math.mp3" descr="math.mp3">
            <a:hlinkClick r:id="" action="ppaction://media"/>
            <a:extLst>
              <a:ext uri="{FF2B5EF4-FFF2-40B4-BE49-F238E27FC236}">
                <a16:creationId xmlns:a16="http://schemas.microsoft.com/office/drawing/2014/main" xmlns="" id="{F1E470B8-C2C7-1CFB-0E9E-087DB24676B0}"/>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a:stretch>
            <a:fillRect/>
          </a:stretch>
        </p:blipFill>
        <p:spPr>
          <a:xfrm>
            <a:off x="7518400" y="241300"/>
            <a:ext cx="812800" cy="812800"/>
          </a:xfrm>
          <a:prstGeom prst="rect">
            <a:avLst/>
          </a:prstGeom>
        </p:spPr>
      </p:pic>
      <p:sp>
        <p:nvSpPr>
          <p:cNvPr id="3" name="Rectangle 2"/>
          <p:cNvSpPr/>
          <p:nvPr/>
        </p:nvSpPr>
        <p:spPr>
          <a:xfrm>
            <a:off x="1543044" y="22226"/>
            <a:ext cx="2257430" cy="1676400"/>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19525" y="22225"/>
            <a:ext cx="2257430" cy="1676400"/>
          </a:xfrm>
          <a:prstGeom prst="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08689" y="22226"/>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97870" y="22225"/>
            <a:ext cx="2257430" cy="1676400"/>
          </a:xfrm>
          <a:prstGeom prst="rect">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36700" y="1714501"/>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08556" y="1714500"/>
            <a:ext cx="2257430" cy="1676400"/>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15045" y="1714501"/>
            <a:ext cx="2257430" cy="1676400"/>
          </a:xfrm>
          <a:prstGeom prst="rect">
            <a:avLst/>
          </a:prstGeom>
          <a:solidFill>
            <a:srgbClr val="1B89E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91526" y="1714500"/>
            <a:ext cx="2257430" cy="1676400"/>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43044" y="3425825"/>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19525" y="3425824"/>
            <a:ext cx="2257430" cy="1676400"/>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08689" y="3425825"/>
            <a:ext cx="2257430" cy="1676400"/>
          </a:xfrm>
          <a:prstGeom prst="rect">
            <a:avLst/>
          </a:prstGeom>
          <a:solidFill>
            <a:srgbClr val="0033C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85170" y="3425824"/>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36700" y="5118100"/>
            <a:ext cx="2257430" cy="1727201"/>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813181" y="5118099"/>
            <a:ext cx="2257430" cy="1727201"/>
          </a:xfrm>
          <a:prstGeom prst="rect">
            <a:avLst/>
          </a:prstGeom>
          <a:solidFill>
            <a:srgbClr val="6600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02345" y="5118100"/>
            <a:ext cx="2257430" cy="1727201"/>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391526" y="5118099"/>
            <a:ext cx="2257430" cy="1727201"/>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924800" y="5981699"/>
            <a:ext cx="2514600" cy="723901"/>
          </a:xfrm>
          <a:prstGeom prst="round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SHOW</a:t>
            </a:r>
            <a:endParaRPr lang="en-US" b="1" dirty="0"/>
          </a:p>
        </p:txBody>
      </p:sp>
      <p:sp>
        <p:nvSpPr>
          <p:cNvPr id="20" name="Rounded Rectangle 19"/>
          <p:cNvSpPr/>
          <p:nvPr/>
        </p:nvSpPr>
        <p:spPr>
          <a:xfrm>
            <a:off x="2209800" y="76200"/>
            <a:ext cx="7772400" cy="1143000"/>
          </a:xfrm>
          <a:prstGeom prst="roundRect">
            <a:avLst/>
          </a:prstGeom>
          <a:solidFill>
            <a:srgbClr val="66FFFF"/>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ysClr val="windowText" lastClr="000000"/>
                </a:solidFill>
              </a:rPr>
              <a:t>math</a:t>
            </a:r>
            <a:endParaRPr lang="en-US" sz="4000" b="1" dirty="0">
              <a:solidFill>
                <a:sysClr val="windowText" lastClr="000000"/>
              </a:solidFill>
            </a:endParaRPr>
          </a:p>
        </p:txBody>
      </p:sp>
    </p:spTree>
    <p:extLst>
      <p:ext uri="{BB962C8B-B14F-4D97-AF65-F5344CB8AC3E}">
        <p14:creationId xmlns:p14="http://schemas.microsoft.com/office/powerpoint/2010/main" xmlns="" val="6859622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grpId="0" nodeType="clickEffect">
                                  <p:stCondLst>
                                    <p:cond delay="0"/>
                                  </p:stCondLst>
                                  <p:childTnLst>
                                    <p:anim calcmode="lin" valueType="num">
                                      <p:cBhvr>
                                        <p:cTn id="15" dur="1000"/>
                                        <p:tgtEl>
                                          <p:spTgt spid="4"/>
                                        </p:tgtEl>
                                        <p:attrNameLst>
                                          <p:attrName>ppt_w</p:attrName>
                                        </p:attrNameLst>
                                      </p:cBhvr>
                                      <p:tavLst>
                                        <p:tav tm="0">
                                          <p:val>
                                            <p:strVal val="ppt_w"/>
                                          </p:val>
                                        </p:tav>
                                        <p:tav tm="100000">
                                          <p:val>
                                            <p:fltVal val="0"/>
                                          </p:val>
                                        </p:tav>
                                      </p:tavLst>
                                    </p:anim>
                                    <p:anim calcmode="lin" valueType="num">
                                      <p:cBhvr>
                                        <p:cTn id="16" dur="1000"/>
                                        <p:tgtEl>
                                          <p:spTgt spid="4"/>
                                        </p:tgtEl>
                                        <p:attrNameLst>
                                          <p:attrName>ppt_h</p:attrName>
                                        </p:attrNameLst>
                                      </p:cBhvr>
                                      <p:tavLst>
                                        <p:tav tm="0">
                                          <p:val>
                                            <p:strVal val="ppt_h"/>
                                          </p:val>
                                        </p:tav>
                                        <p:tav tm="100000">
                                          <p:val>
                                            <p:fltVal val="0"/>
                                          </p:val>
                                        </p:tav>
                                      </p:tavLst>
                                    </p:anim>
                                    <p:anim calcmode="lin" valueType="num">
                                      <p:cBhvr>
                                        <p:cTn id="17" dur="1000"/>
                                        <p:tgtEl>
                                          <p:spTgt spid="4"/>
                                        </p:tgtEl>
                                        <p:attrNameLst>
                                          <p:attrName>style.rotation</p:attrName>
                                        </p:attrNameLst>
                                      </p:cBhvr>
                                      <p:tavLst>
                                        <p:tav tm="0">
                                          <p:val>
                                            <p:fltVal val="0"/>
                                          </p:val>
                                        </p:tav>
                                        <p:tav tm="100000">
                                          <p:val>
                                            <p:fltVal val="90"/>
                                          </p:val>
                                        </p:tav>
                                      </p:tavLst>
                                    </p:anim>
                                    <p:animEffect transition="out" filter="fade">
                                      <p:cBhvr>
                                        <p:cTn id="18" dur="1000"/>
                                        <p:tgtEl>
                                          <p:spTgt spid="4"/>
                                        </p:tgtEl>
                                      </p:cBhvr>
                                    </p:animEffect>
                                    <p:set>
                                      <p:cBhvr>
                                        <p:cTn id="19"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31" presetClass="exit" presetSubtype="0" fill="hold" grpId="0" nodeType="clickEffect">
                                  <p:stCondLst>
                                    <p:cond delay="0"/>
                                  </p:stCondLst>
                                  <p:childTnLst>
                                    <p:anim calcmode="lin" valueType="num">
                                      <p:cBhvr>
                                        <p:cTn id="24" dur="1000"/>
                                        <p:tgtEl>
                                          <p:spTgt spid="5"/>
                                        </p:tgtEl>
                                        <p:attrNameLst>
                                          <p:attrName>ppt_w</p:attrName>
                                        </p:attrNameLst>
                                      </p:cBhvr>
                                      <p:tavLst>
                                        <p:tav tm="0">
                                          <p:val>
                                            <p:strVal val="ppt_w"/>
                                          </p:val>
                                        </p:tav>
                                        <p:tav tm="100000">
                                          <p:val>
                                            <p:fltVal val="0"/>
                                          </p:val>
                                        </p:tav>
                                      </p:tavLst>
                                    </p:anim>
                                    <p:anim calcmode="lin" valueType="num">
                                      <p:cBhvr>
                                        <p:cTn id="25" dur="1000"/>
                                        <p:tgtEl>
                                          <p:spTgt spid="5"/>
                                        </p:tgtEl>
                                        <p:attrNameLst>
                                          <p:attrName>ppt_h</p:attrName>
                                        </p:attrNameLst>
                                      </p:cBhvr>
                                      <p:tavLst>
                                        <p:tav tm="0">
                                          <p:val>
                                            <p:strVal val="ppt_h"/>
                                          </p:val>
                                        </p:tav>
                                        <p:tav tm="100000">
                                          <p:val>
                                            <p:fltVal val="0"/>
                                          </p:val>
                                        </p:tav>
                                      </p:tavLst>
                                    </p:anim>
                                    <p:anim calcmode="lin" valueType="num">
                                      <p:cBhvr>
                                        <p:cTn id="26" dur="1000"/>
                                        <p:tgtEl>
                                          <p:spTgt spid="5"/>
                                        </p:tgtEl>
                                        <p:attrNameLst>
                                          <p:attrName>style.rotation</p:attrName>
                                        </p:attrNameLst>
                                      </p:cBhvr>
                                      <p:tavLst>
                                        <p:tav tm="0">
                                          <p:val>
                                            <p:fltVal val="0"/>
                                          </p:val>
                                        </p:tav>
                                        <p:tav tm="100000">
                                          <p:val>
                                            <p:fltVal val="90"/>
                                          </p:val>
                                        </p:tav>
                                      </p:tavLst>
                                    </p:anim>
                                    <p:animEffect transition="out" filter="fade">
                                      <p:cBhvr>
                                        <p:cTn id="27" dur="1000"/>
                                        <p:tgtEl>
                                          <p:spTgt spid="5"/>
                                        </p:tgtEl>
                                      </p:cBhvr>
                                    </p:animEffect>
                                    <p:set>
                                      <p:cBhvr>
                                        <p:cTn id="28"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31" presetClass="exit" presetSubtype="0" fill="hold" grpId="0" nodeType="clickEffect">
                                  <p:stCondLst>
                                    <p:cond delay="0"/>
                                  </p:stCondLst>
                                  <p:childTnLst>
                                    <p:anim calcmode="lin" valueType="num">
                                      <p:cBhvr>
                                        <p:cTn id="33" dur="1000"/>
                                        <p:tgtEl>
                                          <p:spTgt spid="6"/>
                                        </p:tgtEl>
                                        <p:attrNameLst>
                                          <p:attrName>ppt_w</p:attrName>
                                        </p:attrNameLst>
                                      </p:cBhvr>
                                      <p:tavLst>
                                        <p:tav tm="0">
                                          <p:val>
                                            <p:strVal val="ppt_w"/>
                                          </p:val>
                                        </p:tav>
                                        <p:tav tm="100000">
                                          <p:val>
                                            <p:fltVal val="0"/>
                                          </p:val>
                                        </p:tav>
                                      </p:tavLst>
                                    </p:anim>
                                    <p:anim calcmode="lin" valueType="num">
                                      <p:cBhvr>
                                        <p:cTn id="34" dur="1000"/>
                                        <p:tgtEl>
                                          <p:spTgt spid="6"/>
                                        </p:tgtEl>
                                        <p:attrNameLst>
                                          <p:attrName>ppt_h</p:attrName>
                                        </p:attrNameLst>
                                      </p:cBhvr>
                                      <p:tavLst>
                                        <p:tav tm="0">
                                          <p:val>
                                            <p:strVal val="ppt_h"/>
                                          </p:val>
                                        </p:tav>
                                        <p:tav tm="100000">
                                          <p:val>
                                            <p:fltVal val="0"/>
                                          </p:val>
                                        </p:tav>
                                      </p:tavLst>
                                    </p:anim>
                                    <p:anim calcmode="lin" valueType="num">
                                      <p:cBhvr>
                                        <p:cTn id="35" dur="1000"/>
                                        <p:tgtEl>
                                          <p:spTgt spid="6"/>
                                        </p:tgtEl>
                                        <p:attrNameLst>
                                          <p:attrName>style.rotation</p:attrName>
                                        </p:attrNameLst>
                                      </p:cBhvr>
                                      <p:tavLst>
                                        <p:tav tm="0">
                                          <p:val>
                                            <p:fltVal val="0"/>
                                          </p:val>
                                        </p:tav>
                                        <p:tav tm="100000">
                                          <p:val>
                                            <p:fltVal val="90"/>
                                          </p:val>
                                        </p:tav>
                                      </p:tavLst>
                                    </p:anim>
                                    <p:animEffect transition="out" filter="fade">
                                      <p:cBhvr>
                                        <p:cTn id="36" dur="1000"/>
                                        <p:tgtEl>
                                          <p:spTgt spid="6"/>
                                        </p:tgtEl>
                                      </p:cBhvr>
                                    </p:animEffect>
                                    <p:set>
                                      <p:cBhvr>
                                        <p:cTn id="3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grpId="0" nodeType="clickEffect">
                                  <p:stCondLst>
                                    <p:cond delay="0"/>
                                  </p:stCondLst>
                                  <p:childTnLst>
                                    <p:anim calcmode="lin" valueType="num">
                                      <p:cBhvr>
                                        <p:cTn id="42" dur="1000"/>
                                        <p:tgtEl>
                                          <p:spTgt spid="7"/>
                                        </p:tgtEl>
                                        <p:attrNameLst>
                                          <p:attrName>ppt_w</p:attrName>
                                        </p:attrNameLst>
                                      </p:cBhvr>
                                      <p:tavLst>
                                        <p:tav tm="0">
                                          <p:val>
                                            <p:strVal val="ppt_w"/>
                                          </p:val>
                                        </p:tav>
                                        <p:tav tm="100000">
                                          <p:val>
                                            <p:fltVal val="0"/>
                                          </p:val>
                                        </p:tav>
                                      </p:tavLst>
                                    </p:anim>
                                    <p:anim calcmode="lin" valueType="num">
                                      <p:cBhvr>
                                        <p:cTn id="43" dur="1000"/>
                                        <p:tgtEl>
                                          <p:spTgt spid="7"/>
                                        </p:tgtEl>
                                        <p:attrNameLst>
                                          <p:attrName>ppt_h</p:attrName>
                                        </p:attrNameLst>
                                      </p:cBhvr>
                                      <p:tavLst>
                                        <p:tav tm="0">
                                          <p:val>
                                            <p:strVal val="ppt_h"/>
                                          </p:val>
                                        </p:tav>
                                        <p:tav tm="100000">
                                          <p:val>
                                            <p:fltVal val="0"/>
                                          </p:val>
                                        </p:tav>
                                      </p:tavLst>
                                    </p:anim>
                                    <p:anim calcmode="lin" valueType="num">
                                      <p:cBhvr>
                                        <p:cTn id="44" dur="1000"/>
                                        <p:tgtEl>
                                          <p:spTgt spid="7"/>
                                        </p:tgtEl>
                                        <p:attrNameLst>
                                          <p:attrName>style.rotation</p:attrName>
                                        </p:attrNameLst>
                                      </p:cBhvr>
                                      <p:tavLst>
                                        <p:tav tm="0">
                                          <p:val>
                                            <p:fltVal val="0"/>
                                          </p:val>
                                        </p:tav>
                                        <p:tav tm="100000">
                                          <p:val>
                                            <p:fltVal val="90"/>
                                          </p:val>
                                        </p:tav>
                                      </p:tavLst>
                                    </p:anim>
                                    <p:animEffect transition="out" filter="fade">
                                      <p:cBhvr>
                                        <p:cTn id="45" dur="1000"/>
                                        <p:tgtEl>
                                          <p:spTgt spid="7"/>
                                        </p:tgtEl>
                                      </p:cBhvr>
                                    </p:animEffect>
                                    <p:set>
                                      <p:cBhvr>
                                        <p:cTn id="4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31" presetClass="exit" presetSubtype="0" fill="hold" grpId="0" nodeType="clickEffect">
                                  <p:stCondLst>
                                    <p:cond delay="0"/>
                                  </p:stCondLst>
                                  <p:childTnLst>
                                    <p:anim calcmode="lin" valueType="num">
                                      <p:cBhvr>
                                        <p:cTn id="51" dur="1000"/>
                                        <p:tgtEl>
                                          <p:spTgt spid="8"/>
                                        </p:tgtEl>
                                        <p:attrNameLst>
                                          <p:attrName>ppt_w</p:attrName>
                                        </p:attrNameLst>
                                      </p:cBhvr>
                                      <p:tavLst>
                                        <p:tav tm="0">
                                          <p:val>
                                            <p:strVal val="ppt_w"/>
                                          </p:val>
                                        </p:tav>
                                        <p:tav tm="100000">
                                          <p:val>
                                            <p:fltVal val="0"/>
                                          </p:val>
                                        </p:tav>
                                      </p:tavLst>
                                    </p:anim>
                                    <p:anim calcmode="lin" valueType="num">
                                      <p:cBhvr>
                                        <p:cTn id="52" dur="1000"/>
                                        <p:tgtEl>
                                          <p:spTgt spid="8"/>
                                        </p:tgtEl>
                                        <p:attrNameLst>
                                          <p:attrName>ppt_h</p:attrName>
                                        </p:attrNameLst>
                                      </p:cBhvr>
                                      <p:tavLst>
                                        <p:tav tm="0">
                                          <p:val>
                                            <p:strVal val="ppt_h"/>
                                          </p:val>
                                        </p:tav>
                                        <p:tav tm="100000">
                                          <p:val>
                                            <p:fltVal val="0"/>
                                          </p:val>
                                        </p:tav>
                                      </p:tavLst>
                                    </p:anim>
                                    <p:anim calcmode="lin" valueType="num">
                                      <p:cBhvr>
                                        <p:cTn id="53" dur="1000"/>
                                        <p:tgtEl>
                                          <p:spTgt spid="8"/>
                                        </p:tgtEl>
                                        <p:attrNameLst>
                                          <p:attrName>style.rotation</p:attrName>
                                        </p:attrNameLst>
                                      </p:cBhvr>
                                      <p:tavLst>
                                        <p:tav tm="0">
                                          <p:val>
                                            <p:fltVal val="0"/>
                                          </p:val>
                                        </p:tav>
                                        <p:tav tm="100000">
                                          <p:val>
                                            <p:fltVal val="90"/>
                                          </p:val>
                                        </p:tav>
                                      </p:tavLst>
                                    </p:anim>
                                    <p:animEffect transition="out" filter="fade">
                                      <p:cBhvr>
                                        <p:cTn id="54" dur="1000"/>
                                        <p:tgtEl>
                                          <p:spTgt spid="8"/>
                                        </p:tgtEl>
                                      </p:cBhvr>
                                    </p:animEffect>
                                    <p:set>
                                      <p:cBhvr>
                                        <p:cTn id="5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31" presetClass="exit" presetSubtype="0" fill="hold" grpId="0" nodeType="clickEffect">
                                  <p:stCondLst>
                                    <p:cond delay="0"/>
                                  </p:stCondLst>
                                  <p:childTnLst>
                                    <p:anim calcmode="lin" valueType="num">
                                      <p:cBhvr>
                                        <p:cTn id="60" dur="1000"/>
                                        <p:tgtEl>
                                          <p:spTgt spid="9"/>
                                        </p:tgtEl>
                                        <p:attrNameLst>
                                          <p:attrName>ppt_w</p:attrName>
                                        </p:attrNameLst>
                                      </p:cBhvr>
                                      <p:tavLst>
                                        <p:tav tm="0">
                                          <p:val>
                                            <p:strVal val="ppt_w"/>
                                          </p:val>
                                        </p:tav>
                                        <p:tav tm="100000">
                                          <p:val>
                                            <p:fltVal val="0"/>
                                          </p:val>
                                        </p:tav>
                                      </p:tavLst>
                                    </p:anim>
                                    <p:anim calcmode="lin" valueType="num">
                                      <p:cBhvr>
                                        <p:cTn id="61" dur="1000"/>
                                        <p:tgtEl>
                                          <p:spTgt spid="9"/>
                                        </p:tgtEl>
                                        <p:attrNameLst>
                                          <p:attrName>ppt_h</p:attrName>
                                        </p:attrNameLst>
                                      </p:cBhvr>
                                      <p:tavLst>
                                        <p:tav tm="0">
                                          <p:val>
                                            <p:strVal val="ppt_h"/>
                                          </p:val>
                                        </p:tav>
                                        <p:tav tm="100000">
                                          <p:val>
                                            <p:fltVal val="0"/>
                                          </p:val>
                                        </p:tav>
                                      </p:tavLst>
                                    </p:anim>
                                    <p:anim calcmode="lin" valueType="num">
                                      <p:cBhvr>
                                        <p:cTn id="62" dur="1000"/>
                                        <p:tgtEl>
                                          <p:spTgt spid="9"/>
                                        </p:tgtEl>
                                        <p:attrNameLst>
                                          <p:attrName>style.rotation</p:attrName>
                                        </p:attrNameLst>
                                      </p:cBhvr>
                                      <p:tavLst>
                                        <p:tav tm="0">
                                          <p:val>
                                            <p:fltVal val="0"/>
                                          </p:val>
                                        </p:tav>
                                        <p:tav tm="100000">
                                          <p:val>
                                            <p:fltVal val="90"/>
                                          </p:val>
                                        </p:tav>
                                      </p:tavLst>
                                    </p:anim>
                                    <p:animEffect transition="out" filter="fade">
                                      <p:cBhvr>
                                        <p:cTn id="63" dur="1000"/>
                                        <p:tgtEl>
                                          <p:spTgt spid="9"/>
                                        </p:tgtEl>
                                      </p:cBhvr>
                                    </p:animEffect>
                                    <p:set>
                                      <p:cBhvr>
                                        <p:cTn id="64"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31" presetClass="exit" presetSubtype="0" fill="hold" grpId="0" nodeType="clickEffect">
                                  <p:stCondLst>
                                    <p:cond delay="0"/>
                                  </p:stCondLst>
                                  <p:childTnLst>
                                    <p:anim calcmode="lin" valueType="num">
                                      <p:cBhvr>
                                        <p:cTn id="69" dur="1000"/>
                                        <p:tgtEl>
                                          <p:spTgt spid="10"/>
                                        </p:tgtEl>
                                        <p:attrNameLst>
                                          <p:attrName>ppt_w</p:attrName>
                                        </p:attrNameLst>
                                      </p:cBhvr>
                                      <p:tavLst>
                                        <p:tav tm="0">
                                          <p:val>
                                            <p:strVal val="ppt_w"/>
                                          </p:val>
                                        </p:tav>
                                        <p:tav tm="100000">
                                          <p:val>
                                            <p:fltVal val="0"/>
                                          </p:val>
                                        </p:tav>
                                      </p:tavLst>
                                    </p:anim>
                                    <p:anim calcmode="lin" valueType="num">
                                      <p:cBhvr>
                                        <p:cTn id="70" dur="1000"/>
                                        <p:tgtEl>
                                          <p:spTgt spid="10"/>
                                        </p:tgtEl>
                                        <p:attrNameLst>
                                          <p:attrName>ppt_h</p:attrName>
                                        </p:attrNameLst>
                                      </p:cBhvr>
                                      <p:tavLst>
                                        <p:tav tm="0">
                                          <p:val>
                                            <p:strVal val="ppt_h"/>
                                          </p:val>
                                        </p:tav>
                                        <p:tav tm="100000">
                                          <p:val>
                                            <p:fltVal val="0"/>
                                          </p:val>
                                        </p:tav>
                                      </p:tavLst>
                                    </p:anim>
                                    <p:anim calcmode="lin" valueType="num">
                                      <p:cBhvr>
                                        <p:cTn id="71" dur="1000"/>
                                        <p:tgtEl>
                                          <p:spTgt spid="10"/>
                                        </p:tgtEl>
                                        <p:attrNameLst>
                                          <p:attrName>style.rotation</p:attrName>
                                        </p:attrNameLst>
                                      </p:cBhvr>
                                      <p:tavLst>
                                        <p:tav tm="0">
                                          <p:val>
                                            <p:fltVal val="0"/>
                                          </p:val>
                                        </p:tav>
                                        <p:tav tm="100000">
                                          <p:val>
                                            <p:fltVal val="90"/>
                                          </p:val>
                                        </p:tav>
                                      </p:tavLst>
                                    </p:anim>
                                    <p:animEffect transition="out" filter="fade">
                                      <p:cBhvr>
                                        <p:cTn id="72" dur="1000"/>
                                        <p:tgtEl>
                                          <p:spTgt spid="10"/>
                                        </p:tgtEl>
                                      </p:cBhvr>
                                    </p:animEffect>
                                    <p:set>
                                      <p:cBhvr>
                                        <p:cTn id="73"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4" restart="whenNotActive" fill="hold" evtFilter="cancelBubble" nodeType="interactiveSeq">
                <p:stCondLst>
                  <p:cond evt="onClick" delay="0">
                    <p:tgtEl>
                      <p:spTgt spid="11"/>
                    </p:tgtEl>
                  </p:cond>
                </p:stCondLst>
                <p:endSync evt="end" delay="0">
                  <p:rtn val="all"/>
                </p:endSync>
                <p:childTnLst>
                  <p:par>
                    <p:cTn id="75" fill="hold">
                      <p:stCondLst>
                        <p:cond delay="0"/>
                      </p:stCondLst>
                      <p:childTnLst>
                        <p:par>
                          <p:cTn id="76" fill="hold">
                            <p:stCondLst>
                              <p:cond delay="0"/>
                            </p:stCondLst>
                            <p:childTnLst>
                              <p:par>
                                <p:cTn id="77" presetID="31" presetClass="exit" presetSubtype="0" fill="hold" grpId="0" nodeType="clickEffect">
                                  <p:stCondLst>
                                    <p:cond delay="0"/>
                                  </p:stCondLst>
                                  <p:childTnLst>
                                    <p:anim calcmode="lin" valueType="num">
                                      <p:cBhvr>
                                        <p:cTn id="78" dur="1000"/>
                                        <p:tgtEl>
                                          <p:spTgt spid="11"/>
                                        </p:tgtEl>
                                        <p:attrNameLst>
                                          <p:attrName>ppt_w</p:attrName>
                                        </p:attrNameLst>
                                      </p:cBhvr>
                                      <p:tavLst>
                                        <p:tav tm="0">
                                          <p:val>
                                            <p:strVal val="ppt_w"/>
                                          </p:val>
                                        </p:tav>
                                        <p:tav tm="100000">
                                          <p:val>
                                            <p:fltVal val="0"/>
                                          </p:val>
                                        </p:tav>
                                      </p:tavLst>
                                    </p:anim>
                                    <p:anim calcmode="lin" valueType="num">
                                      <p:cBhvr>
                                        <p:cTn id="79" dur="1000"/>
                                        <p:tgtEl>
                                          <p:spTgt spid="11"/>
                                        </p:tgtEl>
                                        <p:attrNameLst>
                                          <p:attrName>ppt_h</p:attrName>
                                        </p:attrNameLst>
                                      </p:cBhvr>
                                      <p:tavLst>
                                        <p:tav tm="0">
                                          <p:val>
                                            <p:strVal val="ppt_h"/>
                                          </p:val>
                                        </p:tav>
                                        <p:tav tm="100000">
                                          <p:val>
                                            <p:fltVal val="0"/>
                                          </p:val>
                                        </p:tav>
                                      </p:tavLst>
                                    </p:anim>
                                    <p:anim calcmode="lin" valueType="num">
                                      <p:cBhvr>
                                        <p:cTn id="80" dur="1000"/>
                                        <p:tgtEl>
                                          <p:spTgt spid="11"/>
                                        </p:tgtEl>
                                        <p:attrNameLst>
                                          <p:attrName>style.rotation</p:attrName>
                                        </p:attrNameLst>
                                      </p:cBhvr>
                                      <p:tavLst>
                                        <p:tav tm="0">
                                          <p:val>
                                            <p:fltVal val="0"/>
                                          </p:val>
                                        </p:tav>
                                        <p:tav tm="100000">
                                          <p:val>
                                            <p:fltVal val="90"/>
                                          </p:val>
                                        </p:tav>
                                      </p:tavLst>
                                    </p:anim>
                                    <p:animEffect transition="out" filter="fade">
                                      <p:cBhvr>
                                        <p:cTn id="81" dur="1000"/>
                                        <p:tgtEl>
                                          <p:spTgt spid="11"/>
                                        </p:tgtEl>
                                      </p:cBhvr>
                                    </p:animEffect>
                                    <p:set>
                                      <p:cBhvr>
                                        <p:cTn id="82"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3" restart="whenNotActive" fill="hold" evtFilter="cancelBubble" nodeType="interactiveSeq">
                <p:stCondLst>
                  <p:cond evt="onClick" delay="0">
                    <p:tgtEl>
                      <p:spTgt spid="12"/>
                    </p:tgtEl>
                  </p:cond>
                </p:stCondLst>
                <p:endSync evt="end" delay="0">
                  <p:rtn val="all"/>
                </p:endSync>
                <p:childTnLst>
                  <p:par>
                    <p:cTn id="84" fill="hold">
                      <p:stCondLst>
                        <p:cond delay="0"/>
                      </p:stCondLst>
                      <p:childTnLst>
                        <p:par>
                          <p:cTn id="85" fill="hold">
                            <p:stCondLst>
                              <p:cond delay="0"/>
                            </p:stCondLst>
                            <p:childTnLst>
                              <p:par>
                                <p:cTn id="86" presetID="31" presetClass="exit" presetSubtype="0" fill="hold" grpId="0" nodeType="clickEffect">
                                  <p:stCondLst>
                                    <p:cond delay="0"/>
                                  </p:stCondLst>
                                  <p:childTnLst>
                                    <p:anim calcmode="lin" valueType="num">
                                      <p:cBhvr>
                                        <p:cTn id="87" dur="1000"/>
                                        <p:tgtEl>
                                          <p:spTgt spid="12"/>
                                        </p:tgtEl>
                                        <p:attrNameLst>
                                          <p:attrName>ppt_w</p:attrName>
                                        </p:attrNameLst>
                                      </p:cBhvr>
                                      <p:tavLst>
                                        <p:tav tm="0">
                                          <p:val>
                                            <p:strVal val="ppt_w"/>
                                          </p:val>
                                        </p:tav>
                                        <p:tav tm="100000">
                                          <p:val>
                                            <p:fltVal val="0"/>
                                          </p:val>
                                        </p:tav>
                                      </p:tavLst>
                                    </p:anim>
                                    <p:anim calcmode="lin" valueType="num">
                                      <p:cBhvr>
                                        <p:cTn id="88" dur="1000"/>
                                        <p:tgtEl>
                                          <p:spTgt spid="12"/>
                                        </p:tgtEl>
                                        <p:attrNameLst>
                                          <p:attrName>ppt_h</p:attrName>
                                        </p:attrNameLst>
                                      </p:cBhvr>
                                      <p:tavLst>
                                        <p:tav tm="0">
                                          <p:val>
                                            <p:strVal val="ppt_h"/>
                                          </p:val>
                                        </p:tav>
                                        <p:tav tm="100000">
                                          <p:val>
                                            <p:fltVal val="0"/>
                                          </p:val>
                                        </p:tav>
                                      </p:tavLst>
                                    </p:anim>
                                    <p:anim calcmode="lin" valueType="num">
                                      <p:cBhvr>
                                        <p:cTn id="89" dur="1000"/>
                                        <p:tgtEl>
                                          <p:spTgt spid="12"/>
                                        </p:tgtEl>
                                        <p:attrNameLst>
                                          <p:attrName>style.rotation</p:attrName>
                                        </p:attrNameLst>
                                      </p:cBhvr>
                                      <p:tavLst>
                                        <p:tav tm="0">
                                          <p:val>
                                            <p:fltVal val="0"/>
                                          </p:val>
                                        </p:tav>
                                        <p:tav tm="100000">
                                          <p:val>
                                            <p:fltVal val="90"/>
                                          </p:val>
                                        </p:tav>
                                      </p:tavLst>
                                    </p:anim>
                                    <p:animEffect transition="out" filter="fade">
                                      <p:cBhvr>
                                        <p:cTn id="90" dur="1000"/>
                                        <p:tgtEl>
                                          <p:spTgt spid="12"/>
                                        </p:tgtEl>
                                      </p:cBhvr>
                                    </p:animEffect>
                                    <p:set>
                                      <p:cBhvr>
                                        <p:cTn id="91"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2" restart="whenNotActive" fill="hold" evtFilter="cancelBubble" nodeType="interactiveSeq">
                <p:stCondLst>
                  <p:cond evt="onClick" delay="0">
                    <p:tgtEl>
                      <p:spTgt spid="13"/>
                    </p:tgtEl>
                  </p:cond>
                </p:stCondLst>
                <p:endSync evt="end" delay="0">
                  <p:rtn val="all"/>
                </p:endSync>
                <p:childTnLst>
                  <p:par>
                    <p:cTn id="93" fill="hold">
                      <p:stCondLst>
                        <p:cond delay="0"/>
                      </p:stCondLst>
                      <p:childTnLst>
                        <p:par>
                          <p:cTn id="94" fill="hold">
                            <p:stCondLst>
                              <p:cond delay="0"/>
                            </p:stCondLst>
                            <p:childTnLst>
                              <p:par>
                                <p:cTn id="95" presetID="31" presetClass="exit" presetSubtype="0" fill="hold" grpId="0" nodeType="clickEffect">
                                  <p:stCondLst>
                                    <p:cond delay="0"/>
                                  </p:stCondLst>
                                  <p:childTnLst>
                                    <p:anim calcmode="lin" valueType="num">
                                      <p:cBhvr>
                                        <p:cTn id="96" dur="1000"/>
                                        <p:tgtEl>
                                          <p:spTgt spid="13"/>
                                        </p:tgtEl>
                                        <p:attrNameLst>
                                          <p:attrName>ppt_w</p:attrName>
                                        </p:attrNameLst>
                                      </p:cBhvr>
                                      <p:tavLst>
                                        <p:tav tm="0">
                                          <p:val>
                                            <p:strVal val="ppt_w"/>
                                          </p:val>
                                        </p:tav>
                                        <p:tav tm="100000">
                                          <p:val>
                                            <p:fltVal val="0"/>
                                          </p:val>
                                        </p:tav>
                                      </p:tavLst>
                                    </p:anim>
                                    <p:anim calcmode="lin" valueType="num">
                                      <p:cBhvr>
                                        <p:cTn id="97" dur="1000"/>
                                        <p:tgtEl>
                                          <p:spTgt spid="13"/>
                                        </p:tgtEl>
                                        <p:attrNameLst>
                                          <p:attrName>ppt_h</p:attrName>
                                        </p:attrNameLst>
                                      </p:cBhvr>
                                      <p:tavLst>
                                        <p:tav tm="0">
                                          <p:val>
                                            <p:strVal val="ppt_h"/>
                                          </p:val>
                                        </p:tav>
                                        <p:tav tm="100000">
                                          <p:val>
                                            <p:fltVal val="0"/>
                                          </p:val>
                                        </p:tav>
                                      </p:tavLst>
                                    </p:anim>
                                    <p:anim calcmode="lin" valueType="num">
                                      <p:cBhvr>
                                        <p:cTn id="98" dur="1000"/>
                                        <p:tgtEl>
                                          <p:spTgt spid="13"/>
                                        </p:tgtEl>
                                        <p:attrNameLst>
                                          <p:attrName>style.rotation</p:attrName>
                                        </p:attrNameLst>
                                      </p:cBhvr>
                                      <p:tavLst>
                                        <p:tav tm="0">
                                          <p:val>
                                            <p:fltVal val="0"/>
                                          </p:val>
                                        </p:tav>
                                        <p:tav tm="100000">
                                          <p:val>
                                            <p:fltVal val="90"/>
                                          </p:val>
                                        </p:tav>
                                      </p:tavLst>
                                    </p:anim>
                                    <p:animEffect transition="out" filter="fade">
                                      <p:cBhvr>
                                        <p:cTn id="99" dur="1000"/>
                                        <p:tgtEl>
                                          <p:spTgt spid="13"/>
                                        </p:tgtEl>
                                      </p:cBhvr>
                                    </p:animEffect>
                                    <p:set>
                                      <p:cBhvr>
                                        <p:cTn id="100"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01" restart="whenNotActive" fill="hold" evtFilter="cancelBubble" nodeType="interactiveSeq">
                <p:stCondLst>
                  <p:cond evt="onClick" delay="0">
                    <p:tgtEl>
                      <p:spTgt spid="14"/>
                    </p:tgtEl>
                  </p:cond>
                </p:stCondLst>
                <p:endSync evt="end" delay="0">
                  <p:rtn val="all"/>
                </p:endSync>
                <p:childTnLst>
                  <p:par>
                    <p:cTn id="102" fill="hold">
                      <p:stCondLst>
                        <p:cond delay="0"/>
                      </p:stCondLst>
                      <p:childTnLst>
                        <p:par>
                          <p:cTn id="103" fill="hold">
                            <p:stCondLst>
                              <p:cond delay="0"/>
                            </p:stCondLst>
                            <p:childTnLst>
                              <p:par>
                                <p:cTn id="104" presetID="31" presetClass="exit" presetSubtype="0" fill="hold" grpId="0" nodeType="clickEffect">
                                  <p:stCondLst>
                                    <p:cond delay="0"/>
                                  </p:stCondLst>
                                  <p:childTnLst>
                                    <p:anim calcmode="lin" valueType="num">
                                      <p:cBhvr>
                                        <p:cTn id="105" dur="1000"/>
                                        <p:tgtEl>
                                          <p:spTgt spid="14"/>
                                        </p:tgtEl>
                                        <p:attrNameLst>
                                          <p:attrName>ppt_w</p:attrName>
                                        </p:attrNameLst>
                                      </p:cBhvr>
                                      <p:tavLst>
                                        <p:tav tm="0">
                                          <p:val>
                                            <p:strVal val="ppt_w"/>
                                          </p:val>
                                        </p:tav>
                                        <p:tav tm="100000">
                                          <p:val>
                                            <p:fltVal val="0"/>
                                          </p:val>
                                        </p:tav>
                                      </p:tavLst>
                                    </p:anim>
                                    <p:anim calcmode="lin" valueType="num">
                                      <p:cBhvr>
                                        <p:cTn id="106" dur="1000"/>
                                        <p:tgtEl>
                                          <p:spTgt spid="14"/>
                                        </p:tgtEl>
                                        <p:attrNameLst>
                                          <p:attrName>ppt_h</p:attrName>
                                        </p:attrNameLst>
                                      </p:cBhvr>
                                      <p:tavLst>
                                        <p:tav tm="0">
                                          <p:val>
                                            <p:strVal val="ppt_h"/>
                                          </p:val>
                                        </p:tav>
                                        <p:tav tm="100000">
                                          <p:val>
                                            <p:fltVal val="0"/>
                                          </p:val>
                                        </p:tav>
                                      </p:tavLst>
                                    </p:anim>
                                    <p:anim calcmode="lin" valueType="num">
                                      <p:cBhvr>
                                        <p:cTn id="107" dur="1000"/>
                                        <p:tgtEl>
                                          <p:spTgt spid="14"/>
                                        </p:tgtEl>
                                        <p:attrNameLst>
                                          <p:attrName>style.rotation</p:attrName>
                                        </p:attrNameLst>
                                      </p:cBhvr>
                                      <p:tavLst>
                                        <p:tav tm="0">
                                          <p:val>
                                            <p:fltVal val="0"/>
                                          </p:val>
                                        </p:tav>
                                        <p:tav tm="100000">
                                          <p:val>
                                            <p:fltVal val="90"/>
                                          </p:val>
                                        </p:tav>
                                      </p:tavLst>
                                    </p:anim>
                                    <p:animEffect transition="out" filter="fade">
                                      <p:cBhvr>
                                        <p:cTn id="108" dur="1000"/>
                                        <p:tgtEl>
                                          <p:spTgt spid="14"/>
                                        </p:tgtEl>
                                      </p:cBhvr>
                                    </p:animEffect>
                                    <p:set>
                                      <p:cBhvr>
                                        <p:cTn id="109"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10" restart="whenNotActive" fill="hold" evtFilter="cancelBubble" nodeType="interactiveSeq">
                <p:stCondLst>
                  <p:cond evt="onClick" delay="0">
                    <p:tgtEl>
                      <p:spTgt spid="15"/>
                    </p:tgtEl>
                  </p:cond>
                </p:stCondLst>
                <p:endSync evt="end" delay="0">
                  <p:rtn val="all"/>
                </p:endSync>
                <p:childTnLst>
                  <p:par>
                    <p:cTn id="111" fill="hold">
                      <p:stCondLst>
                        <p:cond delay="0"/>
                      </p:stCondLst>
                      <p:childTnLst>
                        <p:par>
                          <p:cTn id="112" fill="hold">
                            <p:stCondLst>
                              <p:cond delay="0"/>
                            </p:stCondLst>
                            <p:childTnLst>
                              <p:par>
                                <p:cTn id="113" presetID="31" presetClass="exit" presetSubtype="0" fill="hold" grpId="0" nodeType="clickEffect">
                                  <p:stCondLst>
                                    <p:cond delay="0"/>
                                  </p:stCondLst>
                                  <p:childTnLst>
                                    <p:anim calcmode="lin" valueType="num">
                                      <p:cBhvr>
                                        <p:cTn id="114" dur="1000"/>
                                        <p:tgtEl>
                                          <p:spTgt spid="15"/>
                                        </p:tgtEl>
                                        <p:attrNameLst>
                                          <p:attrName>ppt_w</p:attrName>
                                        </p:attrNameLst>
                                      </p:cBhvr>
                                      <p:tavLst>
                                        <p:tav tm="0">
                                          <p:val>
                                            <p:strVal val="ppt_w"/>
                                          </p:val>
                                        </p:tav>
                                        <p:tav tm="100000">
                                          <p:val>
                                            <p:fltVal val="0"/>
                                          </p:val>
                                        </p:tav>
                                      </p:tavLst>
                                    </p:anim>
                                    <p:anim calcmode="lin" valueType="num">
                                      <p:cBhvr>
                                        <p:cTn id="115" dur="1000"/>
                                        <p:tgtEl>
                                          <p:spTgt spid="15"/>
                                        </p:tgtEl>
                                        <p:attrNameLst>
                                          <p:attrName>ppt_h</p:attrName>
                                        </p:attrNameLst>
                                      </p:cBhvr>
                                      <p:tavLst>
                                        <p:tav tm="0">
                                          <p:val>
                                            <p:strVal val="ppt_h"/>
                                          </p:val>
                                        </p:tav>
                                        <p:tav tm="100000">
                                          <p:val>
                                            <p:fltVal val="0"/>
                                          </p:val>
                                        </p:tav>
                                      </p:tavLst>
                                    </p:anim>
                                    <p:anim calcmode="lin" valueType="num">
                                      <p:cBhvr>
                                        <p:cTn id="116" dur="1000"/>
                                        <p:tgtEl>
                                          <p:spTgt spid="15"/>
                                        </p:tgtEl>
                                        <p:attrNameLst>
                                          <p:attrName>style.rotation</p:attrName>
                                        </p:attrNameLst>
                                      </p:cBhvr>
                                      <p:tavLst>
                                        <p:tav tm="0">
                                          <p:val>
                                            <p:fltVal val="0"/>
                                          </p:val>
                                        </p:tav>
                                        <p:tav tm="100000">
                                          <p:val>
                                            <p:fltVal val="90"/>
                                          </p:val>
                                        </p:tav>
                                      </p:tavLst>
                                    </p:anim>
                                    <p:animEffect transition="out" filter="fade">
                                      <p:cBhvr>
                                        <p:cTn id="117" dur="1000"/>
                                        <p:tgtEl>
                                          <p:spTgt spid="15"/>
                                        </p:tgtEl>
                                      </p:cBhvr>
                                    </p:animEffect>
                                    <p:set>
                                      <p:cBhvr>
                                        <p:cTn id="118"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9" restart="whenNotActive" fill="hold" evtFilter="cancelBubble" nodeType="interactiveSeq">
                <p:stCondLst>
                  <p:cond evt="onClick" delay="0">
                    <p:tgtEl>
                      <p:spTgt spid="16"/>
                    </p:tgtEl>
                  </p:cond>
                </p:stCondLst>
                <p:endSync evt="end" delay="0">
                  <p:rtn val="all"/>
                </p:endSync>
                <p:childTnLst>
                  <p:par>
                    <p:cTn id="120" fill="hold">
                      <p:stCondLst>
                        <p:cond delay="0"/>
                      </p:stCondLst>
                      <p:childTnLst>
                        <p:par>
                          <p:cTn id="121" fill="hold">
                            <p:stCondLst>
                              <p:cond delay="0"/>
                            </p:stCondLst>
                            <p:childTnLst>
                              <p:par>
                                <p:cTn id="122" presetID="31" presetClass="exit" presetSubtype="0" fill="hold" grpId="0" nodeType="clickEffect">
                                  <p:stCondLst>
                                    <p:cond delay="0"/>
                                  </p:stCondLst>
                                  <p:childTnLst>
                                    <p:anim calcmode="lin" valueType="num">
                                      <p:cBhvr>
                                        <p:cTn id="123" dur="1000"/>
                                        <p:tgtEl>
                                          <p:spTgt spid="16"/>
                                        </p:tgtEl>
                                        <p:attrNameLst>
                                          <p:attrName>ppt_w</p:attrName>
                                        </p:attrNameLst>
                                      </p:cBhvr>
                                      <p:tavLst>
                                        <p:tav tm="0">
                                          <p:val>
                                            <p:strVal val="ppt_w"/>
                                          </p:val>
                                        </p:tav>
                                        <p:tav tm="100000">
                                          <p:val>
                                            <p:fltVal val="0"/>
                                          </p:val>
                                        </p:tav>
                                      </p:tavLst>
                                    </p:anim>
                                    <p:anim calcmode="lin" valueType="num">
                                      <p:cBhvr>
                                        <p:cTn id="124" dur="1000"/>
                                        <p:tgtEl>
                                          <p:spTgt spid="16"/>
                                        </p:tgtEl>
                                        <p:attrNameLst>
                                          <p:attrName>ppt_h</p:attrName>
                                        </p:attrNameLst>
                                      </p:cBhvr>
                                      <p:tavLst>
                                        <p:tav tm="0">
                                          <p:val>
                                            <p:strVal val="ppt_h"/>
                                          </p:val>
                                        </p:tav>
                                        <p:tav tm="100000">
                                          <p:val>
                                            <p:fltVal val="0"/>
                                          </p:val>
                                        </p:tav>
                                      </p:tavLst>
                                    </p:anim>
                                    <p:anim calcmode="lin" valueType="num">
                                      <p:cBhvr>
                                        <p:cTn id="125" dur="1000"/>
                                        <p:tgtEl>
                                          <p:spTgt spid="16"/>
                                        </p:tgtEl>
                                        <p:attrNameLst>
                                          <p:attrName>style.rotation</p:attrName>
                                        </p:attrNameLst>
                                      </p:cBhvr>
                                      <p:tavLst>
                                        <p:tav tm="0">
                                          <p:val>
                                            <p:fltVal val="0"/>
                                          </p:val>
                                        </p:tav>
                                        <p:tav tm="100000">
                                          <p:val>
                                            <p:fltVal val="90"/>
                                          </p:val>
                                        </p:tav>
                                      </p:tavLst>
                                    </p:anim>
                                    <p:animEffect transition="out" filter="fade">
                                      <p:cBhvr>
                                        <p:cTn id="126" dur="1000"/>
                                        <p:tgtEl>
                                          <p:spTgt spid="16"/>
                                        </p:tgtEl>
                                      </p:cBhvr>
                                    </p:animEffect>
                                    <p:set>
                                      <p:cBhvr>
                                        <p:cTn id="12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28" restart="whenNotActive" fill="hold" evtFilter="cancelBubble" nodeType="interactiveSeq">
                <p:stCondLst>
                  <p:cond evt="onClick" delay="0">
                    <p:tgtEl>
                      <p:spTgt spid="17"/>
                    </p:tgtEl>
                  </p:cond>
                </p:stCondLst>
                <p:endSync evt="end" delay="0">
                  <p:rtn val="all"/>
                </p:endSync>
                <p:childTnLst>
                  <p:par>
                    <p:cTn id="129" fill="hold">
                      <p:stCondLst>
                        <p:cond delay="0"/>
                      </p:stCondLst>
                      <p:childTnLst>
                        <p:par>
                          <p:cTn id="130" fill="hold">
                            <p:stCondLst>
                              <p:cond delay="0"/>
                            </p:stCondLst>
                            <p:childTnLst>
                              <p:par>
                                <p:cTn id="131" presetID="31" presetClass="exit" presetSubtype="0" fill="hold" grpId="0" nodeType="clickEffect">
                                  <p:stCondLst>
                                    <p:cond delay="0"/>
                                  </p:stCondLst>
                                  <p:childTnLst>
                                    <p:anim calcmode="lin" valueType="num">
                                      <p:cBhvr>
                                        <p:cTn id="132" dur="1000"/>
                                        <p:tgtEl>
                                          <p:spTgt spid="17"/>
                                        </p:tgtEl>
                                        <p:attrNameLst>
                                          <p:attrName>ppt_w</p:attrName>
                                        </p:attrNameLst>
                                      </p:cBhvr>
                                      <p:tavLst>
                                        <p:tav tm="0">
                                          <p:val>
                                            <p:strVal val="ppt_w"/>
                                          </p:val>
                                        </p:tav>
                                        <p:tav tm="100000">
                                          <p:val>
                                            <p:fltVal val="0"/>
                                          </p:val>
                                        </p:tav>
                                      </p:tavLst>
                                    </p:anim>
                                    <p:anim calcmode="lin" valueType="num">
                                      <p:cBhvr>
                                        <p:cTn id="133" dur="1000"/>
                                        <p:tgtEl>
                                          <p:spTgt spid="17"/>
                                        </p:tgtEl>
                                        <p:attrNameLst>
                                          <p:attrName>ppt_h</p:attrName>
                                        </p:attrNameLst>
                                      </p:cBhvr>
                                      <p:tavLst>
                                        <p:tav tm="0">
                                          <p:val>
                                            <p:strVal val="ppt_h"/>
                                          </p:val>
                                        </p:tav>
                                        <p:tav tm="100000">
                                          <p:val>
                                            <p:fltVal val="0"/>
                                          </p:val>
                                        </p:tav>
                                      </p:tavLst>
                                    </p:anim>
                                    <p:anim calcmode="lin" valueType="num">
                                      <p:cBhvr>
                                        <p:cTn id="134" dur="1000"/>
                                        <p:tgtEl>
                                          <p:spTgt spid="17"/>
                                        </p:tgtEl>
                                        <p:attrNameLst>
                                          <p:attrName>style.rotation</p:attrName>
                                        </p:attrNameLst>
                                      </p:cBhvr>
                                      <p:tavLst>
                                        <p:tav tm="0">
                                          <p:val>
                                            <p:fltVal val="0"/>
                                          </p:val>
                                        </p:tav>
                                        <p:tav tm="100000">
                                          <p:val>
                                            <p:fltVal val="90"/>
                                          </p:val>
                                        </p:tav>
                                      </p:tavLst>
                                    </p:anim>
                                    <p:animEffect transition="out" filter="fade">
                                      <p:cBhvr>
                                        <p:cTn id="135" dur="1000"/>
                                        <p:tgtEl>
                                          <p:spTgt spid="17"/>
                                        </p:tgtEl>
                                      </p:cBhvr>
                                    </p:animEffect>
                                    <p:set>
                                      <p:cBhvr>
                                        <p:cTn id="136"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7" restart="whenNotActive" fill="hold" evtFilter="cancelBubble" nodeType="interactiveSeq">
                <p:stCondLst>
                  <p:cond evt="onClick" delay="0">
                    <p:tgtEl>
                      <p:spTgt spid="18"/>
                    </p:tgtEl>
                  </p:cond>
                </p:stCondLst>
                <p:endSync evt="end" delay="0">
                  <p:rtn val="all"/>
                </p:endSync>
                <p:childTnLst>
                  <p:par>
                    <p:cTn id="138" fill="hold">
                      <p:stCondLst>
                        <p:cond delay="0"/>
                      </p:stCondLst>
                      <p:childTnLst>
                        <p:par>
                          <p:cTn id="139" fill="hold">
                            <p:stCondLst>
                              <p:cond delay="0"/>
                            </p:stCondLst>
                            <p:childTnLst>
                              <p:par>
                                <p:cTn id="140" presetID="31" presetClass="exit" presetSubtype="0" fill="hold" grpId="0" nodeType="clickEffect">
                                  <p:stCondLst>
                                    <p:cond delay="0"/>
                                  </p:stCondLst>
                                  <p:childTnLst>
                                    <p:anim calcmode="lin" valueType="num">
                                      <p:cBhvr>
                                        <p:cTn id="141" dur="1000"/>
                                        <p:tgtEl>
                                          <p:spTgt spid="18"/>
                                        </p:tgtEl>
                                        <p:attrNameLst>
                                          <p:attrName>ppt_w</p:attrName>
                                        </p:attrNameLst>
                                      </p:cBhvr>
                                      <p:tavLst>
                                        <p:tav tm="0">
                                          <p:val>
                                            <p:strVal val="ppt_w"/>
                                          </p:val>
                                        </p:tav>
                                        <p:tav tm="100000">
                                          <p:val>
                                            <p:fltVal val="0"/>
                                          </p:val>
                                        </p:tav>
                                      </p:tavLst>
                                    </p:anim>
                                    <p:anim calcmode="lin" valueType="num">
                                      <p:cBhvr>
                                        <p:cTn id="142" dur="1000"/>
                                        <p:tgtEl>
                                          <p:spTgt spid="18"/>
                                        </p:tgtEl>
                                        <p:attrNameLst>
                                          <p:attrName>ppt_h</p:attrName>
                                        </p:attrNameLst>
                                      </p:cBhvr>
                                      <p:tavLst>
                                        <p:tav tm="0">
                                          <p:val>
                                            <p:strVal val="ppt_h"/>
                                          </p:val>
                                        </p:tav>
                                        <p:tav tm="100000">
                                          <p:val>
                                            <p:fltVal val="0"/>
                                          </p:val>
                                        </p:tav>
                                      </p:tavLst>
                                    </p:anim>
                                    <p:anim calcmode="lin" valueType="num">
                                      <p:cBhvr>
                                        <p:cTn id="143" dur="1000"/>
                                        <p:tgtEl>
                                          <p:spTgt spid="18"/>
                                        </p:tgtEl>
                                        <p:attrNameLst>
                                          <p:attrName>style.rotation</p:attrName>
                                        </p:attrNameLst>
                                      </p:cBhvr>
                                      <p:tavLst>
                                        <p:tav tm="0">
                                          <p:val>
                                            <p:fltVal val="0"/>
                                          </p:val>
                                        </p:tav>
                                        <p:tav tm="100000">
                                          <p:val>
                                            <p:fltVal val="90"/>
                                          </p:val>
                                        </p:tav>
                                      </p:tavLst>
                                    </p:anim>
                                    <p:animEffect transition="out" filter="fade">
                                      <p:cBhvr>
                                        <p:cTn id="144" dur="1000"/>
                                        <p:tgtEl>
                                          <p:spTgt spid="18"/>
                                        </p:tgtEl>
                                      </p:cBhvr>
                                    </p:animEffect>
                                    <p:set>
                                      <p:cBhvr>
                                        <p:cTn id="145"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6" restart="whenNotActive" fill="hold" evtFilter="cancelBubble" nodeType="interactiveSeq">
                <p:stCondLst>
                  <p:cond evt="onClick" delay="0">
                    <p:tgtEl>
                      <p:spTgt spid="19"/>
                    </p:tgtEl>
                  </p:cond>
                </p:stCondLst>
                <p:endSync evt="end" delay="0">
                  <p:rtn val="all"/>
                </p:endSync>
                <p:childTnLst>
                  <p:par>
                    <p:cTn id="147" fill="hold">
                      <p:stCondLst>
                        <p:cond delay="0"/>
                      </p:stCondLst>
                      <p:childTnLst>
                        <p:par>
                          <p:cTn id="148" fill="hold">
                            <p:stCondLst>
                              <p:cond delay="0"/>
                            </p:stCondLst>
                            <p:childTnLst>
                              <p:par>
                                <p:cTn id="149" presetID="31" presetClass="exit" presetSubtype="0" fill="hold" grpId="1" nodeType="clickEffect">
                                  <p:stCondLst>
                                    <p:cond delay="0"/>
                                  </p:stCondLst>
                                  <p:childTnLst>
                                    <p:anim calcmode="lin" valueType="num">
                                      <p:cBhvr>
                                        <p:cTn id="150" dur="1000"/>
                                        <p:tgtEl>
                                          <p:spTgt spid="3"/>
                                        </p:tgtEl>
                                        <p:attrNameLst>
                                          <p:attrName>ppt_w</p:attrName>
                                        </p:attrNameLst>
                                      </p:cBhvr>
                                      <p:tavLst>
                                        <p:tav tm="0">
                                          <p:val>
                                            <p:strVal val="ppt_w"/>
                                          </p:val>
                                        </p:tav>
                                        <p:tav tm="100000">
                                          <p:val>
                                            <p:fltVal val="0"/>
                                          </p:val>
                                        </p:tav>
                                      </p:tavLst>
                                    </p:anim>
                                    <p:anim calcmode="lin" valueType="num">
                                      <p:cBhvr>
                                        <p:cTn id="151" dur="1000"/>
                                        <p:tgtEl>
                                          <p:spTgt spid="3"/>
                                        </p:tgtEl>
                                        <p:attrNameLst>
                                          <p:attrName>ppt_h</p:attrName>
                                        </p:attrNameLst>
                                      </p:cBhvr>
                                      <p:tavLst>
                                        <p:tav tm="0">
                                          <p:val>
                                            <p:strVal val="ppt_h"/>
                                          </p:val>
                                        </p:tav>
                                        <p:tav tm="100000">
                                          <p:val>
                                            <p:fltVal val="0"/>
                                          </p:val>
                                        </p:tav>
                                      </p:tavLst>
                                    </p:anim>
                                    <p:anim calcmode="lin" valueType="num">
                                      <p:cBhvr>
                                        <p:cTn id="152" dur="1000"/>
                                        <p:tgtEl>
                                          <p:spTgt spid="3"/>
                                        </p:tgtEl>
                                        <p:attrNameLst>
                                          <p:attrName>style.rotation</p:attrName>
                                        </p:attrNameLst>
                                      </p:cBhvr>
                                      <p:tavLst>
                                        <p:tav tm="0">
                                          <p:val>
                                            <p:fltVal val="0"/>
                                          </p:val>
                                        </p:tav>
                                        <p:tav tm="100000">
                                          <p:val>
                                            <p:fltVal val="90"/>
                                          </p:val>
                                        </p:tav>
                                      </p:tavLst>
                                    </p:anim>
                                    <p:animEffect transition="out" filter="fade">
                                      <p:cBhvr>
                                        <p:cTn id="153" dur="1000"/>
                                        <p:tgtEl>
                                          <p:spTgt spid="3"/>
                                        </p:tgtEl>
                                      </p:cBhvr>
                                    </p:animEffect>
                                    <p:set>
                                      <p:cBhvr>
                                        <p:cTn id="154" dur="1" fill="hold">
                                          <p:stCondLst>
                                            <p:cond delay="999"/>
                                          </p:stCondLst>
                                        </p:cTn>
                                        <p:tgtEl>
                                          <p:spTgt spid="3"/>
                                        </p:tgtEl>
                                        <p:attrNameLst>
                                          <p:attrName>style.visibility</p:attrName>
                                        </p:attrNameLst>
                                      </p:cBhvr>
                                      <p:to>
                                        <p:strVal val="hidden"/>
                                      </p:to>
                                    </p:set>
                                  </p:childTnLst>
                                </p:cTn>
                              </p:par>
                              <p:par>
                                <p:cTn id="155" presetID="31" presetClass="exit" presetSubtype="0" fill="hold" grpId="1" nodeType="withEffect">
                                  <p:stCondLst>
                                    <p:cond delay="0"/>
                                  </p:stCondLst>
                                  <p:childTnLst>
                                    <p:anim calcmode="lin" valueType="num">
                                      <p:cBhvr>
                                        <p:cTn id="156" dur="1000"/>
                                        <p:tgtEl>
                                          <p:spTgt spid="4"/>
                                        </p:tgtEl>
                                        <p:attrNameLst>
                                          <p:attrName>ppt_w</p:attrName>
                                        </p:attrNameLst>
                                      </p:cBhvr>
                                      <p:tavLst>
                                        <p:tav tm="0">
                                          <p:val>
                                            <p:strVal val="ppt_w"/>
                                          </p:val>
                                        </p:tav>
                                        <p:tav tm="100000">
                                          <p:val>
                                            <p:fltVal val="0"/>
                                          </p:val>
                                        </p:tav>
                                      </p:tavLst>
                                    </p:anim>
                                    <p:anim calcmode="lin" valueType="num">
                                      <p:cBhvr>
                                        <p:cTn id="157" dur="1000"/>
                                        <p:tgtEl>
                                          <p:spTgt spid="4"/>
                                        </p:tgtEl>
                                        <p:attrNameLst>
                                          <p:attrName>ppt_h</p:attrName>
                                        </p:attrNameLst>
                                      </p:cBhvr>
                                      <p:tavLst>
                                        <p:tav tm="0">
                                          <p:val>
                                            <p:strVal val="ppt_h"/>
                                          </p:val>
                                        </p:tav>
                                        <p:tav tm="100000">
                                          <p:val>
                                            <p:fltVal val="0"/>
                                          </p:val>
                                        </p:tav>
                                      </p:tavLst>
                                    </p:anim>
                                    <p:anim calcmode="lin" valueType="num">
                                      <p:cBhvr>
                                        <p:cTn id="158" dur="1000"/>
                                        <p:tgtEl>
                                          <p:spTgt spid="4"/>
                                        </p:tgtEl>
                                        <p:attrNameLst>
                                          <p:attrName>style.rotation</p:attrName>
                                        </p:attrNameLst>
                                      </p:cBhvr>
                                      <p:tavLst>
                                        <p:tav tm="0">
                                          <p:val>
                                            <p:fltVal val="0"/>
                                          </p:val>
                                        </p:tav>
                                        <p:tav tm="100000">
                                          <p:val>
                                            <p:fltVal val="90"/>
                                          </p:val>
                                        </p:tav>
                                      </p:tavLst>
                                    </p:anim>
                                    <p:animEffect transition="out" filter="fade">
                                      <p:cBhvr>
                                        <p:cTn id="159" dur="1000"/>
                                        <p:tgtEl>
                                          <p:spTgt spid="4"/>
                                        </p:tgtEl>
                                      </p:cBhvr>
                                    </p:animEffect>
                                    <p:set>
                                      <p:cBhvr>
                                        <p:cTn id="160" dur="1" fill="hold">
                                          <p:stCondLst>
                                            <p:cond delay="999"/>
                                          </p:stCondLst>
                                        </p:cTn>
                                        <p:tgtEl>
                                          <p:spTgt spid="4"/>
                                        </p:tgtEl>
                                        <p:attrNameLst>
                                          <p:attrName>style.visibility</p:attrName>
                                        </p:attrNameLst>
                                      </p:cBhvr>
                                      <p:to>
                                        <p:strVal val="hidden"/>
                                      </p:to>
                                    </p:set>
                                  </p:childTnLst>
                                </p:cTn>
                              </p:par>
                              <p:par>
                                <p:cTn id="161" presetID="31" presetClass="exit" presetSubtype="0" fill="hold" grpId="1" nodeType="withEffect">
                                  <p:stCondLst>
                                    <p:cond delay="0"/>
                                  </p:stCondLst>
                                  <p:childTnLst>
                                    <p:anim calcmode="lin" valueType="num">
                                      <p:cBhvr>
                                        <p:cTn id="162" dur="1000"/>
                                        <p:tgtEl>
                                          <p:spTgt spid="5"/>
                                        </p:tgtEl>
                                        <p:attrNameLst>
                                          <p:attrName>ppt_w</p:attrName>
                                        </p:attrNameLst>
                                      </p:cBhvr>
                                      <p:tavLst>
                                        <p:tav tm="0">
                                          <p:val>
                                            <p:strVal val="ppt_w"/>
                                          </p:val>
                                        </p:tav>
                                        <p:tav tm="100000">
                                          <p:val>
                                            <p:fltVal val="0"/>
                                          </p:val>
                                        </p:tav>
                                      </p:tavLst>
                                    </p:anim>
                                    <p:anim calcmode="lin" valueType="num">
                                      <p:cBhvr>
                                        <p:cTn id="163" dur="1000"/>
                                        <p:tgtEl>
                                          <p:spTgt spid="5"/>
                                        </p:tgtEl>
                                        <p:attrNameLst>
                                          <p:attrName>ppt_h</p:attrName>
                                        </p:attrNameLst>
                                      </p:cBhvr>
                                      <p:tavLst>
                                        <p:tav tm="0">
                                          <p:val>
                                            <p:strVal val="ppt_h"/>
                                          </p:val>
                                        </p:tav>
                                        <p:tav tm="100000">
                                          <p:val>
                                            <p:fltVal val="0"/>
                                          </p:val>
                                        </p:tav>
                                      </p:tavLst>
                                    </p:anim>
                                    <p:anim calcmode="lin" valueType="num">
                                      <p:cBhvr>
                                        <p:cTn id="164" dur="1000"/>
                                        <p:tgtEl>
                                          <p:spTgt spid="5"/>
                                        </p:tgtEl>
                                        <p:attrNameLst>
                                          <p:attrName>style.rotation</p:attrName>
                                        </p:attrNameLst>
                                      </p:cBhvr>
                                      <p:tavLst>
                                        <p:tav tm="0">
                                          <p:val>
                                            <p:fltVal val="0"/>
                                          </p:val>
                                        </p:tav>
                                        <p:tav tm="100000">
                                          <p:val>
                                            <p:fltVal val="90"/>
                                          </p:val>
                                        </p:tav>
                                      </p:tavLst>
                                    </p:anim>
                                    <p:animEffect transition="out" filter="fade">
                                      <p:cBhvr>
                                        <p:cTn id="165" dur="1000"/>
                                        <p:tgtEl>
                                          <p:spTgt spid="5"/>
                                        </p:tgtEl>
                                      </p:cBhvr>
                                    </p:animEffect>
                                    <p:set>
                                      <p:cBhvr>
                                        <p:cTn id="166" dur="1" fill="hold">
                                          <p:stCondLst>
                                            <p:cond delay="999"/>
                                          </p:stCondLst>
                                        </p:cTn>
                                        <p:tgtEl>
                                          <p:spTgt spid="5"/>
                                        </p:tgtEl>
                                        <p:attrNameLst>
                                          <p:attrName>style.visibility</p:attrName>
                                        </p:attrNameLst>
                                      </p:cBhvr>
                                      <p:to>
                                        <p:strVal val="hidden"/>
                                      </p:to>
                                    </p:set>
                                  </p:childTnLst>
                                </p:cTn>
                              </p:par>
                              <p:par>
                                <p:cTn id="167" presetID="31" presetClass="exit" presetSubtype="0" fill="hold" grpId="1" nodeType="withEffect">
                                  <p:stCondLst>
                                    <p:cond delay="0"/>
                                  </p:stCondLst>
                                  <p:childTnLst>
                                    <p:anim calcmode="lin" valueType="num">
                                      <p:cBhvr>
                                        <p:cTn id="168" dur="1000"/>
                                        <p:tgtEl>
                                          <p:spTgt spid="6"/>
                                        </p:tgtEl>
                                        <p:attrNameLst>
                                          <p:attrName>ppt_w</p:attrName>
                                        </p:attrNameLst>
                                      </p:cBhvr>
                                      <p:tavLst>
                                        <p:tav tm="0">
                                          <p:val>
                                            <p:strVal val="ppt_w"/>
                                          </p:val>
                                        </p:tav>
                                        <p:tav tm="100000">
                                          <p:val>
                                            <p:fltVal val="0"/>
                                          </p:val>
                                        </p:tav>
                                      </p:tavLst>
                                    </p:anim>
                                    <p:anim calcmode="lin" valueType="num">
                                      <p:cBhvr>
                                        <p:cTn id="169" dur="1000"/>
                                        <p:tgtEl>
                                          <p:spTgt spid="6"/>
                                        </p:tgtEl>
                                        <p:attrNameLst>
                                          <p:attrName>ppt_h</p:attrName>
                                        </p:attrNameLst>
                                      </p:cBhvr>
                                      <p:tavLst>
                                        <p:tav tm="0">
                                          <p:val>
                                            <p:strVal val="ppt_h"/>
                                          </p:val>
                                        </p:tav>
                                        <p:tav tm="100000">
                                          <p:val>
                                            <p:fltVal val="0"/>
                                          </p:val>
                                        </p:tav>
                                      </p:tavLst>
                                    </p:anim>
                                    <p:anim calcmode="lin" valueType="num">
                                      <p:cBhvr>
                                        <p:cTn id="170" dur="1000"/>
                                        <p:tgtEl>
                                          <p:spTgt spid="6"/>
                                        </p:tgtEl>
                                        <p:attrNameLst>
                                          <p:attrName>style.rotation</p:attrName>
                                        </p:attrNameLst>
                                      </p:cBhvr>
                                      <p:tavLst>
                                        <p:tav tm="0">
                                          <p:val>
                                            <p:fltVal val="0"/>
                                          </p:val>
                                        </p:tav>
                                        <p:tav tm="100000">
                                          <p:val>
                                            <p:fltVal val="90"/>
                                          </p:val>
                                        </p:tav>
                                      </p:tavLst>
                                    </p:anim>
                                    <p:animEffect transition="out" filter="fade">
                                      <p:cBhvr>
                                        <p:cTn id="171" dur="1000"/>
                                        <p:tgtEl>
                                          <p:spTgt spid="6"/>
                                        </p:tgtEl>
                                      </p:cBhvr>
                                    </p:animEffect>
                                    <p:set>
                                      <p:cBhvr>
                                        <p:cTn id="172" dur="1" fill="hold">
                                          <p:stCondLst>
                                            <p:cond delay="999"/>
                                          </p:stCondLst>
                                        </p:cTn>
                                        <p:tgtEl>
                                          <p:spTgt spid="6"/>
                                        </p:tgtEl>
                                        <p:attrNameLst>
                                          <p:attrName>style.visibility</p:attrName>
                                        </p:attrNameLst>
                                      </p:cBhvr>
                                      <p:to>
                                        <p:strVal val="hidden"/>
                                      </p:to>
                                    </p:set>
                                  </p:childTnLst>
                                </p:cTn>
                              </p:par>
                              <p:par>
                                <p:cTn id="173" presetID="31" presetClass="exit" presetSubtype="0" fill="hold" grpId="1" nodeType="withEffect">
                                  <p:stCondLst>
                                    <p:cond delay="0"/>
                                  </p:stCondLst>
                                  <p:childTnLst>
                                    <p:anim calcmode="lin" valueType="num">
                                      <p:cBhvr>
                                        <p:cTn id="174" dur="1000"/>
                                        <p:tgtEl>
                                          <p:spTgt spid="7"/>
                                        </p:tgtEl>
                                        <p:attrNameLst>
                                          <p:attrName>ppt_w</p:attrName>
                                        </p:attrNameLst>
                                      </p:cBhvr>
                                      <p:tavLst>
                                        <p:tav tm="0">
                                          <p:val>
                                            <p:strVal val="ppt_w"/>
                                          </p:val>
                                        </p:tav>
                                        <p:tav tm="100000">
                                          <p:val>
                                            <p:fltVal val="0"/>
                                          </p:val>
                                        </p:tav>
                                      </p:tavLst>
                                    </p:anim>
                                    <p:anim calcmode="lin" valueType="num">
                                      <p:cBhvr>
                                        <p:cTn id="175" dur="1000"/>
                                        <p:tgtEl>
                                          <p:spTgt spid="7"/>
                                        </p:tgtEl>
                                        <p:attrNameLst>
                                          <p:attrName>ppt_h</p:attrName>
                                        </p:attrNameLst>
                                      </p:cBhvr>
                                      <p:tavLst>
                                        <p:tav tm="0">
                                          <p:val>
                                            <p:strVal val="ppt_h"/>
                                          </p:val>
                                        </p:tav>
                                        <p:tav tm="100000">
                                          <p:val>
                                            <p:fltVal val="0"/>
                                          </p:val>
                                        </p:tav>
                                      </p:tavLst>
                                    </p:anim>
                                    <p:anim calcmode="lin" valueType="num">
                                      <p:cBhvr>
                                        <p:cTn id="176" dur="1000"/>
                                        <p:tgtEl>
                                          <p:spTgt spid="7"/>
                                        </p:tgtEl>
                                        <p:attrNameLst>
                                          <p:attrName>style.rotation</p:attrName>
                                        </p:attrNameLst>
                                      </p:cBhvr>
                                      <p:tavLst>
                                        <p:tav tm="0">
                                          <p:val>
                                            <p:fltVal val="0"/>
                                          </p:val>
                                        </p:tav>
                                        <p:tav tm="100000">
                                          <p:val>
                                            <p:fltVal val="90"/>
                                          </p:val>
                                        </p:tav>
                                      </p:tavLst>
                                    </p:anim>
                                    <p:animEffect transition="out" filter="fade">
                                      <p:cBhvr>
                                        <p:cTn id="177" dur="1000"/>
                                        <p:tgtEl>
                                          <p:spTgt spid="7"/>
                                        </p:tgtEl>
                                      </p:cBhvr>
                                    </p:animEffect>
                                    <p:set>
                                      <p:cBhvr>
                                        <p:cTn id="178" dur="1" fill="hold">
                                          <p:stCondLst>
                                            <p:cond delay="999"/>
                                          </p:stCondLst>
                                        </p:cTn>
                                        <p:tgtEl>
                                          <p:spTgt spid="7"/>
                                        </p:tgtEl>
                                        <p:attrNameLst>
                                          <p:attrName>style.visibility</p:attrName>
                                        </p:attrNameLst>
                                      </p:cBhvr>
                                      <p:to>
                                        <p:strVal val="hidden"/>
                                      </p:to>
                                    </p:set>
                                  </p:childTnLst>
                                </p:cTn>
                              </p:par>
                              <p:par>
                                <p:cTn id="179" presetID="31" presetClass="exit" presetSubtype="0" fill="hold" grpId="1" nodeType="withEffect">
                                  <p:stCondLst>
                                    <p:cond delay="0"/>
                                  </p:stCondLst>
                                  <p:childTnLst>
                                    <p:anim calcmode="lin" valueType="num">
                                      <p:cBhvr>
                                        <p:cTn id="180" dur="1000"/>
                                        <p:tgtEl>
                                          <p:spTgt spid="8"/>
                                        </p:tgtEl>
                                        <p:attrNameLst>
                                          <p:attrName>ppt_w</p:attrName>
                                        </p:attrNameLst>
                                      </p:cBhvr>
                                      <p:tavLst>
                                        <p:tav tm="0">
                                          <p:val>
                                            <p:strVal val="ppt_w"/>
                                          </p:val>
                                        </p:tav>
                                        <p:tav tm="100000">
                                          <p:val>
                                            <p:fltVal val="0"/>
                                          </p:val>
                                        </p:tav>
                                      </p:tavLst>
                                    </p:anim>
                                    <p:anim calcmode="lin" valueType="num">
                                      <p:cBhvr>
                                        <p:cTn id="181" dur="1000"/>
                                        <p:tgtEl>
                                          <p:spTgt spid="8"/>
                                        </p:tgtEl>
                                        <p:attrNameLst>
                                          <p:attrName>ppt_h</p:attrName>
                                        </p:attrNameLst>
                                      </p:cBhvr>
                                      <p:tavLst>
                                        <p:tav tm="0">
                                          <p:val>
                                            <p:strVal val="ppt_h"/>
                                          </p:val>
                                        </p:tav>
                                        <p:tav tm="100000">
                                          <p:val>
                                            <p:fltVal val="0"/>
                                          </p:val>
                                        </p:tav>
                                      </p:tavLst>
                                    </p:anim>
                                    <p:anim calcmode="lin" valueType="num">
                                      <p:cBhvr>
                                        <p:cTn id="182" dur="1000"/>
                                        <p:tgtEl>
                                          <p:spTgt spid="8"/>
                                        </p:tgtEl>
                                        <p:attrNameLst>
                                          <p:attrName>style.rotation</p:attrName>
                                        </p:attrNameLst>
                                      </p:cBhvr>
                                      <p:tavLst>
                                        <p:tav tm="0">
                                          <p:val>
                                            <p:fltVal val="0"/>
                                          </p:val>
                                        </p:tav>
                                        <p:tav tm="100000">
                                          <p:val>
                                            <p:fltVal val="90"/>
                                          </p:val>
                                        </p:tav>
                                      </p:tavLst>
                                    </p:anim>
                                    <p:animEffect transition="out" filter="fade">
                                      <p:cBhvr>
                                        <p:cTn id="183" dur="1000"/>
                                        <p:tgtEl>
                                          <p:spTgt spid="8"/>
                                        </p:tgtEl>
                                      </p:cBhvr>
                                    </p:animEffect>
                                    <p:set>
                                      <p:cBhvr>
                                        <p:cTn id="184" dur="1" fill="hold">
                                          <p:stCondLst>
                                            <p:cond delay="999"/>
                                          </p:stCondLst>
                                        </p:cTn>
                                        <p:tgtEl>
                                          <p:spTgt spid="8"/>
                                        </p:tgtEl>
                                        <p:attrNameLst>
                                          <p:attrName>style.visibility</p:attrName>
                                        </p:attrNameLst>
                                      </p:cBhvr>
                                      <p:to>
                                        <p:strVal val="hidden"/>
                                      </p:to>
                                    </p:set>
                                  </p:childTnLst>
                                </p:cTn>
                              </p:par>
                              <p:par>
                                <p:cTn id="185" presetID="31" presetClass="exit" presetSubtype="0" fill="hold" grpId="1" nodeType="withEffect">
                                  <p:stCondLst>
                                    <p:cond delay="0"/>
                                  </p:stCondLst>
                                  <p:childTnLst>
                                    <p:anim calcmode="lin" valueType="num">
                                      <p:cBhvr>
                                        <p:cTn id="186" dur="1000"/>
                                        <p:tgtEl>
                                          <p:spTgt spid="9"/>
                                        </p:tgtEl>
                                        <p:attrNameLst>
                                          <p:attrName>ppt_w</p:attrName>
                                        </p:attrNameLst>
                                      </p:cBhvr>
                                      <p:tavLst>
                                        <p:tav tm="0">
                                          <p:val>
                                            <p:strVal val="ppt_w"/>
                                          </p:val>
                                        </p:tav>
                                        <p:tav tm="100000">
                                          <p:val>
                                            <p:fltVal val="0"/>
                                          </p:val>
                                        </p:tav>
                                      </p:tavLst>
                                    </p:anim>
                                    <p:anim calcmode="lin" valueType="num">
                                      <p:cBhvr>
                                        <p:cTn id="187" dur="1000"/>
                                        <p:tgtEl>
                                          <p:spTgt spid="9"/>
                                        </p:tgtEl>
                                        <p:attrNameLst>
                                          <p:attrName>ppt_h</p:attrName>
                                        </p:attrNameLst>
                                      </p:cBhvr>
                                      <p:tavLst>
                                        <p:tav tm="0">
                                          <p:val>
                                            <p:strVal val="ppt_h"/>
                                          </p:val>
                                        </p:tav>
                                        <p:tav tm="100000">
                                          <p:val>
                                            <p:fltVal val="0"/>
                                          </p:val>
                                        </p:tav>
                                      </p:tavLst>
                                    </p:anim>
                                    <p:anim calcmode="lin" valueType="num">
                                      <p:cBhvr>
                                        <p:cTn id="188" dur="1000"/>
                                        <p:tgtEl>
                                          <p:spTgt spid="9"/>
                                        </p:tgtEl>
                                        <p:attrNameLst>
                                          <p:attrName>style.rotation</p:attrName>
                                        </p:attrNameLst>
                                      </p:cBhvr>
                                      <p:tavLst>
                                        <p:tav tm="0">
                                          <p:val>
                                            <p:fltVal val="0"/>
                                          </p:val>
                                        </p:tav>
                                        <p:tav tm="100000">
                                          <p:val>
                                            <p:fltVal val="90"/>
                                          </p:val>
                                        </p:tav>
                                      </p:tavLst>
                                    </p:anim>
                                    <p:animEffect transition="out" filter="fade">
                                      <p:cBhvr>
                                        <p:cTn id="189" dur="1000"/>
                                        <p:tgtEl>
                                          <p:spTgt spid="9"/>
                                        </p:tgtEl>
                                      </p:cBhvr>
                                    </p:animEffect>
                                    <p:set>
                                      <p:cBhvr>
                                        <p:cTn id="190" dur="1" fill="hold">
                                          <p:stCondLst>
                                            <p:cond delay="999"/>
                                          </p:stCondLst>
                                        </p:cTn>
                                        <p:tgtEl>
                                          <p:spTgt spid="9"/>
                                        </p:tgtEl>
                                        <p:attrNameLst>
                                          <p:attrName>style.visibility</p:attrName>
                                        </p:attrNameLst>
                                      </p:cBhvr>
                                      <p:to>
                                        <p:strVal val="hidden"/>
                                      </p:to>
                                    </p:set>
                                  </p:childTnLst>
                                </p:cTn>
                              </p:par>
                              <p:par>
                                <p:cTn id="191" presetID="31" presetClass="exit" presetSubtype="0" fill="hold" grpId="1" nodeType="withEffect">
                                  <p:stCondLst>
                                    <p:cond delay="0"/>
                                  </p:stCondLst>
                                  <p:childTnLst>
                                    <p:anim calcmode="lin" valueType="num">
                                      <p:cBhvr>
                                        <p:cTn id="192" dur="1000"/>
                                        <p:tgtEl>
                                          <p:spTgt spid="10"/>
                                        </p:tgtEl>
                                        <p:attrNameLst>
                                          <p:attrName>ppt_w</p:attrName>
                                        </p:attrNameLst>
                                      </p:cBhvr>
                                      <p:tavLst>
                                        <p:tav tm="0">
                                          <p:val>
                                            <p:strVal val="ppt_w"/>
                                          </p:val>
                                        </p:tav>
                                        <p:tav tm="100000">
                                          <p:val>
                                            <p:fltVal val="0"/>
                                          </p:val>
                                        </p:tav>
                                      </p:tavLst>
                                    </p:anim>
                                    <p:anim calcmode="lin" valueType="num">
                                      <p:cBhvr>
                                        <p:cTn id="193" dur="1000"/>
                                        <p:tgtEl>
                                          <p:spTgt spid="10"/>
                                        </p:tgtEl>
                                        <p:attrNameLst>
                                          <p:attrName>ppt_h</p:attrName>
                                        </p:attrNameLst>
                                      </p:cBhvr>
                                      <p:tavLst>
                                        <p:tav tm="0">
                                          <p:val>
                                            <p:strVal val="ppt_h"/>
                                          </p:val>
                                        </p:tav>
                                        <p:tav tm="100000">
                                          <p:val>
                                            <p:fltVal val="0"/>
                                          </p:val>
                                        </p:tav>
                                      </p:tavLst>
                                    </p:anim>
                                    <p:anim calcmode="lin" valueType="num">
                                      <p:cBhvr>
                                        <p:cTn id="194" dur="1000"/>
                                        <p:tgtEl>
                                          <p:spTgt spid="10"/>
                                        </p:tgtEl>
                                        <p:attrNameLst>
                                          <p:attrName>style.rotation</p:attrName>
                                        </p:attrNameLst>
                                      </p:cBhvr>
                                      <p:tavLst>
                                        <p:tav tm="0">
                                          <p:val>
                                            <p:fltVal val="0"/>
                                          </p:val>
                                        </p:tav>
                                        <p:tav tm="100000">
                                          <p:val>
                                            <p:fltVal val="90"/>
                                          </p:val>
                                        </p:tav>
                                      </p:tavLst>
                                    </p:anim>
                                    <p:animEffect transition="out" filter="fade">
                                      <p:cBhvr>
                                        <p:cTn id="195" dur="1000"/>
                                        <p:tgtEl>
                                          <p:spTgt spid="10"/>
                                        </p:tgtEl>
                                      </p:cBhvr>
                                    </p:animEffect>
                                    <p:set>
                                      <p:cBhvr>
                                        <p:cTn id="196" dur="1" fill="hold">
                                          <p:stCondLst>
                                            <p:cond delay="999"/>
                                          </p:stCondLst>
                                        </p:cTn>
                                        <p:tgtEl>
                                          <p:spTgt spid="10"/>
                                        </p:tgtEl>
                                        <p:attrNameLst>
                                          <p:attrName>style.visibility</p:attrName>
                                        </p:attrNameLst>
                                      </p:cBhvr>
                                      <p:to>
                                        <p:strVal val="hidden"/>
                                      </p:to>
                                    </p:set>
                                  </p:childTnLst>
                                </p:cTn>
                              </p:par>
                              <p:par>
                                <p:cTn id="197" presetID="31" presetClass="exit" presetSubtype="0" fill="hold" grpId="1" nodeType="withEffect">
                                  <p:stCondLst>
                                    <p:cond delay="0"/>
                                  </p:stCondLst>
                                  <p:childTnLst>
                                    <p:anim calcmode="lin" valueType="num">
                                      <p:cBhvr>
                                        <p:cTn id="198" dur="1000"/>
                                        <p:tgtEl>
                                          <p:spTgt spid="11"/>
                                        </p:tgtEl>
                                        <p:attrNameLst>
                                          <p:attrName>ppt_w</p:attrName>
                                        </p:attrNameLst>
                                      </p:cBhvr>
                                      <p:tavLst>
                                        <p:tav tm="0">
                                          <p:val>
                                            <p:strVal val="ppt_w"/>
                                          </p:val>
                                        </p:tav>
                                        <p:tav tm="100000">
                                          <p:val>
                                            <p:fltVal val="0"/>
                                          </p:val>
                                        </p:tav>
                                      </p:tavLst>
                                    </p:anim>
                                    <p:anim calcmode="lin" valueType="num">
                                      <p:cBhvr>
                                        <p:cTn id="199" dur="1000"/>
                                        <p:tgtEl>
                                          <p:spTgt spid="11"/>
                                        </p:tgtEl>
                                        <p:attrNameLst>
                                          <p:attrName>ppt_h</p:attrName>
                                        </p:attrNameLst>
                                      </p:cBhvr>
                                      <p:tavLst>
                                        <p:tav tm="0">
                                          <p:val>
                                            <p:strVal val="ppt_h"/>
                                          </p:val>
                                        </p:tav>
                                        <p:tav tm="100000">
                                          <p:val>
                                            <p:fltVal val="0"/>
                                          </p:val>
                                        </p:tav>
                                      </p:tavLst>
                                    </p:anim>
                                    <p:anim calcmode="lin" valueType="num">
                                      <p:cBhvr>
                                        <p:cTn id="200" dur="1000"/>
                                        <p:tgtEl>
                                          <p:spTgt spid="11"/>
                                        </p:tgtEl>
                                        <p:attrNameLst>
                                          <p:attrName>style.rotation</p:attrName>
                                        </p:attrNameLst>
                                      </p:cBhvr>
                                      <p:tavLst>
                                        <p:tav tm="0">
                                          <p:val>
                                            <p:fltVal val="0"/>
                                          </p:val>
                                        </p:tav>
                                        <p:tav tm="100000">
                                          <p:val>
                                            <p:fltVal val="90"/>
                                          </p:val>
                                        </p:tav>
                                      </p:tavLst>
                                    </p:anim>
                                    <p:animEffect transition="out" filter="fade">
                                      <p:cBhvr>
                                        <p:cTn id="201" dur="1000"/>
                                        <p:tgtEl>
                                          <p:spTgt spid="11"/>
                                        </p:tgtEl>
                                      </p:cBhvr>
                                    </p:animEffect>
                                    <p:set>
                                      <p:cBhvr>
                                        <p:cTn id="202" dur="1" fill="hold">
                                          <p:stCondLst>
                                            <p:cond delay="999"/>
                                          </p:stCondLst>
                                        </p:cTn>
                                        <p:tgtEl>
                                          <p:spTgt spid="11"/>
                                        </p:tgtEl>
                                        <p:attrNameLst>
                                          <p:attrName>style.visibility</p:attrName>
                                        </p:attrNameLst>
                                      </p:cBhvr>
                                      <p:to>
                                        <p:strVal val="hidden"/>
                                      </p:to>
                                    </p:set>
                                  </p:childTnLst>
                                </p:cTn>
                              </p:par>
                              <p:par>
                                <p:cTn id="203" presetID="31" presetClass="exit" presetSubtype="0" fill="hold" grpId="1" nodeType="withEffect">
                                  <p:stCondLst>
                                    <p:cond delay="0"/>
                                  </p:stCondLst>
                                  <p:childTnLst>
                                    <p:anim calcmode="lin" valueType="num">
                                      <p:cBhvr>
                                        <p:cTn id="204" dur="1000"/>
                                        <p:tgtEl>
                                          <p:spTgt spid="12"/>
                                        </p:tgtEl>
                                        <p:attrNameLst>
                                          <p:attrName>ppt_w</p:attrName>
                                        </p:attrNameLst>
                                      </p:cBhvr>
                                      <p:tavLst>
                                        <p:tav tm="0">
                                          <p:val>
                                            <p:strVal val="ppt_w"/>
                                          </p:val>
                                        </p:tav>
                                        <p:tav tm="100000">
                                          <p:val>
                                            <p:fltVal val="0"/>
                                          </p:val>
                                        </p:tav>
                                      </p:tavLst>
                                    </p:anim>
                                    <p:anim calcmode="lin" valueType="num">
                                      <p:cBhvr>
                                        <p:cTn id="205" dur="1000"/>
                                        <p:tgtEl>
                                          <p:spTgt spid="12"/>
                                        </p:tgtEl>
                                        <p:attrNameLst>
                                          <p:attrName>ppt_h</p:attrName>
                                        </p:attrNameLst>
                                      </p:cBhvr>
                                      <p:tavLst>
                                        <p:tav tm="0">
                                          <p:val>
                                            <p:strVal val="ppt_h"/>
                                          </p:val>
                                        </p:tav>
                                        <p:tav tm="100000">
                                          <p:val>
                                            <p:fltVal val="0"/>
                                          </p:val>
                                        </p:tav>
                                      </p:tavLst>
                                    </p:anim>
                                    <p:anim calcmode="lin" valueType="num">
                                      <p:cBhvr>
                                        <p:cTn id="206" dur="1000"/>
                                        <p:tgtEl>
                                          <p:spTgt spid="12"/>
                                        </p:tgtEl>
                                        <p:attrNameLst>
                                          <p:attrName>style.rotation</p:attrName>
                                        </p:attrNameLst>
                                      </p:cBhvr>
                                      <p:tavLst>
                                        <p:tav tm="0">
                                          <p:val>
                                            <p:fltVal val="0"/>
                                          </p:val>
                                        </p:tav>
                                        <p:tav tm="100000">
                                          <p:val>
                                            <p:fltVal val="90"/>
                                          </p:val>
                                        </p:tav>
                                      </p:tavLst>
                                    </p:anim>
                                    <p:animEffect transition="out" filter="fade">
                                      <p:cBhvr>
                                        <p:cTn id="207" dur="1000"/>
                                        <p:tgtEl>
                                          <p:spTgt spid="12"/>
                                        </p:tgtEl>
                                      </p:cBhvr>
                                    </p:animEffect>
                                    <p:set>
                                      <p:cBhvr>
                                        <p:cTn id="208" dur="1" fill="hold">
                                          <p:stCondLst>
                                            <p:cond delay="999"/>
                                          </p:stCondLst>
                                        </p:cTn>
                                        <p:tgtEl>
                                          <p:spTgt spid="12"/>
                                        </p:tgtEl>
                                        <p:attrNameLst>
                                          <p:attrName>style.visibility</p:attrName>
                                        </p:attrNameLst>
                                      </p:cBhvr>
                                      <p:to>
                                        <p:strVal val="hidden"/>
                                      </p:to>
                                    </p:set>
                                  </p:childTnLst>
                                </p:cTn>
                              </p:par>
                              <p:par>
                                <p:cTn id="209" presetID="31" presetClass="exit" presetSubtype="0" fill="hold" grpId="1" nodeType="withEffect">
                                  <p:stCondLst>
                                    <p:cond delay="0"/>
                                  </p:stCondLst>
                                  <p:childTnLst>
                                    <p:anim calcmode="lin" valueType="num">
                                      <p:cBhvr>
                                        <p:cTn id="210" dur="1000"/>
                                        <p:tgtEl>
                                          <p:spTgt spid="13"/>
                                        </p:tgtEl>
                                        <p:attrNameLst>
                                          <p:attrName>ppt_w</p:attrName>
                                        </p:attrNameLst>
                                      </p:cBhvr>
                                      <p:tavLst>
                                        <p:tav tm="0">
                                          <p:val>
                                            <p:strVal val="ppt_w"/>
                                          </p:val>
                                        </p:tav>
                                        <p:tav tm="100000">
                                          <p:val>
                                            <p:fltVal val="0"/>
                                          </p:val>
                                        </p:tav>
                                      </p:tavLst>
                                    </p:anim>
                                    <p:anim calcmode="lin" valueType="num">
                                      <p:cBhvr>
                                        <p:cTn id="211" dur="1000"/>
                                        <p:tgtEl>
                                          <p:spTgt spid="13"/>
                                        </p:tgtEl>
                                        <p:attrNameLst>
                                          <p:attrName>ppt_h</p:attrName>
                                        </p:attrNameLst>
                                      </p:cBhvr>
                                      <p:tavLst>
                                        <p:tav tm="0">
                                          <p:val>
                                            <p:strVal val="ppt_h"/>
                                          </p:val>
                                        </p:tav>
                                        <p:tav tm="100000">
                                          <p:val>
                                            <p:fltVal val="0"/>
                                          </p:val>
                                        </p:tav>
                                      </p:tavLst>
                                    </p:anim>
                                    <p:anim calcmode="lin" valueType="num">
                                      <p:cBhvr>
                                        <p:cTn id="212" dur="1000"/>
                                        <p:tgtEl>
                                          <p:spTgt spid="13"/>
                                        </p:tgtEl>
                                        <p:attrNameLst>
                                          <p:attrName>style.rotation</p:attrName>
                                        </p:attrNameLst>
                                      </p:cBhvr>
                                      <p:tavLst>
                                        <p:tav tm="0">
                                          <p:val>
                                            <p:fltVal val="0"/>
                                          </p:val>
                                        </p:tav>
                                        <p:tav tm="100000">
                                          <p:val>
                                            <p:fltVal val="90"/>
                                          </p:val>
                                        </p:tav>
                                      </p:tavLst>
                                    </p:anim>
                                    <p:animEffect transition="out" filter="fade">
                                      <p:cBhvr>
                                        <p:cTn id="213" dur="1000"/>
                                        <p:tgtEl>
                                          <p:spTgt spid="13"/>
                                        </p:tgtEl>
                                      </p:cBhvr>
                                    </p:animEffect>
                                    <p:set>
                                      <p:cBhvr>
                                        <p:cTn id="214" dur="1" fill="hold">
                                          <p:stCondLst>
                                            <p:cond delay="999"/>
                                          </p:stCondLst>
                                        </p:cTn>
                                        <p:tgtEl>
                                          <p:spTgt spid="13"/>
                                        </p:tgtEl>
                                        <p:attrNameLst>
                                          <p:attrName>style.visibility</p:attrName>
                                        </p:attrNameLst>
                                      </p:cBhvr>
                                      <p:to>
                                        <p:strVal val="hidden"/>
                                      </p:to>
                                    </p:set>
                                  </p:childTnLst>
                                </p:cTn>
                              </p:par>
                              <p:par>
                                <p:cTn id="215" presetID="31" presetClass="exit" presetSubtype="0" fill="hold" grpId="1" nodeType="withEffect">
                                  <p:stCondLst>
                                    <p:cond delay="0"/>
                                  </p:stCondLst>
                                  <p:childTnLst>
                                    <p:anim calcmode="lin" valueType="num">
                                      <p:cBhvr>
                                        <p:cTn id="216" dur="1000"/>
                                        <p:tgtEl>
                                          <p:spTgt spid="14"/>
                                        </p:tgtEl>
                                        <p:attrNameLst>
                                          <p:attrName>ppt_w</p:attrName>
                                        </p:attrNameLst>
                                      </p:cBhvr>
                                      <p:tavLst>
                                        <p:tav tm="0">
                                          <p:val>
                                            <p:strVal val="ppt_w"/>
                                          </p:val>
                                        </p:tav>
                                        <p:tav tm="100000">
                                          <p:val>
                                            <p:fltVal val="0"/>
                                          </p:val>
                                        </p:tav>
                                      </p:tavLst>
                                    </p:anim>
                                    <p:anim calcmode="lin" valueType="num">
                                      <p:cBhvr>
                                        <p:cTn id="217" dur="1000"/>
                                        <p:tgtEl>
                                          <p:spTgt spid="14"/>
                                        </p:tgtEl>
                                        <p:attrNameLst>
                                          <p:attrName>ppt_h</p:attrName>
                                        </p:attrNameLst>
                                      </p:cBhvr>
                                      <p:tavLst>
                                        <p:tav tm="0">
                                          <p:val>
                                            <p:strVal val="ppt_h"/>
                                          </p:val>
                                        </p:tav>
                                        <p:tav tm="100000">
                                          <p:val>
                                            <p:fltVal val="0"/>
                                          </p:val>
                                        </p:tav>
                                      </p:tavLst>
                                    </p:anim>
                                    <p:anim calcmode="lin" valueType="num">
                                      <p:cBhvr>
                                        <p:cTn id="218" dur="1000"/>
                                        <p:tgtEl>
                                          <p:spTgt spid="14"/>
                                        </p:tgtEl>
                                        <p:attrNameLst>
                                          <p:attrName>style.rotation</p:attrName>
                                        </p:attrNameLst>
                                      </p:cBhvr>
                                      <p:tavLst>
                                        <p:tav tm="0">
                                          <p:val>
                                            <p:fltVal val="0"/>
                                          </p:val>
                                        </p:tav>
                                        <p:tav tm="100000">
                                          <p:val>
                                            <p:fltVal val="90"/>
                                          </p:val>
                                        </p:tav>
                                      </p:tavLst>
                                    </p:anim>
                                    <p:animEffect transition="out" filter="fade">
                                      <p:cBhvr>
                                        <p:cTn id="219" dur="1000"/>
                                        <p:tgtEl>
                                          <p:spTgt spid="14"/>
                                        </p:tgtEl>
                                      </p:cBhvr>
                                    </p:animEffect>
                                    <p:set>
                                      <p:cBhvr>
                                        <p:cTn id="220" dur="1" fill="hold">
                                          <p:stCondLst>
                                            <p:cond delay="999"/>
                                          </p:stCondLst>
                                        </p:cTn>
                                        <p:tgtEl>
                                          <p:spTgt spid="14"/>
                                        </p:tgtEl>
                                        <p:attrNameLst>
                                          <p:attrName>style.visibility</p:attrName>
                                        </p:attrNameLst>
                                      </p:cBhvr>
                                      <p:to>
                                        <p:strVal val="hidden"/>
                                      </p:to>
                                    </p:set>
                                  </p:childTnLst>
                                </p:cTn>
                              </p:par>
                              <p:par>
                                <p:cTn id="221" presetID="31" presetClass="exit" presetSubtype="0" fill="hold" grpId="1" nodeType="withEffect">
                                  <p:stCondLst>
                                    <p:cond delay="0"/>
                                  </p:stCondLst>
                                  <p:childTnLst>
                                    <p:anim calcmode="lin" valueType="num">
                                      <p:cBhvr>
                                        <p:cTn id="222" dur="1000"/>
                                        <p:tgtEl>
                                          <p:spTgt spid="15"/>
                                        </p:tgtEl>
                                        <p:attrNameLst>
                                          <p:attrName>ppt_w</p:attrName>
                                        </p:attrNameLst>
                                      </p:cBhvr>
                                      <p:tavLst>
                                        <p:tav tm="0">
                                          <p:val>
                                            <p:strVal val="ppt_w"/>
                                          </p:val>
                                        </p:tav>
                                        <p:tav tm="100000">
                                          <p:val>
                                            <p:fltVal val="0"/>
                                          </p:val>
                                        </p:tav>
                                      </p:tavLst>
                                    </p:anim>
                                    <p:anim calcmode="lin" valueType="num">
                                      <p:cBhvr>
                                        <p:cTn id="223" dur="1000"/>
                                        <p:tgtEl>
                                          <p:spTgt spid="15"/>
                                        </p:tgtEl>
                                        <p:attrNameLst>
                                          <p:attrName>ppt_h</p:attrName>
                                        </p:attrNameLst>
                                      </p:cBhvr>
                                      <p:tavLst>
                                        <p:tav tm="0">
                                          <p:val>
                                            <p:strVal val="ppt_h"/>
                                          </p:val>
                                        </p:tav>
                                        <p:tav tm="100000">
                                          <p:val>
                                            <p:fltVal val="0"/>
                                          </p:val>
                                        </p:tav>
                                      </p:tavLst>
                                    </p:anim>
                                    <p:anim calcmode="lin" valueType="num">
                                      <p:cBhvr>
                                        <p:cTn id="224" dur="1000"/>
                                        <p:tgtEl>
                                          <p:spTgt spid="15"/>
                                        </p:tgtEl>
                                        <p:attrNameLst>
                                          <p:attrName>style.rotation</p:attrName>
                                        </p:attrNameLst>
                                      </p:cBhvr>
                                      <p:tavLst>
                                        <p:tav tm="0">
                                          <p:val>
                                            <p:fltVal val="0"/>
                                          </p:val>
                                        </p:tav>
                                        <p:tav tm="100000">
                                          <p:val>
                                            <p:fltVal val="90"/>
                                          </p:val>
                                        </p:tav>
                                      </p:tavLst>
                                    </p:anim>
                                    <p:animEffect transition="out" filter="fade">
                                      <p:cBhvr>
                                        <p:cTn id="225" dur="1000"/>
                                        <p:tgtEl>
                                          <p:spTgt spid="15"/>
                                        </p:tgtEl>
                                      </p:cBhvr>
                                    </p:animEffect>
                                    <p:set>
                                      <p:cBhvr>
                                        <p:cTn id="226" dur="1" fill="hold">
                                          <p:stCondLst>
                                            <p:cond delay="999"/>
                                          </p:stCondLst>
                                        </p:cTn>
                                        <p:tgtEl>
                                          <p:spTgt spid="15"/>
                                        </p:tgtEl>
                                        <p:attrNameLst>
                                          <p:attrName>style.visibility</p:attrName>
                                        </p:attrNameLst>
                                      </p:cBhvr>
                                      <p:to>
                                        <p:strVal val="hidden"/>
                                      </p:to>
                                    </p:set>
                                  </p:childTnLst>
                                </p:cTn>
                              </p:par>
                              <p:par>
                                <p:cTn id="227" presetID="31" presetClass="exit" presetSubtype="0" fill="hold" grpId="1" nodeType="withEffect">
                                  <p:stCondLst>
                                    <p:cond delay="0"/>
                                  </p:stCondLst>
                                  <p:childTnLst>
                                    <p:anim calcmode="lin" valueType="num">
                                      <p:cBhvr>
                                        <p:cTn id="228" dur="1000"/>
                                        <p:tgtEl>
                                          <p:spTgt spid="16"/>
                                        </p:tgtEl>
                                        <p:attrNameLst>
                                          <p:attrName>ppt_w</p:attrName>
                                        </p:attrNameLst>
                                      </p:cBhvr>
                                      <p:tavLst>
                                        <p:tav tm="0">
                                          <p:val>
                                            <p:strVal val="ppt_w"/>
                                          </p:val>
                                        </p:tav>
                                        <p:tav tm="100000">
                                          <p:val>
                                            <p:fltVal val="0"/>
                                          </p:val>
                                        </p:tav>
                                      </p:tavLst>
                                    </p:anim>
                                    <p:anim calcmode="lin" valueType="num">
                                      <p:cBhvr>
                                        <p:cTn id="229" dur="1000"/>
                                        <p:tgtEl>
                                          <p:spTgt spid="16"/>
                                        </p:tgtEl>
                                        <p:attrNameLst>
                                          <p:attrName>ppt_h</p:attrName>
                                        </p:attrNameLst>
                                      </p:cBhvr>
                                      <p:tavLst>
                                        <p:tav tm="0">
                                          <p:val>
                                            <p:strVal val="ppt_h"/>
                                          </p:val>
                                        </p:tav>
                                        <p:tav tm="100000">
                                          <p:val>
                                            <p:fltVal val="0"/>
                                          </p:val>
                                        </p:tav>
                                      </p:tavLst>
                                    </p:anim>
                                    <p:anim calcmode="lin" valueType="num">
                                      <p:cBhvr>
                                        <p:cTn id="230" dur="1000"/>
                                        <p:tgtEl>
                                          <p:spTgt spid="16"/>
                                        </p:tgtEl>
                                        <p:attrNameLst>
                                          <p:attrName>style.rotation</p:attrName>
                                        </p:attrNameLst>
                                      </p:cBhvr>
                                      <p:tavLst>
                                        <p:tav tm="0">
                                          <p:val>
                                            <p:fltVal val="0"/>
                                          </p:val>
                                        </p:tav>
                                        <p:tav tm="100000">
                                          <p:val>
                                            <p:fltVal val="90"/>
                                          </p:val>
                                        </p:tav>
                                      </p:tavLst>
                                    </p:anim>
                                    <p:animEffect transition="out" filter="fade">
                                      <p:cBhvr>
                                        <p:cTn id="231" dur="1000"/>
                                        <p:tgtEl>
                                          <p:spTgt spid="16"/>
                                        </p:tgtEl>
                                      </p:cBhvr>
                                    </p:animEffect>
                                    <p:set>
                                      <p:cBhvr>
                                        <p:cTn id="232" dur="1" fill="hold">
                                          <p:stCondLst>
                                            <p:cond delay="999"/>
                                          </p:stCondLst>
                                        </p:cTn>
                                        <p:tgtEl>
                                          <p:spTgt spid="16"/>
                                        </p:tgtEl>
                                        <p:attrNameLst>
                                          <p:attrName>style.visibility</p:attrName>
                                        </p:attrNameLst>
                                      </p:cBhvr>
                                      <p:to>
                                        <p:strVal val="hidden"/>
                                      </p:to>
                                    </p:set>
                                  </p:childTnLst>
                                </p:cTn>
                              </p:par>
                              <p:par>
                                <p:cTn id="233" presetID="31" presetClass="exit" presetSubtype="0" fill="hold" grpId="1" nodeType="withEffect">
                                  <p:stCondLst>
                                    <p:cond delay="0"/>
                                  </p:stCondLst>
                                  <p:childTnLst>
                                    <p:anim calcmode="lin" valueType="num">
                                      <p:cBhvr>
                                        <p:cTn id="234" dur="1000"/>
                                        <p:tgtEl>
                                          <p:spTgt spid="17"/>
                                        </p:tgtEl>
                                        <p:attrNameLst>
                                          <p:attrName>ppt_w</p:attrName>
                                        </p:attrNameLst>
                                      </p:cBhvr>
                                      <p:tavLst>
                                        <p:tav tm="0">
                                          <p:val>
                                            <p:strVal val="ppt_w"/>
                                          </p:val>
                                        </p:tav>
                                        <p:tav tm="100000">
                                          <p:val>
                                            <p:fltVal val="0"/>
                                          </p:val>
                                        </p:tav>
                                      </p:tavLst>
                                    </p:anim>
                                    <p:anim calcmode="lin" valueType="num">
                                      <p:cBhvr>
                                        <p:cTn id="235" dur="1000"/>
                                        <p:tgtEl>
                                          <p:spTgt spid="17"/>
                                        </p:tgtEl>
                                        <p:attrNameLst>
                                          <p:attrName>ppt_h</p:attrName>
                                        </p:attrNameLst>
                                      </p:cBhvr>
                                      <p:tavLst>
                                        <p:tav tm="0">
                                          <p:val>
                                            <p:strVal val="ppt_h"/>
                                          </p:val>
                                        </p:tav>
                                        <p:tav tm="100000">
                                          <p:val>
                                            <p:fltVal val="0"/>
                                          </p:val>
                                        </p:tav>
                                      </p:tavLst>
                                    </p:anim>
                                    <p:anim calcmode="lin" valueType="num">
                                      <p:cBhvr>
                                        <p:cTn id="236" dur="1000"/>
                                        <p:tgtEl>
                                          <p:spTgt spid="17"/>
                                        </p:tgtEl>
                                        <p:attrNameLst>
                                          <p:attrName>style.rotation</p:attrName>
                                        </p:attrNameLst>
                                      </p:cBhvr>
                                      <p:tavLst>
                                        <p:tav tm="0">
                                          <p:val>
                                            <p:fltVal val="0"/>
                                          </p:val>
                                        </p:tav>
                                        <p:tav tm="100000">
                                          <p:val>
                                            <p:fltVal val="90"/>
                                          </p:val>
                                        </p:tav>
                                      </p:tavLst>
                                    </p:anim>
                                    <p:animEffect transition="out" filter="fade">
                                      <p:cBhvr>
                                        <p:cTn id="237" dur="1000"/>
                                        <p:tgtEl>
                                          <p:spTgt spid="17"/>
                                        </p:tgtEl>
                                      </p:cBhvr>
                                    </p:animEffect>
                                    <p:set>
                                      <p:cBhvr>
                                        <p:cTn id="238" dur="1" fill="hold">
                                          <p:stCondLst>
                                            <p:cond delay="999"/>
                                          </p:stCondLst>
                                        </p:cTn>
                                        <p:tgtEl>
                                          <p:spTgt spid="17"/>
                                        </p:tgtEl>
                                        <p:attrNameLst>
                                          <p:attrName>style.visibility</p:attrName>
                                        </p:attrNameLst>
                                      </p:cBhvr>
                                      <p:to>
                                        <p:strVal val="hidden"/>
                                      </p:to>
                                    </p:set>
                                  </p:childTnLst>
                                </p:cTn>
                              </p:par>
                              <p:par>
                                <p:cTn id="239" presetID="31" presetClass="exit" presetSubtype="0" fill="hold" grpId="1" nodeType="withEffect">
                                  <p:stCondLst>
                                    <p:cond delay="0"/>
                                  </p:stCondLst>
                                  <p:childTnLst>
                                    <p:anim calcmode="lin" valueType="num">
                                      <p:cBhvr>
                                        <p:cTn id="240" dur="1000"/>
                                        <p:tgtEl>
                                          <p:spTgt spid="18"/>
                                        </p:tgtEl>
                                        <p:attrNameLst>
                                          <p:attrName>ppt_w</p:attrName>
                                        </p:attrNameLst>
                                      </p:cBhvr>
                                      <p:tavLst>
                                        <p:tav tm="0">
                                          <p:val>
                                            <p:strVal val="ppt_w"/>
                                          </p:val>
                                        </p:tav>
                                        <p:tav tm="100000">
                                          <p:val>
                                            <p:fltVal val="0"/>
                                          </p:val>
                                        </p:tav>
                                      </p:tavLst>
                                    </p:anim>
                                    <p:anim calcmode="lin" valueType="num">
                                      <p:cBhvr>
                                        <p:cTn id="241" dur="1000"/>
                                        <p:tgtEl>
                                          <p:spTgt spid="18"/>
                                        </p:tgtEl>
                                        <p:attrNameLst>
                                          <p:attrName>ppt_h</p:attrName>
                                        </p:attrNameLst>
                                      </p:cBhvr>
                                      <p:tavLst>
                                        <p:tav tm="0">
                                          <p:val>
                                            <p:strVal val="ppt_h"/>
                                          </p:val>
                                        </p:tav>
                                        <p:tav tm="100000">
                                          <p:val>
                                            <p:fltVal val="0"/>
                                          </p:val>
                                        </p:tav>
                                      </p:tavLst>
                                    </p:anim>
                                    <p:anim calcmode="lin" valueType="num">
                                      <p:cBhvr>
                                        <p:cTn id="242" dur="1000"/>
                                        <p:tgtEl>
                                          <p:spTgt spid="18"/>
                                        </p:tgtEl>
                                        <p:attrNameLst>
                                          <p:attrName>style.rotation</p:attrName>
                                        </p:attrNameLst>
                                      </p:cBhvr>
                                      <p:tavLst>
                                        <p:tav tm="0">
                                          <p:val>
                                            <p:fltVal val="0"/>
                                          </p:val>
                                        </p:tav>
                                        <p:tav tm="100000">
                                          <p:val>
                                            <p:fltVal val="90"/>
                                          </p:val>
                                        </p:tav>
                                      </p:tavLst>
                                    </p:anim>
                                    <p:animEffect transition="out" filter="fade">
                                      <p:cBhvr>
                                        <p:cTn id="243" dur="1000"/>
                                        <p:tgtEl>
                                          <p:spTgt spid="18"/>
                                        </p:tgtEl>
                                      </p:cBhvr>
                                    </p:animEffect>
                                    <p:set>
                                      <p:cBhvr>
                                        <p:cTn id="244" dur="1" fill="hold">
                                          <p:stCondLst>
                                            <p:cond delay="999"/>
                                          </p:stCondLst>
                                        </p:cTn>
                                        <p:tgtEl>
                                          <p:spTgt spid="18"/>
                                        </p:tgtEl>
                                        <p:attrNameLst>
                                          <p:attrName>style.visibility</p:attrName>
                                        </p:attrNameLst>
                                      </p:cBhvr>
                                      <p:to>
                                        <p:strVal val="hidden"/>
                                      </p:to>
                                    </p:set>
                                  </p:childTnLst>
                                </p:cTn>
                              </p:par>
                              <p:par>
                                <p:cTn id="245" presetID="2" presetClass="entr" presetSubtype="1" fill="hold" grpId="0" nodeType="withEffect">
                                  <p:stCondLst>
                                    <p:cond delay="0"/>
                                  </p:stCondLst>
                                  <p:childTnLst>
                                    <p:set>
                                      <p:cBhvr>
                                        <p:cTn id="246" dur="1" fill="hold">
                                          <p:stCondLst>
                                            <p:cond delay="0"/>
                                          </p:stCondLst>
                                        </p:cTn>
                                        <p:tgtEl>
                                          <p:spTgt spid="20"/>
                                        </p:tgtEl>
                                        <p:attrNameLst>
                                          <p:attrName>style.visibility</p:attrName>
                                        </p:attrNameLst>
                                      </p:cBhvr>
                                      <p:to>
                                        <p:strVal val="visible"/>
                                      </p:to>
                                    </p:set>
                                    <p:anim calcmode="lin" valueType="num">
                                      <p:cBhvr additive="base">
                                        <p:cTn id="247" dur="1000" fill="hold"/>
                                        <p:tgtEl>
                                          <p:spTgt spid="20"/>
                                        </p:tgtEl>
                                        <p:attrNameLst>
                                          <p:attrName>ppt_x</p:attrName>
                                        </p:attrNameLst>
                                      </p:cBhvr>
                                      <p:tavLst>
                                        <p:tav tm="0">
                                          <p:val>
                                            <p:strVal val="#ppt_x"/>
                                          </p:val>
                                        </p:tav>
                                        <p:tav tm="100000">
                                          <p:val>
                                            <p:strVal val="#ppt_x"/>
                                          </p:val>
                                        </p:tav>
                                      </p:tavLst>
                                    </p:anim>
                                    <p:anim calcmode="lin" valueType="num">
                                      <p:cBhvr additive="base">
                                        <p:cTn id="248" dur="1000" fill="hold"/>
                                        <p:tgtEl>
                                          <p:spTgt spid="20"/>
                                        </p:tgtEl>
                                        <p:attrNameLst>
                                          <p:attrName>ppt_y</p:attrName>
                                        </p:attrNameLst>
                                      </p:cBhvr>
                                      <p:tavLst>
                                        <p:tav tm="0">
                                          <p:val>
                                            <p:strVal val="0-#ppt_h/2"/>
                                          </p:val>
                                        </p:tav>
                                        <p:tav tm="100000">
                                          <p:val>
                                            <p:strVal val="#ppt_y"/>
                                          </p:val>
                                        </p:tav>
                                      </p:tavLst>
                                    </p:anim>
                                  </p:childTnLst>
                                </p:cTn>
                              </p:par>
                            </p:childTnLst>
                          </p:cTn>
                        </p:par>
                        <p:par>
                          <p:cTn id="249" fill="hold">
                            <p:stCondLst>
                              <p:cond delay="1000"/>
                            </p:stCondLst>
                            <p:childTnLst>
                              <p:par>
                                <p:cTn id="250" presetID="1" presetClass="mediacall" presetSubtype="0" fill="hold" nodeType="afterEffect">
                                  <p:stCondLst>
                                    <p:cond delay="0"/>
                                  </p:stCondLst>
                                  <p:childTnLst>
                                    <p:cmd type="call" cmd="playFrom(0.0)">
                                      <p:cBhvr>
                                        <p:cTn id="251" dur="1750" fill="hold"/>
                                        <p:tgtEl>
                                          <p:spTgt spid="22"/>
                                        </p:tgtEl>
                                      </p:cBhvr>
                                    </p:cmd>
                                  </p:childTnLst>
                                </p:cTn>
                              </p:par>
                            </p:childTnLst>
                          </p:cTn>
                        </p:par>
                      </p:childTnLst>
                    </p:cTn>
                  </p:par>
                </p:childTnLst>
              </p:cTn>
              <p:nextCondLst>
                <p:cond evt="onClick" delay="0">
                  <p:tgtEl>
                    <p:spTgt spid="19"/>
                  </p:tgtEl>
                </p:cond>
              </p:nextCondLst>
            </p:seq>
            <p:video>
              <p:cMediaNode vol="80000">
                <p:cTn id="252" fill="hold" display="0">
                  <p:stCondLst>
                    <p:cond delay="indefinite"/>
                  </p:stCondLst>
                  <p:endCondLst>
                    <p:cond evt="onStopAudio" delay="0">
                      <p:tgtEl>
                        <p:sldTgt/>
                      </p:tgtEl>
                    </p:cond>
                  </p:endCondLst>
                </p:cTn>
                <p:tgtEl>
                  <p:spTgt spid="22"/>
                </p:tgtEl>
              </p:cMediaNode>
            </p:video>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English.mp3" descr="English.mp3">
            <a:hlinkClick r:id="" action="ppaction://media"/>
            <a:extLst>
              <a:ext uri="{FF2B5EF4-FFF2-40B4-BE49-F238E27FC236}">
                <a16:creationId xmlns:a16="http://schemas.microsoft.com/office/drawing/2014/main" xmlns="" id="{977C5D0E-9C56-5D22-C246-B43B3A8D0CDE}"/>
              </a:ext>
            </a:extLst>
          </p:cNvPr>
          <p:cNvPicPr>
            <a:picLocks noChangeAspect="1"/>
          </p:cNvPicPr>
          <p:nvPr>
            <a:videoFile r:link="rId1"/>
            <p:extLst>
              <p:ext uri="{DAA4B4D4-6D71-4841-9C94-3DE7FCFB9230}">
                <p14:media xmlns:p14="http://schemas.microsoft.com/office/powerpoint/2010/main" xmlns="" r:embed="rId3"/>
              </p:ext>
            </p:extLst>
          </p:nvPr>
        </p:nvPicPr>
        <p:blipFill>
          <a:blip r:embed="rId4"/>
          <a:stretch>
            <a:fillRect/>
          </a:stretch>
        </p:blipFill>
        <p:spPr>
          <a:xfrm>
            <a:off x="7985126" y="322860"/>
            <a:ext cx="812800" cy="812800"/>
          </a:xfrm>
          <a:prstGeom prst="rect">
            <a:avLst/>
          </a:prstGeom>
        </p:spPr>
      </p:pic>
      <p:pic>
        <p:nvPicPr>
          <p:cNvPr id="22" name="Picture 21" descr="A picture containing text, sign, outdoor&#10;&#10;Description automatically generated">
            <a:extLst>
              <a:ext uri="{FF2B5EF4-FFF2-40B4-BE49-F238E27FC236}">
                <a16:creationId xmlns:a16="http://schemas.microsoft.com/office/drawing/2014/main" xmlns="" id="{3B67FE44-DD6A-FE28-6BFA-108E7175CEA4}"/>
              </a:ext>
            </a:extLst>
          </p:cNvPr>
          <p:cNvPicPr>
            <a:picLocks noChangeAspect="1"/>
          </p:cNvPicPr>
          <p:nvPr/>
        </p:nvPicPr>
        <p:blipFill rotWithShape="1">
          <a:blip r:embed="rId5" cstate="email">
            <a:extLst>
              <a:ext uri="{28A0092B-C50C-407E-A947-70E740481C1C}">
                <a14:useLocalDpi xmlns:a14="http://schemas.microsoft.com/office/drawing/2010/main" xmlns=""/>
              </a:ext>
            </a:extLst>
          </a:blip>
          <a:srcRect/>
          <a:stretch/>
        </p:blipFill>
        <p:spPr>
          <a:xfrm>
            <a:off x="3781853" y="1477116"/>
            <a:ext cx="4767460" cy="4402736"/>
          </a:xfrm>
          <a:prstGeom prst="rect">
            <a:avLst/>
          </a:prstGeom>
        </p:spPr>
      </p:pic>
      <p:sp>
        <p:nvSpPr>
          <p:cNvPr id="3" name="Rectangle 2"/>
          <p:cNvSpPr/>
          <p:nvPr/>
        </p:nvSpPr>
        <p:spPr>
          <a:xfrm>
            <a:off x="1543044" y="22226"/>
            <a:ext cx="2257430" cy="1676400"/>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19525" y="22225"/>
            <a:ext cx="2257430" cy="1676400"/>
          </a:xfrm>
          <a:prstGeom prst="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08689" y="22226"/>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97870" y="22225"/>
            <a:ext cx="2257430" cy="1676400"/>
          </a:xfrm>
          <a:prstGeom prst="rect">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36700" y="1714501"/>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57615" y="1722438"/>
            <a:ext cx="2257430" cy="1676400"/>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15045" y="1714501"/>
            <a:ext cx="2257430" cy="1676400"/>
          </a:xfrm>
          <a:prstGeom prst="rect">
            <a:avLst/>
          </a:prstGeom>
          <a:solidFill>
            <a:srgbClr val="1B89E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91526" y="1714500"/>
            <a:ext cx="2257430" cy="1676400"/>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43044" y="3425825"/>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19525" y="3425824"/>
            <a:ext cx="2257430" cy="1676400"/>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08689" y="3425825"/>
            <a:ext cx="2257430" cy="1676400"/>
          </a:xfrm>
          <a:prstGeom prst="rect">
            <a:avLst/>
          </a:prstGeom>
          <a:solidFill>
            <a:srgbClr val="0033C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85170" y="3425824"/>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36700" y="5118100"/>
            <a:ext cx="2257430" cy="1727201"/>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813181" y="5118099"/>
            <a:ext cx="2257430" cy="1727201"/>
          </a:xfrm>
          <a:prstGeom prst="rect">
            <a:avLst/>
          </a:prstGeom>
          <a:solidFill>
            <a:srgbClr val="6600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02345" y="5118100"/>
            <a:ext cx="2257430" cy="1727201"/>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391526" y="5118099"/>
            <a:ext cx="2257430" cy="1727201"/>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924800" y="5981699"/>
            <a:ext cx="2514600" cy="723901"/>
          </a:xfrm>
          <a:prstGeom prst="round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SHOW</a:t>
            </a:r>
            <a:endParaRPr lang="en-US" b="1" dirty="0"/>
          </a:p>
        </p:txBody>
      </p:sp>
      <p:sp>
        <p:nvSpPr>
          <p:cNvPr id="20" name="Rounded Rectangle 19"/>
          <p:cNvSpPr/>
          <p:nvPr/>
        </p:nvSpPr>
        <p:spPr>
          <a:xfrm>
            <a:off x="2209800" y="76200"/>
            <a:ext cx="7772400" cy="1143000"/>
          </a:xfrm>
          <a:prstGeom prst="roundRect">
            <a:avLst/>
          </a:prstGeom>
          <a:solidFill>
            <a:srgbClr val="66FFFF"/>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ysClr val="windowText" lastClr="000000"/>
                </a:solidFill>
              </a:rPr>
              <a:t>English</a:t>
            </a:r>
            <a:endParaRPr lang="en-US" sz="4000" b="1" dirty="0">
              <a:solidFill>
                <a:sysClr val="windowText" lastClr="000000"/>
              </a:solidFill>
            </a:endParaRPr>
          </a:p>
        </p:txBody>
      </p:sp>
    </p:spTree>
    <p:extLst>
      <p:ext uri="{BB962C8B-B14F-4D97-AF65-F5344CB8AC3E}">
        <p14:creationId xmlns:p14="http://schemas.microsoft.com/office/powerpoint/2010/main" xmlns="" val="14238473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grpId="0" nodeType="clickEffect">
                                  <p:stCondLst>
                                    <p:cond delay="0"/>
                                  </p:stCondLst>
                                  <p:childTnLst>
                                    <p:anim calcmode="lin" valueType="num">
                                      <p:cBhvr>
                                        <p:cTn id="15" dur="1000"/>
                                        <p:tgtEl>
                                          <p:spTgt spid="4"/>
                                        </p:tgtEl>
                                        <p:attrNameLst>
                                          <p:attrName>ppt_w</p:attrName>
                                        </p:attrNameLst>
                                      </p:cBhvr>
                                      <p:tavLst>
                                        <p:tav tm="0">
                                          <p:val>
                                            <p:strVal val="ppt_w"/>
                                          </p:val>
                                        </p:tav>
                                        <p:tav tm="100000">
                                          <p:val>
                                            <p:fltVal val="0"/>
                                          </p:val>
                                        </p:tav>
                                      </p:tavLst>
                                    </p:anim>
                                    <p:anim calcmode="lin" valueType="num">
                                      <p:cBhvr>
                                        <p:cTn id="16" dur="1000"/>
                                        <p:tgtEl>
                                          <p:spTgt spid="4"/>
                                        </p:tgtEl>
                                        <p:attrNameLst>
                                          <p:attrName>ppt_h</p:attrName>
                                        </p:attrNameLst>
                                      </p:cBhvr>
                                      <p:tavLst>
                                        <p:tav tm="0">
                                          <p:val>
                                            <p:strVal val="ppt_h"/>
                                          </p:val>
                                        </p:tav>
                                        <p:tav tm="100000">
                                          <p:val>
                                            <p:fltVal val="0"/>
                                          </p:val>
                                        </p:tav>
                                      </p:tavLst>
                                    </p:anim>
                                    <p:anim calcmode="lin" valueType="num">
                                      <p:cBhvr>
                                        <p:cTn id="17" dur="1000"/>
                                        <p:tgtEl>
                                          <p:spTgt spid="4"/>
                                        </p:tgtEl>
                                        <p:attrNameLst>
                                          <p:attrName>style.rotation</p:attrName>
                                        </p:attrNameLst>
                                      </p:cBhvr>
                                      <p:tavLst>
                                        <p:tav tm="0">
                                          <p:val>
                                            <p:fltVal val="0"/>
                                          </p:val>
                                        </p:tav>
                                        <p:tav tm="100000">
                                          <p:val>
                                            <p:fltVal val="90"/>
                                          </p:val>
                                        </p:tav>
                                      </p:tavLst>
                                    </p:anim>
                                    <p:animEffect transition="out" filter="fade">
                                      <p:cBhvr>
                                        <p:cTn id="18" dur="1000"/>
                                        <p:tgtEl>
                                          <p:spTgt spid="4"/>
                                        </p:tgtEl>
                                      </p:cBhvr>
                                    </p:animEffect>
                                    <p:set>
                                      <p:cBhvr>
                                        <p:cTn id="19"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31" presetClass="exit" presetSubtype="0" fill="hold" grpId="0" nodeType="clickEffect">
                                  <p:stCondLst>
                                    <p:cond delay="0"/>
                                  </p:stCondLst>
                                  <p:childTnLst>
                                    <p:anim calcmode="lin" valueType="num">
                                      <p:cBhvr>
                                        <p:cTn id="24" dur="1000"/>
                                        <p:tgtEl>
                                          <p:spTgt spid="5"/>
                                        </p:tgtEl>
                                        <p:attrNameLst>
                                          <p:attrName>ppt_w</p:attrName>
                                        </p:attrNameLst>
                                      </p:cBhvr>
                                      <p:tavLst>
                                        <p:tav tm="0">
                                          <p:val>
                                            <p:strVal val="ppt_w"/>
                                          </p:val>
                                        </p:tav>
                                        <p:tav tm="100000">
                                          <p:val>
                                            <p:fltVal val="0"/>
                                          </p:val>
                                        </p:tav>
                                      </p:tavLst>
                                    </p:anim>
                                    <p:anim calcmode="lin" valueType="num">
                                      <p:cBhvr>
                                        <p:cTn id="25" dur="1000"/>
                                        <p:tgtEl>
                                          <p:spTgt spid="5"/>
                                        </p:tgtEl>
                                        <p:attrNameLst>
                                          <p:attrName>ppt_h</p:attrName>
                                        </p:attrNameLst>
                                      </p:cBhvr>
                                      <p:tavLst>
                                        <p:tav tm="0">
                                          <p:val>
                                            <p:strVal val="ppt_h"/>
                                          </p:val>
                                        </p:tav>
                                        <p:tav tm="100000">
                                          <p:val>
                                            <p:fltVal val="0"/>
                                          </p:val>
                                        </p:tav>
                                      </p:tavLst>
                                    </p:anim>
                                    <p:anim calcmode="lin" valueType="num">
                                      <p:cBhvr>
                                        <p:cTn id="26" dur="1000"/>
                                        <p:tgtEl>
                                          <p:spTgt spid="5"/>
                                        </p:tgtEl>
                                        <p:attrNameLst>
                                          <p:attrName>style.rotation</p:attrName>
                                        </p:attrNameLst>
                                      </p:cBhvr>
                                      <p:tavLst>
                                        <p:tav tm="0">
                                          <p:val>
                                            <p:fltVal val="0"/>
                                          </p:val>
                                        </p:tav>
                                        <p:tav tm="100000">
                                          <p:val>
                                            <p:fltVal val="90"/>
                                          </p:val>
                                        </p:tav>
                                      </p:tavLst>
                                    </p:anim>
                                    <p:animEffect transition="out" filter="fade">
                                      <p:cBhvr>
                                        <p:cTn id="27" dur="1000"/>
                                        <p:tgtEl>
                                          <p:spTgt spid="5"/>
                                        </p:tgtEl>
                                      </p:cBhvr>
                                    </p:animEffect>
                                    <p:set>
                                      <p:cBhvr>
                                        <p:cTn id="28"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31" presetClass="exit" presetSubtype="0" fill="hold" grpId="0" nodeType="clickEffect">
                                  <p:stCondLst>
                                    <p:cond delay="0"/>
                                  </p:stCondLst>
                                  <p:childTnLst>
                                    <p:anim calcmode="lin" valueType="num">
                                      <p:cBhvr>
                                        <p:cTn id="33" dur="1000"/>
                                        <p:tgtEl>
                                          <p:spTgt spid="6"/>
                                        </p:tgtEl>
                                        <p:attrNameLst>
                                          <p:attrName>ppt_w</p:attrName>
                                        </p:attrNameLst>
                                      </p:cBhvr>
                                      <p:tavLst>
                                        <p:tav tm="0">
                                          <p:val>
                                            <p:strVal val="ppt_w"/>
                                          </p:val>
                                        </p:tav>
                                        <p:tav tm="100000">
                                          <p:val>
                                            <p:fltVal val="0"/>
                                          </p:val>
                                        </p:tav>
                                      </p:tavLst>
                                    </p:anim>
                                    <p:anim calcmode="lin" valueType="num">
                                      <p:cBhvr>
                                        <p:cTn id="34" dur="1000"/>
                                        <p:tgtEl>
                                          <p:spTgt spid="6"/>
                                        </p:tgtEl>
                                        <p:attrNameLst>
                                          <p:attrName>ppt_h</p:attrName>
                                        </p:attrNameLst>
                                      </p:cBhvr>
                                      <p:tavLst>
                                        <p:tav tm="0">
                                          <p:val>
                                            <p:strVal val="ppt_h"/>
                                          </p:val>
                                        </p:tav>
                                        <p:tav tm="100000">
                                          <p:val>
                                            <p:fltVal val="0"/>
                                          </p:val>
                                        </p:tav>
                                      </p:tavLst>
                                    </p:anim>
                                    <p:anim calcmode="lin" valueType="num">
                                      <p:cBhvr>
                                        <p:cTn id="35" dur="1000"/>
                                        <p:tgtEl>
                                          <p:spTgt spid="6"/>
                                        </p:tgtEl>
                                        <p:attrNameLst>
                                          <p:attrName>style.rotation</p:attrName>
                                        </p:attrNameLst>
                                      </p:cBhvr>
                                      <p:tavLst>
                                        <p:tav tm="0">
                                          <p:val>
                                            <p:fltVal val="0"/>
                                          </p:val>
                                        </p:tav>
                                        <p:tav tm="100000">
                                          <p:val>
                                            <p:fltVal val="90"/>
                                          </p:val>
                                        </p:tav>
                                      </p:tavLst>
                                    </p:anim>
                                    <p:animEffect transition="out" filter="fade">
                                      <p:cBhvr>
                                        <p:cTn id="36" dur="1000"/>
                                        <p:tgtEl>
                                          <p:spTgt spid="6"/>
                                        </p:tgtEl>
                                      </p:cBhvr>
                                    </p:animEffect>
                                    <p:set>
                                      <p:cBhvr>
                                        <p:cTn id="3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grpId="0" nodeType="clickEffect">
                                  <p:stCondLst>
                                    <p:cond delay="0"/>
                                  </p:stCondLst>
                                  <p:childTnLst>
                                    <p:anim calcmode="lin" valueType="num">
                                      <p:cBhvr>
                                        <p:cTn id="42" dur="1000"/>
                                        <p:tgtEl>
                                          <p:spTgt spid="7"/>
                                        </p:tgtEl>
                                        <p:attrNameLst>
                                          <p:attrName>ppt_w</p:attrName>
                                        </p:attrNameLst>
                                      </p:cBhvr>
                                      <p:tavLst>
                                        <p:tav tm="0">
                                          <p:val>
                                            <p:strVal val="ppt_w"/>
                                          </p:val>
                                        </p:tav>
                                        <p:tav tm="100000">
                                          <p:val>
                                            <p:fltVal val="0"/>
                                          </p:val>
                                        </p:tav>
                                      </p:tavLst>
                                    </p:anim>
                                    <p:anim calcmode="lin" valueType="num">
                                      <p:cBhvr>
                                        <p:cTn id="43" dur="1000"/>
                                        <p:tgtEl>
                                          <p:spTgt spid="7"/>
                                        </p:tgtEl>
                                        <p:attrNameLst>
                                          <p:attrName>ppt_h</p:attrName>
                                        </p:attrNameLst>
                                      </p:cBhvr>
                                      <p:tavLst>
                                        <p:tav tm="0">
                                          <p:val>
                                            <p:strVal val="ppt_h"/>
                                          </p:val>
                                        </p:tav>
                                        <p:tav tm="100000">
                                          <p:val>
                                            <p:fltVal val="0"/>
                                          </p:val>
                                        </p:tav>
                                      </p:tavLst>
                                    </p:anim>
                                    <p:anim calcmode="lin" valueType="num">
                                      <p:cBhvr>
                                        <p:cTn id="44" dur="1000"/>
                                        <p:tgtEl>
                                          <p:spTgt spid="7"/>
                                        </p:tgtEl>
                                        <p:attrNameLst>
                                          <p:attrName>style.rotation</p:attrName>
                                        </p:attrNameLst>
                                      </p:cBhvr>
                                      <p:tavLst>
                                        <p:tav tm="0">
                                          <p:val>
                                            <p:fltVal val="0"/>
                                          </p:val>
                                        </p:tav>
                                        <p:tav tm="100000">
                                          <p:val>
                                            <p:fltVal val="90"/>
                                          </p:val>
                                        </p:tav>
                                      </p:tavLst>
                                    </p:anim>
                                    <p:animEffect transition="out" filter="fade">
                                      <p:cBhvr>
                                        <p:cTn id="45" dur="1000"/>
                                        <p:tgtEl>
                                          <p:spTgt spid="7"/>
                                        </p:tgtEl>
                                      </p:cBhvr>
                                    </p:animEffect>
                                    <p:set>
                                      <p:cBhvr>
                                        <p:cTn id="4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31" presetClass="exit" presetSubtype="0" fill="hold" grpId="0" nodeType="clickEffect">
                                  <p:stCondLst>
                                    <p:cond delay="0"/>
                                  </p:stCondLst>
                                  <p:childTnLst>
                                    <p:anim calcmode="lin" valueType="num">
                                      <p:cBhvr>
                                        <p:cTn id="51" dur="1000"/>
                                        <p:tgtEl>
                                          <p:spTgt spid="8"/>
                                        </p:tgtEl>
                                        <p:attrNameLst>
                                          <p:attrName>ppt_w</p:attrName>
                                        </p:attrNameLst>
                                      </p:cBhvr>
                                      <p:tavLst>
                                        <p:tav tm="0">
                                          <p:val>
                                            <p:strVal val="ppt_w"/>
                                          </p:val>
                                        </p:tav>
                                        <p:tav tm="100000">
                                          <p:val>
                                            <p:fltVal val="0"/>
                                          </p:val>
                                        </p:tav>
                                      </p:tavLst>
                                    </p:anim>
                                    <p:anim calcmode="lin" valueType="num">
                                      <p:cBhvr>
                                        <p:cTn id="52" dur="1000"/>
                                        <p:tgtEl>
                                          <p:spTgt spid="8"/>
                                        </p:tgtEl>
                                        <p:attrNameLst>
                                          <p:attrName>ppt_h</p:attrName>
                                        </p:attrNameLst>
                                      </p:cBhvr>
                                      <p:tavLst>
                                        <p:tav tm="0">
                                          <p:val>
                                            <p:strVal val="ppt_h"/>
                                          </p:val>
                                        </p:tav>
                                        <p:tav tm="100000">
                                          <p:val>
                                            <p:fltVal val="0"/>
                                          </p:val>
                                        </p:tav>
                                      </p:tavLst>
                                    </p:anim>
                                    <p:anim calcmode="lin" valueType="num">
                                      <p:cBhvr>
                                        <p:cTn id="53" dur="1000"/>
                                        <p:tgtEl>
                                          <p:spTgt spid="8"/>
                                        </p:tgtEl>
                                        <p:attrNameLst>
                                          <p:attrName>style.rotation</p:attrName>
                                        </p:attrNameLst>
                                      </p:cBhvr>
                                      <p:tavLst>
                                        <p:tav tm="0">
                                          <p:val>
                                            <p:fltVal val="0"/>
                                          </p:val>
                                        </p:tav>
                                        <p:tav tm="100000">
                                          <p:val>
                                            <p:fltVal val="90"/>
                                          </p:val>
                                        </p:tav>
                                      </p:tavLst>
                                    </p:anim>
                                    <p:animEffect transition="out" filter="fade">
                                      <p:cBhvr>
                                        <p:cTn id="54" dur="1000"/>
                                        <p:tgtEl>
                                          <p:spTgt spid="8"/>
                                        </p:tgtEl>
                                      </p:cBhvr>
                                    </p:animEffect>
                                    <p:set>
                                      <p:cBhvr>
                                        <p:cTn id="5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31" presetClass="exit" presetSubtype="0" fill="hold" grpId="0" nodeType="clickEffect">
                                  <p:stCondLst>
                                    <p:cond delay="0"/>
                                  </p:stCondLst>
                                  <p:childTnLst>
                                    <p:anim calcmode="lin" valueType="num">
                                      <p:cBhvr>
                                        <p:cTn id="60" dur="1000"/>
                                        <p:tgtEl>
                                          <p:spTgt spid="9"/>
                                        </p:tgtEl>
                                        <p:attrNameLst>
                                          <p:attrName>ppt_w</p:attrName>
                                        </p:attrNameLst>
                                      </p:cBhvr>
                                      <p:tavLst>
                                        <p:tav tm="0">
                                          <p:val>
                                            <p:strVal val="ppt_w"/>
                                          </p:val>
                                        </p:tav>
                                        <p:tav tm="100000">
                                          <p:val>
                                            <p:fltVal val="0"/>
                                          </p:val>
                                        </p:tav>
                                      </p:tavLst>
                                    </p:anim>
                                    <p:anim calcmode="lin" valueType="num">
                                      <p:cBhvr>
                                        <p:cTn id="61" dur="1000"/>
                                        <p:tgtEl>
                                          <p:spTgt spid="9"/>
                                        </p:tgtEl>
                                        <p:attrNameLst>
                                          <p:attrName>ppt_h</p:attrName>
                                        </p:attrNameLst>
                                      </p:cBhvr>
                                      <p:tavLst>
                                        <p:tav tm="0">
                                          <p:val>
                                            <p:strVal val="ppt_h"/>
                                          </p:val>
                                        </p:tav>
                                        <p:tav tm="100000">
                                          <p:val>
                                            <p:fltVal val="0"/>
                                          </p:val>
                                        </p:tav>
                                      </p:tavLst>
                                    </p:anim>
                                    <p:anim calcmode="lin" valueType="num">
                                      <p:cBhvr>
                                        <p:cTn id="62" dur="1000"/>
                                        <p:tgtEl>
                                          <p:spTgt spid="9"/>
                                        </p:tgtEl>
                                        <p:attrNameLst>
                                          <p:attrName>style.rotation</p:attrName>
                                        </p:attrNameLst>
                                      </p:cBhvr>
                                      <p:tavLst>
                                        <p:tav tm="0">
                                          <p:val>
                                            <p:fltVal val="0"/>
                                          </p:val>
                                        </p:tav>
                                        <p:tav tm="100000">
                                          <p:val>
                                            <p:fltVal val="90"/>
                                          </p:val>
                                        </p:tav>
                                      </p:tavLst>
                                    </p:anim>
                                    <p:animEffect transition="out" filter="fade">
                                      <p:cBhvr>
                                        <p:cTn id="63" dur="1000"/>
                                        <p:tgtEl>
                                          <p:spTgt spid="9"/>
                                        </p:tgtEl>
                                      </p:cBhvr>
                                    </p:animEffect>
                                    <p:set>
                                      <p:cBhvr>
                                        <p:cTn id="64"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31" presetClass="exit" presetSubtype="0" fill="hold" grpId="0" nodeType="clickEffect">
                                  <p:stCondLst>
                                    <p:cond delay="0"/>
                                  </p:stCondLst>
                                  <p:childTnLst>
                                    <p:anim calcmode="lin" valueType="num">
                                      <p:cBhvr>
                                        <p:cTn id="69" dur="1000"/>
                                        <p:tgtEl>
                                          <p:spTgt spid="10"/>
                                        </p:tgtEl>
                                        <p:attrNameLst>
                                          <p:attrName>ppt_w</p:attrName>
                                        </p:attrNameLst>
                                      </p:cBhvr>
                                      <p:tavLst>
                                        <p:tav tm="0">
                                          <p:val>
                                            <p:strVal val="ppt_w"/>
                                          </p:val>
                                        </p:tav>
                                        <p:tav tm="100000">
                                          <p:val>
                                            <p:fltVal val="0"/>
                                          </p:val>
                                        </p:tav>
                                      </p:tavLst>
                                    </p:anim>
                                    <p:anim calcmode="lin" valueType="num">
                                      <p:cBhvr>
                                        <p:cTn id="70" dur="1000"/>
                                        <p:tgtEl>
                                          <p:spTgt spid="10"/>
                                        </p:tgtEl>
                                        <p:attrNameLst>
                                          <p:attrName>ppt_h</p:attrName>
                                        </p:attrNameLst>
                                      </p:cBhvr>
                                      <p:tavLst>
                                        <p:tav tm="0">
                                          <p:val>
                                            <p:strVal val="ppt_h"/>
                                          </p:val>
                                        </p:tav>
                                        <p:tav tm="100000">
                                          <p:val>
                                            <p:fltVal val="0"/>
                                          </p:val>
                                        </p:tav>
                                      </p:tavLst>
                                    </p:anim>
                                    <p:anim calcmode="lin" valueType="num">
                                      <p:cBhvr>
                                        <p:cTn id="71" dur="1000"/>
                                        <p:tgtEl>
                                          <p:spTgt spid="10"/>
                                        </p:tgtEl>
                                        <p:attrNameLst>
                                          <p:attrName>style.rotation</p:attrName>
                                        </p:attrNameLst>
                                      </p:cBhvr>
                                      <p:tavLst>
                                        <p:tav tm="0">
                                          <p:val>
                                            <p:fltVal val="0"/>
                                          </p:val>
                                        </p:tav>
                                        <p:tav tm="100000">
                                          <p:val>
                                            <p:fltVal val="90"/>
                                          </p:val>
                                        </p:tav>
                                      </p:tavLst>
                                    </p:anim>
                                    <p:animEffect transition="out" filter="fade">
                                      <p:cBhvr>
                                        <p:cTn id="72" dur="1000"/>
                                        <p:tgtEl>
                                          <p:spTgt spid="10"/>
                                        </p:tgtEl>
                                      </p:cBhvr>
                                    </p:animEffect>
                                    <p:set>
                                      <p:cBhvr>
                                        <p:cTn id="73"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4" restart="whenNotActive" fill="hold" evtFilter="cancelBubble" nodeType="interactiveSeq">
                <p:stCondLst>
                  <p:cond evt="onClick" delay="0">
                    <p:tgtEl>
                      <p:spTgt spid="11"/>
                    </p:tgtEl>
                  </p:cond>
                </p:stCondLst>
                <p:endSync evt="end" delay="0">
                  <p:rtn val="all"/>
                </p:endSync>
                <p:childTnLst>
                  <p:par>
                    <p:cTn id="75" fill="hold">
                      <p:stCondLst>
                        <p:cond delay="0"/>
                      </p:stCondLst>
                      <p:childTnLst>
                        <p:par>
                          <p:cTn id="76" fill="hold">
                            <p:stCondLst>
                              <p:cond delay="0"/>
                            </p:stCondLst>
                            <p:childTnLst>
                              <p:par>
                                <p:cTn id="77" presetID="31" presetClass="exit" presetSubtype="0" fill="hold" grpId="0" nodeType="clickEffect">
                                  <p:stCondLst>
                                    <p:cond delay="0"/>
                                  </p:stCondLst>
                                  <p:childTnLst>
                                    <p:anim calcmode="lin" valueType="num">
                                      <p:cBhvr>
                                        <p:cTn id="78" dur="1000"/>
                                        <p:tgtEl>
                                          <p:spTgt spid="11"/>
                                        </p:tgtEl>
                                        <p:attrNameLst>
                                          <p:attrName>ppt_w</p:attrName>
                                        </p:attrNameLst>
                                      </p:cBhvr>
                                      <p:tavLst>
                                        <p:tav tm="0">
                                          <p:val>
                                            <p:strVal val="ppt_w"/>
                                          </p:val>
                                        </p:tav>
                                        <p:tav tm="100000">
                                          <p:val>
                                            <p:fltVal val="0"/>
                                          </p:val>
                                        </p:tav>
                                      </p:tavLst>
                                    </p:anim>
                                    <p:anim calcmode="lin" valueType="num">
                                      <p:cBhvr>
                                        <p:cTn id="79" dur="1000"/>
                                        <p:tgtEl>
                                          <p:spTgt spid="11"/>
                                        </p:tgtEl>
                                        <p:attrNameLst>
                                          <p:attrName>ppt_h</p:attrName>
                                        </p:attrNameLst>
                                      </p:cBhvr>
                                      <p:tavLst>
                                        <p:tav tm="0">
                                          <p:val>
                                            <p:strVal val="ppt_h"/>
                                          </p:val>
                                        </p:tav>
                                        <p:tav tm="100000">
                                          <p:val>
                                            <p:fltVal val="0"/>
                                          </p:val>
                                        </p:tav>
                                      </p:tavLst>
                                    </p:anim>
                                    <p:anim calcmode="lin" valueType="num">
                                      <p:cBhvr>
                                        <p:cTn id="80" dur="1000"/>
                                        <p:tgtEl>
                                          <p:spTgt spid="11"/>
                                        </p:tgtEl>
                                        <p:attrNameLst>
                                          <p:attrName>style.rotation</p:attrName>
                                        </p:attrNameLst>
                                      </p:cBhvr>
                                      <p:tavLst>
                                        <p:tav tm="0">
                                          <p:val>
                                            <p:fltVal val="0"/>
                                          </p:val>
                                        </p:tav>
                                        <p:tav tm="100000">
                                          <p:val>
                                            <p:fltVal val="90"/>
                                          </p:val>
                                        </p:tav>
                                      </p:tavLst>
                                    </p:anim>
                                    <p:animEffect transition="out" filter="fade">
                                      <p:cBhvr>
                                        <p:cTn id="81" dur="1000"/>
                                        <p:tgtEl>
                                          <p:spTgt spid="11"/>
                                        </p:tgtEl>
                                      </p:cBhvr>
                                    </p:animEffect>
                                    <p:set>
                                      <p:cBhvr>
                                        <p:cTn id="82"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3" restart="whenNotActive" fill="hold" evtFilter="cancelBubble" nodeType="interactiveSeq">
                <p:stCondLst>
                  <p:cond evt="onClick" delay="0">
                    <p:tgtEl>
                      <p:spTgt spid="12"/>
                    </p:tgtEl>
                  </p:cond>
                </p:stCondLst>
                <p:endSync evt="end" delay="0">
                  <p:rtn val="all"/>
                </p:endSync>
                <p:childTnLst>
                  <p:par>
                    <p:cTn id="84" fill="hold">
                      <p:stCondLst>
                        <p:cond delay="0"/>
                      </p:stCondLst>
                      <p:childTnLst>
                        <p:par>
                          <p:cTn id="85" fill="hold">
                            <p:stCondLst>
                              <p:cond delay="0"/>
                            </p:stCondLst>
                            <p:childTnLst>
                              <p:par>
                                <p:cTn id="86" presetID="31" presetClass="exit" presetSubtype="0" fill="hold" grpId="0" nodeType="clickEffect">
                                  <p:stCondLst>
                                    <p:cond delay="0"/>
                                  </p:stCondLst>
                                  <p:childTnLst>
                                    <p:anim calcmode="lin" valueType="num">
                                      <p:cBhvr>
                                        <p:cTn id="87" dur="1000"/>
                                        <p:tgtEl>
                                          <p:spTgt spid="12"/>
                                        </p:tgtEl>
                                        <p:attrNameLst>
                                          <p:attrName>ppt_w</p:attrName>
                                        </p:attrNameLst>
                                      </p:cBhvr>
                                      <p:tavLst>
                                        <p:tav tm="0">
                                          <p:val>
                                            <p:strVal val="ppt_w"/>
                                          </p:val>
                                        </p:tav>
                                        <p:tav tm="100000">
                                          <p:val>
                                            <p:fltVal val="0"/>
                                          </p:val>
                                        </p:tav>
                                      </p:tavLst>
                                    </p:anim>
                                    <p:anim calcmode="lin" valueType="num">
                                      <p:cBhvr>
                                        <p:cTn id="88" dur="1000"/>
                                        <p:tgtEl>
                                          <p:spTgt spid="12"/>
                                        </p:tgtEl>
                                        <p:attrNameLst>
                                          <p:attrName>ppt_h</p:attrName>
                                        </p:attrNameLst>
                                      </p:cBhvr>
                                      <p:tavLst>
                                        <p:tav tm="0">
                                          <p:val>
                                            <p:strVal val="ppt_h"/>
                                          </p:val>
                                        </p:tav>
                                        <p:tav tm="100000">
                                          <p:val>
                                            <p:fltVal val="0"/>
                                          </p:val>
                                        </p:tav>
                                      </p:tavLst>
                                    </p:anim>
                                    <p:anim calcmode="lin" valueType="num">
                                      <p:cBhvr>
                                        <p:cTn id="89" dur="1000"/>
                                        <p:tgtEl>
                                          <p:spTgt spid="12"/>
                                        </p:tgtEl>
                                        <p:attrNameLst>
                                          <p:attrName>style.rotation</p:attrName>
                                        </p:attrNameLst>
                                      </p:cBhvr>
                                      <p:tavLst>
                                        <p:tav tm="0">
                                          <p:val>
                                            <p:fltVal val="0"/>
                                          </p:val>
                                        </p:tav>
                                        <p:tav tm="100000">
                                          <p:val>
                                            <p:fltVal val="90"/>
                                          </p:val>
                                        </p:tav>
                                      </p:tavLst>
                                    </p:anim>
                                    <p:animEffect transition="out" filter="fade">
                                      <p:cBhvr>
                                        <p:cTn id="90" dur="1000"/>
                                        <p:tgtEl>
                                          <p:spTgt spid="12"/>
                                        </p:tgtEl>
                                      </p:cBhvr>
                                    </p:animEffect>
                                    <p:set>
                                      <p:cBhvr>
                                        <p:cTn id="91"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2" restart="whenNotActive" fill="hold" evtFilter="cancelBubble" nodeType="interactiveSeq">
                <p:stCondLst>
                  <p:cond evt="onClick" delay="0">
                    <p:tgtEl>
                      <p:spTgt spid="13"/>
                    </p:tgtEl>
                  </p:cond>
                </p:stCondLst>
                <p:endSync evt="end" delay="0">
                  <p:rtn val="all"/>
                </p:endSync>
                <p:childTnLst>
                  <p:par>
                    <p:cTn id="93" fill="hold">
                      <p:stCondLst>
                        <p:cond delay="0"/>
                      </p:stCondLst>
                      <p:childTnLst>
                        <p:par>
                          <p:cTn id="94" fill="hold">
                            <p:stCondLst>
                              <p:cond delay="0"/>
                            </p:stCondLst>
                            <p:childTnLst>
                              <p:par>
                                <p:cTn id="95" presetID="31" presetClass="exit" presetSubtype="0" fill="hold" grpId="0" nodeType="clickEffect">
                                  <p:stCondLst>
                                    <p:cond delay="0"/>
                                  </p:stCondLst>
                                  <p:childTnLst>
                                    <p:anim calcmode="lin" valueType="num">
                                      <p:cBhvr>
                                        <p:cTn id="96" dur="1000"/>
                                        <p:tgtEl>
                                          <p:spTgt spid="13"/>
                                        </p:tgtEl>
                                        <p:attrNameLst>
                                          <p:attrName>ppt_w</p:attrName>
                                        </p:attrNameLst>
                                      </p:cBhvr>
                                      <p:tavLst>
                                        <p:tav tm="0">
                                          <p:val>
                                            <p:strVal val="ppt_w"/>
                                          </p:val>
                                        </p:tav>
                                        <p:tav tm="100000">
                                          <p:val>
                                            <p:fltVal val="0"/>
                                          </p:val>
                                        </p:tav>
                                      </p:tavLst>
                                    </p:anim>
                                    <p:anim calcmode="lin" valueType="num">
                                      <p:cBhvr>
                                        <p:cTn id="97" dur="1000"/>
                                        <p:tgtEl>
                                          <p:spTgt spid="13"/>
                                        </p:tgtEl>
                                        <p:attrNameLst>
                                          <p:attrName>ppt_h</p:attrName>
                                        </p:attrNameLst>
                                      </p:cBhvr>
                                      <p:tavLst>
                                        <p:tav tm="0">
                                          <p:val>
                                            <p:strVal val="ppt_h"/>
                                          </p:val>
                                        </p:tav>
                                        <p:tav tm="100000">
                                          <p:val>
                                            <p:fltVal val="0"/>
                                          </p:val>
                                        </p:tav>
                                      </p:tavLst>
                                    </p:anim>
                                    <p:anim calcmode="lin" valueType="num">
                                      <p:cBhvr>
                                        <p:cTn id="98" dur="1000"/>
                                        <p:tgtEl>
                                          <p:spTgt spid="13"/>
                                        </p:tgtEl>
                                        <p:attrNameLst>
                                          <p:attrName>style.rotation</p:attrName>
                                        </p:attrNameLst>
                                      </p:cBhvr>
                                      <p:tavLst>
                                        <p:tav tm="0">
                                          <p:val>
                                            <p:fltVal val="0"/>
                                          </p:val>
                                        </p:tav>
                                        <p:tav tm="100000">
                                          <p:val>
                                            <p:fltVal val="90"/>
                                          </p:val>
                                        </p:tav>
                                      </p:tavLst>
                                    </p:anim>
                                    <p:animEffect transition="out" filter="fade">
                                      <p:cBhvr>
                                        <p:cTn id="99" dur="1000"/>
                                        <p:tgtEl>
                                          <p:spTgt spid="13"/>
                                        </p:tgtEl>
                                      </p:cBhvr>
                                    </p:animEffect>
                                    <p:set>
                                      <p:cBhvr>
                                        <p:cTn id="100"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01" restart="whenNotActive" fill="hold" evtFilter="cancelBubble" nodeType="interactiveSeq">
                <p:stCondLst>
                  <p:cond evt="onClick" delay="0">
                    <p:tgtEl>
                      <p:spTgt spid="14"/>
                    </p:tgtEl>
                  </p:cond>
                </p:stCondLst>
                <p:endSync evt="end" delay="0">
                  <p:rtn val="all"/>
                </p:endSync>
                <p:childTnLst>
                  <p:par>
                    <p:cTn id="102" fill="hold">
                      <p:stCondLst>
                        <p:cond delay="0"/>
                      </p:stCondLst>
                      <p:childTnLst>
                        <p:par>
                          <p:cTn id="103" fill="hold">
                            <p:stCondLst>
                              <p:cond delay="0"/>
                            </p:stCondLst>
                            <p:childTnLst>
                              <p:par>
                                <p:cTn id="104" presetID="31" presetClass="exit" presetSubtype="0" fill="hold" grpId="0" nodeType="clickEffect">
                                  <p:stCondLst>
                                    <p:cond delay="0"/>
                                  </p:stCondLst>
                                  <p:childTnLst>
                                    <p:anim calcmode="lin" valueType="num">
                                      <p:cBhvr>
                                        <p:cTn id="105" dur="1000"/>
                                        <p:tgtEl>
                                          <p:spTgt spid="14"/>
                                        </p:tgtEl>
                                        <p:attrNameLst>
                                          <p:attrName>ppt_w</p:attrName>
                                        </p:attrNameLst>
                                      </p:cBhvr>
                                      <p:tavLst>
                                        <p:tav tm="0">
                                          <p:val>
                                            <p:strVal val="ppt_w"/>
                                          </p:val>
                                        </p:tav>
                                        <p:tav tm="100000">
                                          <p:val>
                                            <p:fltVal val="0"/>
                                          </p:val>
                                        </p:tav>
                                      </p:tavLst>
                                    </p:anim>
                                    <p:anim calcmode="lin" valueType="num">
                                      <p:cBhvr>
                                        <p:cTn id="106" dur="1000"/>
                                        <p:tgtEl>
                                          <p:spTgt spid="14"/>
                                        </p:tgtEl>
                                        <p:attrNameLst>
                                          <p:attrName>ppt_h</p:attrName>
                                        </p:attrNameLst>
                                      </p:cBhvr>
                                      <p:tavLst>
                                        <p:tav tm="0">
                                          <p:val>
                                            <p:strVal val="ppt_h"/>
                                          </p:val>
                                        </p:tav>
                                        <p:tav tm="100000">
                                          <p:val>
                                            <p:fltVal val="0"/>
                                          </p:val>
                                        </p:tav>
                                      </p:tavLst>
                                    </p:anim>
                                    <p:anim calcmode="lin" valueType="num">
                                      <p:cBhvr>
                                        <p:cTn id="107" dur="1000"/>
                                        <p:tgtEl>
                                          <p:spTgt spid="14"/>
                                        </p:tgtEl>
                                        <p:attrNameLst>
                                          <p:attrName>style.rotation</p:attrName>
                                        </p:attrNameLst>
                                      </p:cBhvr>
                                      <p:tavLst>
                                        <p:tav tm="0">
                                          <p:val>
                                            <p:fltVal val="0"/>
                                          </p:val>
                                        </p:tav>
                                        <p:tav tm="100000">
                                          <p:val>
                                            <p:fltVal val="90"/>
                                          </p:val>
                                        </p:tav>
                                      </p:tavLst>
                                    </p:anim>
                                    <p:animEffect transition="out" filter="fade">
                                      <p:cBhvr>
                                        <p:cTn id="108" dur="1000"/>
                                        <p:tgtEl>
                                          <p:spTgt spid="14"/>
                                        </p:tgtEl>
                                      </p:cBhvr>
                                    </p:animEffect>
                                    <p:set>
                                      <p:cBhvr>
                                        <p:cTn id="109"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10" restart="whenNotActive" fill="hold" evtFilter="cancelBubble" nodeType="interactiveSeq">
                <p:stCondLst>
                  <p:cond evt="onClick" delay="0">
                    <p:tgtEl>
                      <p:spTgt spid="15"/>
                    </p:tgtEl>
                  </p:cond>
                </p:stCondLst>
                <p:endSync evt="end" delay="0">
                  <p:rtn val="all"/>
                </p:endSync>
                <p:childTnLst>
                  <p:par>
                    <p:cTn id="111" fill="hold">
                      <p:stCondLst>
                        <p:cond delay="0"/>
                      </p:stCondLst>
                      <p:childTnLst>
                        <p:par>
                          <p:cTn id="112" fill="hold">
                            <p:stCondLst>
                              <p:cond delay="0"/>
                            </p:stCondLst>
                            <p:childTnLst>
                              <p:par>
                                <p:cTn id="113" presetID="31" presetClass="exit" presetSubtype="0" fill="hold" grpId="0" nodeType="clickEffect">
                                  <p:stCondLst>
                                    <p:cond delay="0"/>
                                  </p:stCondLst>
                                  <p:childTnLst>
                                    <p:anim calcmode="lin" valueType="num">
                                      <p:cBhvr>
                                        <p:cTn id="114" dur="1000"/>
                                        <p:tgtEl>
                                          <p:spTgt spid="15"/>
                                        </p:tgtEl>
                                        <p:attrNameLst>
                                          <p:attrName>ppt_w</p:attrName>
                                        </p:attrNameLst>
                                      </p:cBhvr>
                                      <p:tavLst>
                                        <p:tav tm="0">
                                          <p:val>
                                            <p:strVal val="ppt_w"/>
                                          </p:val>
                                        </p:tav>
                                        <p:tav tm="100000">
                                          <p:val>
                                            <p:fltVal val="0"/>
                                          </p:val>
                                        </p:tav>
                                      </p:tavLst>
                                    </p:anim>
                                    <p:anim calcmode="lin" valueType="num">
                                      <p:cBhvr>
                                        <p:cTn id="115" dur="1000"/>
                                        <p:tgtEl>
                                          <p:spTgt spid="15"/>
                                        </p:tgtEl>
                                        <p:attrNameLst>
                                          <p:attrName>ppt_h</p:attrName>
                                        </p:attrNameLst>
                                      </p:cBhvr>
                                      <p:tavLst>
                                        <p:tav tm="0">
                                          <p:val>
                                            <p:strVal val="ppt_h"/>
                                          </p:val>
                                        </p:tav>
                                        <p:tav tm="100000">
                                          <p:val>
                                            <p:fltVal val="0"/>
                                          </p:val>
                                        </p:tav>
                                      </p:tavLst>
                                    </p:anim>
                                    <p:anim calcmode="lin" valueType="num">
                                      <p:cBhvr>
                                        <p:cTn id="116" dur="1000"/>
                                        <p:tgtEl>
                                          <p:spTgt spid="15"/>
                                        </p:tgtEl>
                                        <p:attrNameLst>
                                          <p:attrName>style.rotation</p:attrName>
                                        </p:attrNameLst>
                                      </p:cBhvr>
                                      <p:tavLst>
                                        <p:tav tm="0">
                                          <p:val>
                                            <p:fltVal val="0"/>
                                          </p:val>
                                        </p:tav>
                                        <p:tav tm="100000">
                                          <p:val>
                                            <p:fltVal val="90"/>
                                          </p:val>
                                        </p:tav>
                                      </p:tavLst>
                                    </p:anim>
                                    <p:animEffect transition="out" filter="fade">
                                      <p:cBhvr>
                                        <p:cTn id="117" dur="1000"/>
                                        <p:tgtEl>
                                          <p:spTgt spid="15"/>
                                        </p:tgtEl>
                                      </p:cBhvr>
                                    </p:animEffect>
                                    <p:set>
                                      <p:cBhvr>
                                        <p:cTn id="118"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9" restart="whenNotActive" fill="hold" evtFilter="cancelBubble" nodeType="interactiveSeq">
                <p:stCondLst>
                  <p:cond evt="onClick" delay="0">
                    <p:tgtEl>
                      <p:spTgt spid="16"/>
                    </p:tgtEl>
                  </p:cond>
                </p:stCondLst>
                <p:endSync evt="end" delay="0">
                  <p:rtn val="all"/>
                </p:endSync>
                <p:childTnLst>
                  <p:par>
                    <p:cTn id="120" fill="hold">
                      <p:stCondLst>
                        <p:cond delay="0"/>
                      </p:stCondLst>
                      <p:childTnLst>
                        <p:par>
                          <p:cTn id="121" fill="hold">
                            <p:stCondLst>
                              <p:cond delay="0"/>
                            </p:stCondLst>
                            <p:childTnLst>
                              <p:par>
                                <p:cTn id="122" presetID="31" presetClass="exit" presetSubtype="0" fill="hold" grpId="0" nodeType="clickEffect">
                                  <p:stCondLst>
                                    <p:cond delay="0"/>
                                  </p:stCondLst>
                                  <p:childTnLst>
                                    <p:anim calcmode="lin" valueType="num">
                                      <p:cBhvr>
                                        <p:cTn id="123" dur="1000"/>
                                        <p:tgtEl>
                                          <p:spTgt spid="16"/>
                                        </p:tgtEl>
                                        <p:attrNameLst>
                                          <p:attrName>ppt_w</p:attrName>
                                        </p:attrNameLst>
                                      </p:cBhvr>
                                      <p:tavLst>
                                        <p:tav tm="0">
                                          <p:val>
                                            <p:strVal val="ppt_w"/>
                                          </p:val>
                                        </p:tav>
                                        <p:tav tm="100000">
                                          <p:val>
                                            <p:fltVal val="0"/>
                                          </p:val>
                                        </p:tav>
                                      </p:tavLst>
                                    </p:anim>
                                    <p:anim calcmode="lin" valueType="num">
                                      <p:cBhvr>
                                        <p:cTn id="124" dur="1000"/>
                                        <p:tgtEl>
                                          <p:spTgt spid="16"/>
                                        </p:tgtEl>
                                        <p:attrNameLst>
                                          <p:attrName>ppt_h</p:attrName>
                                        </p:attrNameLst>
                                      </p:cBhvr>
                                      <p:tavLst>
                                        <p:tav tm="0">
                                          <p:val>
                                            <p:strVal val="ppt_h"/>
                                          </p:val>
                                        </p:tav>
                                        <p:tav tm="100000">
                                          <p:val>
                                            <p:fltVal val="0"/>
                                          </p:val>
                                        </p:tav>
                                      </p:tavLst>
                                    </p:anim>
                                    <p:anim calcmode="lin" valueType="num">
                                      <p:cBhvr>
                                        <p:cTn id="125" dur="1000"/>
                                        <p:tgtEl>
                                          <p:spTgt spid="16"/>
                                        </p:tgtEl>
                                        <p:attrNameLst>
                                          <p:attrName>style.rotation</p:attrName>
                                        </p:attrNameLst>
                                      </p:cBhvr>
                                      <p:tavLst>
                                        <p:tav tm="0">
                                          <p:val>
                                            <p:fltVal val="0"/>
                                          </p:val>
                                        </p:tav>
                                        <p:tav tm="100000">
                                          <p:val>
                                            <p:fltVal val="90"/>
                                          </p:val>
                                        </p:tav>
                                      </p:tavLst>
                                    </p:anim>
                                    <p:animEffect transition="out" filter="fade">
                                      <p:cBhvr>
                                        <p:cTn id="126" dur="1000"/>
                                        <p:tgtEl>
                                          <p:spTgt spid="16"/>
                                        </p:tgtEl>
                                      </p:cBhvr>
                                    </p:animEffect>
                                    <p:set>
                                      <p:cBhvr>
                                        <p:cTn id="12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28" restart="whenNotActive" fill="hold" evtFilter="cancelBubble" nodeType="interactiveSeq">
                <p:stCondLst>
                  <p:cond evt="onClick" delay="0">
                    <p:tgtEl>
                      <p:spTgt spid="17"/>
                    </p:tgtEl>
                  </p:cond>
                </p:stCondLst>
                <p:endSync evt="end" delay="0">
                  <p:rtn val="all"/>
                </p:endSync>
                <p:childTnLst>
                  <p:par>
                    <p:cTn id="129" fill="hold">
                      <p:stCondLst>
                        <p:cond delay="0"/>
                      </p:stCondLst>
                      <p:childTnLst>
                        <p:par>
                          <p:cTn id="130" fill="hold">
                            <p:stCondLst>
                              <p:cond delay="0"/>
                            </p:stCondLst>
                            <p:childTnLst>
                              <p:par>
                                <p:cTn id="131" presetID="31" presetClass="exit" presetSubtype="0" fill="hold" grpId="0" nodeType="clickEffect">
                                  <p:stCondLst>
                                    <p:cond delay="0"/>
                                  </p:stCondLst>
                                  <p:childTnLst>
                                    <p:anim calcmode="lin" valueType="num">
                                      <p:cBhvr>
                                        <p:cTn id="132" dur="1000"/>
                                        <p:tgtEl>
                                          <p:spTgt spid="17"/>
                                        </p:tgtEl>
                                        <p:attrNameLst>
                                          <p:attrName>ppt_w</p:attrName>
                                        </p:attrNameLst>
                                      </p:cBhvr>
                                      <p:tavLst>
                                        <p:tav tm="0">
                                          <p:val>
                                            <p:strVal val="ppt_w"/>
                                          </p:val>
                                        </p:tav>
                                        <p:tav tm="100000">
                                          <p:val>
                                            <p:fltVal val="0"/>
                                          </p:val>
                                        </p:tav>
                                      </p:tavLst>
                                    </p:anim>
                                    <p:anim calcmode="lin" valueType="num">
                                      <p:cBhvr>
                                        <p:cTn id="133" dur="1000"/>
                                        <p:tgtEl>
                                          <p:spTgt spid="17"/>
                                        </p:tgtEl>
                                        <p:attrNameLst>
                                          <p:attrName>ppt_h</p:attrName>
                                        </p:attrNameLst>
                                      </p:cBhvr>
                                      <p:tavLst>
                                        <p:tav tm="0">
                                          <p:val>
                                            <p:strVal val="ppt_h"/>
                                          </p:val>
                                        </p:tav>
                                        <p:tav tm="100000">
                                          <p:val>
                                            <p:fltVal val="0"/>
                                          </p:val>
                                        </p:tav>
                                      </p:tavLst>
                                    </p:anim>
                                    <p:anim calcmode="lin" valueType="num">
                                      <p:cBhvr>
                                        <p:cTn id="134" dur="1000"/>
                                        <p:tgtEl>
                                          <p:spTgt spid="17"/>
                                        </p:tgtEl>
                                        <p:attrNameLst>
                                          <p:attrName>style.rotation</p:attrName>
                                        </p:attrNameLst>
                                      </p:cBhvr>
                                      <p:tavLst>
                                        <p:tav tm="0">
                                          <p:val>
                                            <p:fltVal val="0"/>
                                          </p:val>
                                        </p:tav>
                                        <p:tav tm="100000">
                                          <p:val>
                                            <p:fltVal val="90"/>
                                          </p:val>
                                        </p:tav>
                                      </p:tavLst>
                                    </p:anim>
                                    <p:animEffect transition="out" filter="fade">
                                      <p:cBhvr>
                                        <p:cTn id="135" dur="1000"/>
                                        <p:tgtEl>
                                          <p:spTgt spid="17"/>
                                        </p:tgtEl>
                                      </p:cBhvr>
                                    </p:animEffect>
                                    <p:set>
                                      <p:cBhvr>
                                        <p:cTn id="136"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7" restart="whenNotActive" fill="hold" evtFilter="cancelBubble" nodeType="interactiveSeq">
                <p:stCondLst>
                  <p:cond evt="onClick" delay="0">
                    <p:tgtEl>
                      <p:spTgt spid="18"/>
                    </p:tgtEl>
                  </p:cond>
                </p:stCondLst>
                <p:endSync evt="end" delay="0">
                  <p:rtn val="all"/>
                </p:endSync>
                <p:childTnLst>
                  <p:par>
                    <p:cTn id="138" fill="hold">
                      <p:stCondLst>
                        <p:cond delay="0"/>
                      </p:stCondLst>
                      <p:childTnLst>
                        <p:par>
                          <p:cTn id="139" fill="hold">
                            <p:stCondLst>
                              <p:cond delay="0"/>
                            </p:stCondLst>
                            <p:childTnLst>
                              <p:par>
                                <p:cTn id="140" presetID="31" presetClass="exit" presetSubtype="0" fill="hold" grpId="0" nodeType="clickEffect">
                                  <p:stCondLst>
                                    <p:cond delay="0"/>
                                  </p:stCondLst>
                                  <p:childTnLst>
                                    <p:anim calcmode="lin" valueType="num">
                                      <p:cBhvr>
                                        <p:cTn id="141" dur="1000"/>
                                        <p:tgtEl>
                                          <p:spTgt spid="18"/>
                                        </p:tgtEl>
                                        <p:attrNameLst>
                                          <p:attrName>ppt_w</p:attrName>
                                        </p:attrNameLst>
                                      </p:cBhvr>
                                      <p:tavLst>
                                        <p:tav tm="0">
                                          <p:val>
                                            <p:strVal val="ppt_w"/>
                                          </p:val>
                                        </p:tav>
                                        <p:tav tm="100000">
                                          <p:val>
                                            <p:fltVal val="0"/>
                                          </p:val>
                                        </p:tav>
                                      </p:tavLst>
                                    </p:anim>
                                    <p:anim calcmode="lin" valueType="num">
                                      <p:cBhvr>
                                        <p:cTn id="142" dur="1000"/>
                                        <p:tgtEl>
                                          <p:spTgt spid="18"/>
                                        </p:tgtEl>
                                        <p:attrNameLst>
                                          <p:attrName>ppt_h</p:attrName>
                                        </p:attrNameLst>
                                      </p:cBhvr>
                                      <p:tavLst>
                                        <p:tav tm="0">
                                          <p:val>
                                            <p:strVal val="ppt_h"/>
                                          </p:val>
                                        </p:tav>
                                        <p:tav tm="100000">
                                          <p:val>
                                            <p:fltVal val="0"/>
                                          </p:val>
                                        </p:tav>
                                      </p:tavLst>
                                    </p:anim>
                                    <p:anim calcmode="lin" valueType="num">
                                      <p:cBhvr>
                                        <p:cTn id="143" dur="1000"/>
                                        <p:tgtEl>
                                          <p:spTgt spid="18"/>
                                        </p:tgtEl>
                                        <p:attrNameLst>
                                          <p:attrName>style.rotation</p:attrName>
                                        </p:attrNameLst>
                                      </p:cBhvr>
                                      <p:tavLst>
                                        <p:tav tm="0">
                                          <p:val>
                                            <p:fltVal val="0"/>
                                          </p:val>
                                        </p:tav>
                                        <p:tav tm="100000">
                                          <p:val>
                                            <p:fltVal val="90"/>
                                          </p:val>
                                        </p:tav>
                                      </p:tavLst>
                                    </p:anim>
                                    <p:animEffect transition="out" filter="fade">
                                      <p:cBhvr>
                                        <p:cTn id="144" dur="1000"/>
                                        <p:tgtEl>
                                          <p:spTgt spid="18"/>
                                        </p:tgtEl>
                                      </p:cBhvr>
                                    </p:animEffect>
                                    <p:set>
                                      <p:cBhvr>
                                        <p:cTn id="145"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6" restart="whenNotActive" fill="hold" evtFilter="cancelBubble" nodeType="interactiveSeq">
                <p:stCondLst>
                  <p:cond evt="onClick" delay="0">
                    <p:tgtEl>
                      <p:spTgt spid="19"/>
                    </p:tgtEl>
                  </p:cond>
                </p:stCondLst>
                <p:endSync evt="end" delay="0">
                  <p:rtn val="all"/>
                </p:endSync>
                <p:childTnLst>
                  <p:par>
                    <p:cTn id="147" fill="hold">
                      <p:stCondLst>
                        <p:cond delay="0"/>
                      </p:stCondLst>
                      <p:childTnLst>
                        <p:par>
                          <p:cTn id="148" fill="hold">
                            <p:stCondLst>
                              <p:cond delay="0"/>
                            </p:stCondLst>
                            <p:childTnLst>
                              <p:par>
                                <p:cTn id="149" presetID="31" presetClass="exit" presetSubtype="0" fill="hold" grpId="1" nodeType="clickEffect">
                                  <p:stCondLst>
                                    <p:cond delay="0"/>
                                  </p:stCondLst>
                                  <p:childTnLst>
                                    <p:anim calcmode="lin" valueType="num">
                                      <p:cBhvr>
                                        <p:cTn id="150" dur="1000"/>
                                        <p:tgtEl>
                                          <p:spTgt spid="3"/>
                                        </p:tgtEl>
                                        <p:attrNameLst>
                                          <p:attrName>ppt_w</p:attrName>
                                        </p:attrNameLst>
                                      </p:cBhvr>
                                      <p:tavLst>
                                        <p:tav tm="0">
                                          <p:val>
                                            <p:strVal val="ppt_w"/>
                                          </p:val>
                                        </p:tav>
                                        <p:tav tm="100000">
                                          <p:val>
                                            <p:fltVal val="0"/>
                                          </p:val>
                                        </p:tav>
                                      </p:tavLst>
                                    </p:anim>
                                    <p:anim calcmode="lin" valueType="num">
                                      <p:cBhvr>
                                        <p:cTn id="151" dur="1000"/>
                                        <p:tgtEl>
                                          <p:spTgt spid="3"/>
                                        </p:tgtEl>
                                        <p:attrNameLst>
                                          <p:attrName>ppt_h</p:attrName>
                                        </p:attrNameLst>
                                      </p:cBhvr>
                                      <p:tavLst>
                                        <p:tav tm="0">
                                          <p:val>
                                            <p:strVal val="ppt_h"/>
                                          </p:val>
                                        </p:tav>
                                        <p:tav tm="100000">
                                          <p:val>
                                            <p:fltVal val="0"/>
                                          </p:val>
                                        </p:tav>
                                      </p:tavLst>
                                    </p:anim>
                                    <p:anim calcmode="lin" valueType="num">
                                      <p:cBhvr>
                                        <p:cTn id="152" dur="1000"/>
                                        <p:tgtEl>
                                          <p:spTgt spid="3"/>
                                        </p:tgtEl>
                                        <p:attrNameLst>
                                          <p:attrName>style.rotation</p:attrName>
                                        </p:attrNameLst>
                                      </p:cBhvr>
                                      <p:tavLst>
                                        <p:tav tm="0">
                                          <p:val>
                                            <p:fltVal val="0"/>
                                          </p:val>
                                        </p:tav>
                                        <p:tav tm="100000">
                                          <p:val>
                                            <p:fltVal val="90"/>
                                          </p:val>
                                        </p:tav>
                                      </p:tavLst>
                                    </p:anim>
                                    <p:animEffect transition="out" filter="fade">
                                      <p:cBhvr>
                                        <p:cTn id="153" dur="1000"/>
                                        <p:tgtEl>
                                          <p:spTgt spid="3"/>
                                        </p:tgtEl>
                                      </p:cBhvr>
                                    </p:animEffect>
                                    <p:set>
                                      <p:cBhvr>
                                        <p:cTn id="154" dur="1" fill="hold">
                                          <p:stCondLst>
                                            <p:cond delay="999"/>
                                          </p:stCondLst>
                                        </p:cTn>
                                        <p:tgtEl>
                                          <p:spTgt spid="3"/>
                                        </p:tgtEl>
                                        <p:attrNameLst>
                                          <p:attrName>style.visibility</p:attrName>
                                        </p:attrNameLst>
                                      </p:cBhvr>
                                      <p:to>
                                        <p:strVal val="hidden"/>
                                      </p:to>
                                    </p:set>
                                  </p:childTnLst>
                                </p:cTn>
                              </p:par>
                              <p:par>
                                <p:cTn id="155" presetID="31" presetClass="exit" presetSubtype="0" fill="hold" grpId="1" nodeType="withEffect">
                                  <p:stCondLst>
                                    <p:cond delay="0"/>
                                  </p:stCondLst>
                                  <p:childTnLst>
                                    <p:anim calcmode="lin" valueType="num">
                                      <p:cBhvr>
                                        <p:cTn id="156" dur="1000"/>
                                        <p:tgtEl>
                                          <p:spTgt spid="4"/>
                                        </p:tgtEl>
                                        <p:attrNameLst>
                                          <p:attrName>ppt_w</p:attrName>
                                        </p:attrNameLst>
                                      </p:cBhvr>
                                      <p:tavLst>
                                        <p:tav tm="0">
                                          <p:val>
                                            <p:strVal val="ppt_w"/>
                                          </p:val>
                                        </p:tav>
                                        <p:tav tm="100000">
                                          <p:val>
                                            <p:fltVal val="0"/>
                                          </p:val>
                                        </p:tav>
                                      </p:tavLst>
                                    </p:anim>
                                    <p:anim calcmode="lin" valueType="num">
                                      <p:cBhvr>
                                        <p:cTn id="157" dur="1000"/>
                                        <p:tgtEl>
                                          <p:spTgt spid="4"/>
                                        </p:tgtEl>
                                        <p:attrNameLst>
                                          <p:attrName>ppt_h</p:attrName>
                                        </p:attrNameLst>
                                      </p:cBhvr>
                                      <p:tavLst>
                                        <p:tav tm="0">
                                          <p:val>
                                            <p:strVal val="ppt_h"/>
                                          </p:val>
                                        </p:tav>
                                        <p:tav tm="100000">
                                          <p:val>
                                            <p:fltVal val="0"/>
                                          </p:val>
                                        </p:tav>
                                      </p:tavLst>
                                    </p:anim>
                                    <p:anim calcmode="lin" valueType="num">
                                      <p:cBhvr>
                                        <p:cTn id="158" dur="1000"/>
                                        <p:tgtEl>
                                          <p:spTgt spid="4"/>
                                        </p:tgtEl>
                                        <p:attrNameLst>
                                          <p:attrName>style.rotation</p:attrName>
                                        </p:attrNameLst>
                                      </p:cBhvr>
                                      <p:tavLst>
                                        <p:tav tm="0">
                                          <p:val>
                                            <p:fltVal val="0"/>
                                          </p:val>
                                        </p:tav>
                                        <p:tav tm="100000">
                                          <p:val>
                                            <p:fltVal val="90"/>
                                          </p:val>
                                        </p:tav>
                                      </p:tavLst>
                                    </p:anim>
                                    <p:animEffect transition="out" filter="fade">
                                      <p:cBhvr>
                                        <p:cTn id="159" dur="1000"/>
                                        <p:tgtEl>
                                          <p:spTgt spid="4"/>
                                        </p:tgtEl>
                                      </p:cBhvr>
                                    </p:animEffect>
                                    <p:set>
                                      <p:cBhvr>
                                        <p:cTn id="160" dur="1" fill="hold">
                                          <p:stCondLst>
                                            <p:cond delay="999"/>
                                          </p:stCondLst>
                                        </p:cTn>
                                        <p:tgtEl>
                                          <p:spTgt spid="4"/>
                                        </p:tgtEl>
                                        <p:attrNameLst>
                                          <p:attrName>style.visibility</p:attrName>
                                        </p:attrNameLst>
                                      </p:cBhvr>
                                      <p:to>
                                        <p:strVal val="hidden"/>
                                      </p:to>
                                    </p:set>
                                  </p:childTnLst>
                                </p:cTn>
                              </p:par>
                              <p:par>
                                <p:cTn id="161" presetID="31" presetClass="exit" presetSubtype="0" fill="hold" grpId="1" nodeType="withEffect">
                                  <p:stCondLst>
                                    <p:cond delay="0"/>
                                  </p:stCondLst>
                                  <p:childTnLst>
                                    <p:anim calcmode="lin" valueType="num">
                                      <p:cBhvr>
                                        <p:cTn id="162" dur="1000"/>
                                        <p:tgtEl>
                                          <p:spTgt spid="5"/>
                                        </p:tgtEl>
                                        <p:attrNameLst>
                                          <p:attrName>ppt_w</p:attrName>
                                        </p:attrNameLst>
                                      </p:cBhvr>
                                      <p:tavLst>
                                        <p:tav tm="0">
                                          <p:val>
                                            <p:strVal val="ppt_w"/>
                                          </p:val>
                                        </p:tav>
                                        <p:tav tm="100000">
                                          <p:val>
                                            <p:fltVal val="0"/>
                                          </p:val>
                                        </p:tav>
                                      </p:tavLst>
                                    </p:anim>
                                    <p:anim calcmode="lin" valueType="num">
                                      <p:cBhvr>
                                        <p:cTn id="163" dur="1000"/>
                                        <p:tgtEl>
                                          <p:spTgt spid="5"/>
                                        </p:tgtEl>
                                        <p:attrNameLst>
                                          <p:attrName>ppt_h</p:attrName>
                                        </p:attrNameLst>
                                      </p:cBhvr>
                                      <p:tavLst>
                                        <p:tav tm="0">
                                          <p:val>
                                            <p:strVal val="ppt_h"/>
                                          </p:val>
                                        </p:tav>
                                        <p:tav tm="100000">
                                          <p:val>
                                            <p:fltVal val="0"/>
                                          </p:val>
                                        </p:tav>
                                      </p:tavLst>
                                    </p:anim>
                                    <p:anim calcmode="lin" valueType="num">
                                      <p:cBhvr>
                                        <p:cTn id="164" dur="1000"/>
                                        <p:tgtEl>
                                          <p:spTgt spid="5"/>
                                        </p:tgtEl>
                                        <p:attrNameLst>
                                          <p:attrName>style.rotation</p:attrName>
                                        </p:attrNameLst>
                                      </p:cBhvr>
                                      <p:tavLst>
                                        <p:tav tm="0">
                                          <p:val>
                                            <p:fltVal val="0"/>
                                          </p:val>
                                        </p:tav>
                                        <p:tav tm="100000">
                                          <p:val>
                                            <p:fltVal val="90"/>
                                          </p:val>
                                        </p:tav>
                                      </p:tavLst>
                                    </p:anim>
                                    <p:animEffect transition="out" filter="fade">
                                      <p:cBhvr>
                                        <p:cTn id="165" dur="1000"/>
                                        <p:tgtEl>
                                          <p:spTgt spid="5"/>
                                        </p:tgtEl>
                                      </p:cBhvr>
                                    </p:animEffect>
                                    <p:set>
                                      <p:cBhvr>
                                        <p:cTn id="166" dur="1" fill="hold">
                                          <p:stCondLst>
                                            <p:cond delay="999"/>
                                          </p:stCondLst>
                                        </p:cTn>
                                        <p:tgtEl>
                                          <p:spTgt spid="5"/>
                                        </p:tgtEl>
                                        <p:attrNameLst>
                                          <p:attrName>style.visibility</p:attrName>
                                        </p:attrNameLst>
                                      </p:cBhvr>
                                      <p:to>
                                        <p:strVal val="hidden"/>
                                      </p:to>
                                    </p:set>
                                  </p:childTnLst>
                                </p:cTn>
                              </p:par>
                              <p:par>
                                <p:cTn id="167" presetID="31" presetClass="exit" presetSubtype="0" fill="hold" grpId="1" nodeType="withEffect">
                                  <p:stCondLst>
                                    <p:cond delay="0"/>
                                  </p:stCondLst>
                                  <p:childTnLst>
                                    <p:anim calcmode="lin" valueType="num">
                                      <p:cBhvr>
                                        <p:cTn id="168" dur="1000"/>
                                        <p:tgtEl>
                                          <p:spTgt spid="6"/>
                                        </p:tgtEl>
                                        <p:attrNameLst>
                                          <p:attrName>ppt_w</p:attrName>
                                        </p:attrNameLst>
                                      </p:cBhvr>
                                      <p:tavLst>
                                        <p:tav tm="0">
                                          <p:val>
                                            <p:strVal val="ppt_w"/>
                                          </p:val>
                                        </p:tav>
                                        <p:tav tm="100000">
                                          <p:val>
                                            <p:fltVal val="0"/>
                                          </p:val>
                                        </p:tav>
                                      </p:tavLst>
                                    </p:anim>
                                    <p:anim calcmode="lin" valueType="num">
                                      <p:cBhvr>
                                        <p:cTn id="169" dur="1000"/>
                                        <p:tgtEl>
                                          <p:spTgt spid="6"/>
                                        </p:tgtEl>
                                        <p:attrNameLst>
                                          <p:attrName>ppt_h</p:attrName>
                                        </p:attrNameLst>
                                      </p:cBhvr>
                                      <p:tavLst>
                                        <p:tav tm="0">
                                          <p:val>
                                            <p:strVal val="ppt_h"/>
                                          </p:val>
                                        </p:tav>
                                        <p:tav tm="100000">
                                          <p:val>
                                            <p:fltVal val="0"/>
                                          </p:val>
                                        </p:tav>
                                      </p:tavLst>
                                    </p:anim>
                                    <p:anim calcmode="lin" valueType="num">
                                      <p:cBhvr>
                                        <p:cTn id="170" dur="1000"/>
                                        <p:tgtEl>
                                          <p:spTgt spid="6"/>
                                        </p:tgtEl>
                                        <p:attrNameLst>
                                          <p:attrName>style.rotation</p:attrName>
                                        </p:attrNameLst>
                                      </p:cBhvr>
                                      <p:tavLst>
                                        <p:tav tm="0">
                                          <p:val>
                                            <p:fltVal val="0"/>
                                          </p:val>
                                        </p:tav>
                                        <p:tav tm="100000">
                                          <p:val>
                                            <p:fltVal val="90"/>
                                          </p:val>
                                        </p:tav>
                                      </p:tavLst>
                                    </p:anim>
                                    <p:animEffect transition="out" filter="fade">
                                      <p:cBhvr>
                                        <p:cTn id="171" dur="1000"/>
                                        <p:tgtEl>
                                          <p:spTgt spid="6"/>
                                        </p:tgtEl>
                                      </p:cBhvr>
                                    </p:animEffect>
                                    <p:set>
                                      <p:cBhvr>
                                        <p:cTn id="172" dur="1" fill="hold">
                                          <p:stCondLst>
                                            <p:cond delay="999"/>
                                          </p:stCondLst>
                                        </p:cTn>
                                        <p:tgtEl>
                                          <p:spTgt spid="6"/>
                                        </p:tgtEl>
                                        <p:attrNameLst>
                                          <p:attrName>style.visibility</p:attrName>
                                        </p:attrNameLst>
                                      </p:cBhvr>
                                      <p:to>
                                        <p:strVal val="hidden"/>
                                      </p:to>
                                    </p:set>
                                  </p:childTnLst>
                                </p:cTn>
                              </p:par>
                              <p:par>
                                <p:cTn id="173" presetID="31" presetClass="exit" presetSubtype="0" fill="hold" grpId="1" nodeType="withEffect">
                                  <p:stCondLst>
                                    <p:cond delay="0"/>
                                  </p:stCondLst>
                                  <p:childTnLst>
                                    <p:anim calcmode="lin" valueType="num">
                                      <p:cBhvr>
                                        <p:cTn id="174" dur="1000"/>
                                        <p:tgtEl>
                                          <p:spTgt spid="7"/>
                                        </p:tgtEl>
                                        <p:attrNameLst>
                                          <p:attrName>ppt_w</p:attrName>
                                        </p:attrNameLst>
                                      </p:cBhvr>
                                      <p:tavLst>
                                        <p:tav tm="0">
                                          <p:val>
                                            <p:strVal val="ppt_w"/>
                                          </p:val>
                                        </p:tav>
                                        <p:tav tm="100000">
                                          <p:val>
                                            <p:fltVal val="0"/>
                                          </p:val>
                                        </p:tav>
                                      </p:tavLst>
                                    </p:anim>
                                    <p:anim calcmode="lin" valueType="num">
                                      <p:cBhvr>
                                        <p:cTn id="175" dur="1000"/>
                                        <p:tgtEl>
                                          <p:spTgt spid="7"/>
                                        </p:tgtEl>
                                        <p:attrNameLst>
                                          <p:attrName>ppt_h</p:attrName>
                                        </p:attrNameLst>
                                      </p:cBhvr>
                                      <p:tavLst>
                                        <p:tav tm="0">
                                          <p:val>
                                            <p:strVal val="ppt_h"/>
                                          </p:val>
                                        </p:tav>
                                        <p:tav tm="100000">
                                          <p:val>
                                            <p:fltVal val="0"/>
                                          </p:val>
                                        </p:tav>
                                      </p:tavLst>
                                    </p:anim>
                                    <p:anim calcmode="lin" valueType="num">
                                      <p:cBhvr>
                                        <p:cTn id="176" dur="1000"/>
                                        <p:tgtEl>
                                          <p:spTgt spid="7"/>
                                        </p:tgtEl>
                                        <p:attrNameLst>
                                          <p:attrName>style.rotation</p:attrName>
                                        </p:attrNameLst>
                                      </p:cBhvr>
                                      <p:tavLst>
                                        <p:tav tm="0">
                                          <p:val>
                                            <p:fltVal val="0"/>
                                          </p:val>
                                        </p:tav>
                                        <p:tav tm="100000">
                                          <p:val>
                                            <p:fltVal val="90"/>
                                          </p:val>
                                        </p:tav>
                                      </p:tavLst>
                                    </p:anim>
                                    <p:animEffect transition="out" filter="fade">
                                      <p:cBhvr>
                                        <p:cTn id="177" dur="1000"/>
                                        <p:tgtEl>
                                          <p:spTgt spid="7"/>
                                        </p:tgtEl>
                                      </p:cBhvr>
                                    </p:animEffect>
                                    <p:set>
                                      <p:cBhvr>
                                        <p:cTn id="178" dur="1" fill="hold">
                                          <p:stCondLst>
                                            <p:cond delay="999"/>
                                          </p:stCondLst>
                                        </p:cTn>
                                        <p:tgtEl>
                                          <p:spTgt spid="7"/>
                                        </p:tgtEl>
                                        <p:attrNameLst>
                                          <p:attrName>style.visibility</p:attrName>
                                        </p:attrNameLst>
                                      </p:cBhvr>
                                      <p:to>
                                        <p:strVal val="hidden"/>
                                      </p:to>
                                    </p:set>
                                  </p:childTnLst>
                                </p:cTn>
                              </p:par>
                              <p:par>
                                <p:cTn id="179" presetID="31" presetClass="exit" presetSubtype="0" fill="hold" grpId="1" nodeType="withEffect">
                                  <p:stCondLst>
                                    <p:cond delay="0"/>
                                  </p:stCondLst>
                                  <p:childTnLst>
                                    <p:anim calcmode="lin" valueType="num">
                                      <p:cBhvr>
                                        <p:cTn id="180" dur="1000"/>
                                        <p:tgtEl>
                                          <p:spTgt spid="8"/>
                                        </p:tgtEl>
                                        <p:attrNameLst>
                                          <p:attrName>ppt_w</p:attrName>
                                        </p:attrNameLst>
                                      </p:cBhvr>
                                      <p:tavLst>
                                        <p:tav tm="0">
                                          <p:val>
                                            <p:strVal val="ppt_w"/>
                                          </p:val>
                                        </p:tav>
                                        <p:tav tm="100000">
                                          <p:val>
                                            <p:fltVal val="0"/>
                                          </p:val>
                                        </p:tav>
                                      </p:tavLst>
                                    </p:anim>
                                    <p:anim calcmode="lin" valueType="num">
                                      <p:cBhvr>
                                        <p:cTn id="181" dur="1000"/>
                                        <p:tgtEl>
                                          <p:spTgt spid="8"/>
                                        </p:tgtEl>
                                        <p:attrNameLst>
                                          <p:attrName>ppt_h</p:attrName>
                                        </p:attrNameLst>
                                      </p:cBhvr>
                                      <p:tavLst>
                                        <p:tav tm="0">
                                          <p:val>
                                            <p:strVal val="ppt_h"/>
                                          </p:val>
                                        </p:tav>
                                        <p:tav tm="100000">
                                          <p:val>
                                            <p:fltVal val="0"/>
                                          </p:val>
                                        </p:tav>
                                      </p:tavLst>
                                    </p:anim>
                                    <p:anim calcmode="lin" valueType="num">
                                      <p:cBhvr>
                                        <p:cTn id="182" dur="1000"/>
                                        <p:tgtEl>
                                          <p:spTgt spid="8"/>
                                        </p:tgtEl>
                                        <p:attrNameLst>
                                          <p:attrName>style.rotation</p:attrName>
                                        </p:attrNameLst>
                                      </p:cBhvr>
                                      <p:tavLst>
                                        <p:tav tm="0">
                                          <p:val>
                                            <p:fltVal val="0"/>
                                          </p:val>
                                        </p:tav>
                                        <p:tav tm="100000">
                                          <p:val>
                                            <p:fltVal val="90"/>
                                          </p:val>
                                        </p:tav>
                                      </p:tavLst>
                                    </p:anim>
                                    <p:animEffect transition="out" filter="fade">
                                      <p:cBhvr>
                                        <p:cTn id="183" dur="1000"/>
                                        <p:tgtEl>
                                          <p:spTgt spid="8"/>
                                        </p:tgtEl>
                                      </p:cBhvr>
                                    </p:animEffect>
                                    <p:set>
                                      <p:cBhvr>
                                        <p:cTn id="184" dur="1" fill="hold">
                                          <p:stCondLst>
                                            <p:cond delay="999"/>
                                          </p:stCondLst>
                                        </p:cTn>
                                        <p:tgtEl>
                                          <p:spTgt spid="8"/>
                                        </p:tgtEl>
                                        <p:attrNameLst>
                                          <p:attrName>style.visibility</p:attrName>
                                        </p:attrNameLst>
                                      </p:cBhvr>
                                      <p:to>
                                        <p:strVal val="hidden"/>
                                      </p:to>
                                    </p:set>
                                  </p:childTnLst>
                                </p:cTn>
                              </p:par>
                              <p:par>
                                <p:cTn id="185" presetID="31" presetClass="exit" presetSubtype="0" fill="hold" grpId="1" nodeType="withEffect">
                                  <p:stCondLst>
                                    <p:cond delay="0"/>
                                  </p:stCondLst>
                                  <p:childTnLst>
                                    <p:anim calcmode="lin" valueType="num">
                                      <p:cBhvr>
                                        <p:cTn id="186" dur="1000"/>
                                        <p:tgtEl>
                                          <p:spTgt spid="9"/>
                                        </p:tgtEl>
                                        <p:attrNameLst>
                                          <p:attrName>ppt_w</p:attrName>
                                        </p:attrNameLst>
                                      </p:cBhvr>
                                      <p:tavLst>
                                        <p:tav tm="0">
                                          <p:val>
                                            <p:strVal val="ppt_w"/>
                                          </p:val>
                                        </p:tav>
                                        <p:tav tm="100000">
                                          <p:val>
                                            <p:fltVal val="0"/>
                                          </p:val>
                                        </p:tav>
                                      </p:tavLst>
                                    </p:anim>
                                    <p:anim calcmode="lin" valueType="num">
                                      <p:cBhvr>
                                        <p:cTn id="187" dur="1000"/>
                                        <p:tgtEl>
                                          <p:spTgt spid="9"/>
                                        </p:tgtEl>
                                        <p:attrNameLst>
                                          <p:attrName>ppt_h</p:attrName>
                                        </p:attrNameLst>
                                      </p:cBhvr>
                                      <p:tavLst>
                                        <p:tav tm="0">
                                          <p:val>
                                            <p:strVal val="ppt_h"/>
                                          </p:val>
                                        </p:tav>
                                        <p:tav tm="100000">
                                          <p:val>
                                            <p:fltVal val="0"/>
                                          </p:val>
                                        </p:tav>
                                      </p:tavLst>
                                    </p:anim>
                                    <p:anim calcmode="lin" valueType="num">
                                      <p:cBhvr>
                                        <p:cTn id="188" dur="1000"/>
                                        <p:tgtEl>
                                          <p:spTgt spid="9"/>
                                        </p:tgtEl>
                                        <p:attrNameLst>
                                          <p:attrName>style.rotation</p:attrName>
                                        </p:attrNameLst>
                                      </p:cBhvr>
                                      <p:tavLst>
                                        <p:tav tm="0">
                                          <p:val>
                                            <p:fltVal val="0"/>
                                          </p:val>
                                        </p:tav>
                                        <p:tav tm="100000">
                                          <p:val>
                                            <p:fltVal val="90"/>
                                          </p:val>
                                        </p:tav>
                                      </p:tavLst>
                                    </p:anim>
                                    <p:animEffect transition="out" filter="fade">
                                      <p:cBhvr>
                                        <p:cTn id="189" dur="1000"/>
                                        <p:tgtEl>
                                          <p:spTgt spid="9"/>
                                        </p:tgtEl>
                                      </p:cBhvr>
                                    </p:animEffect>
                                    <p:set>
                                      <p:cBhvr>
                                        <p:cTn id="190" dur="1" fill="hold">
                                          <p:stCondLst>
                                            <p:cond delay="999"/>
                                          </p:stCondLst>
                                        </p:cTn>
                                        <p:tgtEl>
                                          <p:spTgt spid="9"/>
                                        </p:tgtEl>
                                        <p:attrNameLst>
                                          <p:attrName>style.visibility</p:attrName>
                                        </p:attrNameLst>
                                      </p:cBhvr>
                                      <p:to>
                                        <p:strVal val="hidden"/>
                                      </p:to>
                                    </p:set>
                                  </p:childTnLst>
                                </p:cTn>
                              </p:par>
                              <p:par>
                                <p:cTn id="191" presetID="31" presetClass="exit" presetSubtype="0" fill="hold" grpId="1" nodeType="withEffect">
                                  <p:stCondLst>
                                    <p:cond delay="0"/>
                                  </p:stCondLst>
                                  <p:childTnLst>
                                    <p:anim calcmode="lin" valueType="num">
                                      <p:cBhvr>
                                        <p:cTn id="192" dur="1000"/>
                                        <p:tgtEl>
                                          <p:spTgt spid="10"/>
                                        </p:tgtEl>
                                        <p:attrNameLst>
                                          <p:attrName>ppt_w</p:attrName>
                                        </p:attrNameLst>
                                      </p:cBhvr>
                                      <p:tavLst>
                                        <p:tav tm="0">
                                          <p:val>
                                            <p:strVal val="ppt_w"/>
                                          </p:val>
                                        </p:tav>
                                        <p:tav tm="100000">
                                          <p:val>
                                            <p:fltVal val="0"/>
                                          </p:val>
                                        </p:tav>
                                      </p:tavLst>
                                    </p:anim>
                                    <p:anim calcmode="lin" valueType="num">
                                      <p:cBhvr>
                                        <p:cTn id="193" dur="1000"/>
                                        <p:tgtEl>
                                          <p:spTgt spid="10"/>
                                        </p:tgtEl>
                                        <p:attrNameLst>
                                          <p:attrName>ppt_h</p:attrName>
                                        </p:attrNameLst>
                                      </p:cBhvr>
                                      <p:tavLst>
                                        <p:tav tm="0">
                                          <p:val>
                                            <p:strVal val="ppt_h"/>
                                          </p:val>
                                        </p:tav>
                                        <p:tav tm="100000">
                                          <p:val>
                                            <p:fltVal val="0"/>
                                          </p:val>
                                        </p:tav>
                                      </p:tavLst>
                                    </p:anim>
                                    <p:anim calcmode="lin" valueType="num">
                                      <p:cBhvr>
                                        <p:cTn id="194" dur="1000"/>
                                        <p:tgtEl>
                                          <p:spTgt spid="10"/>
                                        </p:tgtEl>
                                        <p:attrNameLst>
                                          <p:attrName>style.rotation</p:attrName>
                                        </p:attrNameLst>
                                      </p:cBhvr>
                                      <p:tavLst>
                                        <p:tav tm="0">
                                          <p:val>
                                            <p:fltVal val="0"/>
                                          </p:val>
                                        </p:tav>
                                        <p:tav tm="100000">
                                          <p:val>
                                            <p:fltVal val="90"/>
                                          </p:val>
                                        </p:tav>
                                      </p:tavLst>
                                    </p:anim>
                                    <p:animEffect transition="out" filter="fade">
                                      <p:cBhvr>
                                        <p:cTn id="195" dur="1000"/>
                                        <p:tgtEl>
                                          <p:spTgt spid="10"/>
                                        </p:tgtEl>
                                      </p:cBhvr>
                                    </p:animEffect>
                                    <p:set>
                                      <p:cBhvr>
                                        <p:cTn id="196" dur="1" fill="hold">
                                          <p:stCondLst>
                                            <p:cond delay="999"/>
                                          </p:stCondLst>
                                        </p:cTn>
                                        <p:tgtEl>
                                          <p:spTgt spid="10"/>
                                        </p:tgtEl>
                                        <p:attrNameLst>
                                          <p:attrName>style.visibility</p:attrName>
                                        </p:attrNameLst>
                                      </p:cBhvr>
                                      <p:to>
                                        <p:strVal val="hidden"/>
                                      </p:to>
                                    </p:set>
                                  </p:childTnLst>
                                </p:cTn>
                              </p:par>
                              <p:par>
                                <p:cTn id="197" presetID="31" presetClass="exit" presetSubtype="0" fill="hold" grpId="1" nodeType="withEffect">
                                  <p:stCondLst>
                                    <p:cond delay="0"/>
                                  </p:stCondLst>
                                  <p:childTnLst>
                                    <p:anim calcmode="lin" valueType="num">
                                      <p:cBhvr>
                                        <p:cTn id="198" dur="1000"/>
                                        <p:tgtEl>
                                          <p:spTgt spid="11"/>
                                        </p:tgtEl>
                                        <p:attrNameLst>
                                          <p:attrName>ppt_w</p:attrName>
                                        </p:attrNameLst>
                                      </p:cBhvr>
                                      <p:tavLst>
                                        <p:tav tm="0">
                                          <p:val>
                                            <p:strVal val="ppt_w"/>
                                          </p:val>
                                        </p:tav>
                                        <p:tav tm="100000">
                                          <p:val>
                                            <p:fltVal val="0"/>
                                          </p:val>
                                        </p:tav>
                                      </p:tavLst>
                                    </p:anim>
                                    <p:anim calcmode="lin" valueType="num">
                                      <p:cBhvr>
                                        <p:cTn id="199" dur="1000"/>
                                        <p:tgtEl>
                                          <p:spTgt spid="11"/>
                                        </p:tgtEl>
                                        <p:attrNameLst>
                                          <p:attrName>ppt_h</p:attrName>
                                        </p:attrNameLst>
                                      </p:cBhvr>
                                      <p:tavLst>
                                        <p:tav tm="0">
                                          <p:val>
                                            <p:strVal val="ppt_h"/>
                                          </p:val>
                                        </p:tav>
                                        <p:tav tm="100000">
                                          <p:val>
                                            <p:fltVal val="0"/>
                                          </p:val>
                                        </p:tav>
                                      </p:tavLst>
                                    </p:anim>
                                    <p:anim calcmode="lin" valueType="num">
                                      <p:cBhvr>
                                        <p:cTn id="200" dur="1000"/>
                                        <p:tgtEl>
                                          <p:spTgt spid="11"/>
                                        </p:tgtEl>
                                        <p:attrNameLst>
                                          <p:attrName>style.rotation</p:attrName>
                                        </p:attrNameLst>
                                      </p:cBhvr>
                                      <p:tavLst>
                                        <p:tav tm="0">
                                          <p:val>
                                            <p:fltVal val="0"/>
                                          </p:val>
                                        </p:tav>
                                        <p:tav tm="100000">
                                          <p:val>
                                            <p:fltVal val="90"/>
                                          </p:val>
                                        </p:tav>
                                      </p:tavLst>
                                    </p:anim>
                                    <p:animEffect transition="out" filter="fade">
                                      <p:cBhvr>
                                        <p:cTn id="201" dur="1000"/>
                                        <p:tgtEl>
                                          <p:spTgt spid="11"/>
                                        </p:tgtEl>
                                      </p:cBhvr>
                                    </p:animEffect>
                                    <p:set>
                                      <p:cBhvr>
                                        <p:cTn id="202" dur="1" fill="hold">
                                          <p:stCondLst>
                                            <p:cond delay="999"/>
                                          </p:stCondLst>
                                        </p:cTn>
                                        <p:tgtEl>
                                          <p:spTgt spid="11"/>
                                        </p:tgtEl>
                                        <p:attrNameLst>
                                          <p:attrName>style.visibility</p:attrName>
                                        </p:attrNameLst>
                                      </p:cBhvr>
                                      <p:to>
                                        <p:strVal val="hidden"/>
                                      </p:to>
                                    </p:set>
                                  </p:childTnLst>
                                </p:cTn>
                              </p:par>
                              <p:par>
                                <p:cTn id="203" presetID="31" presetClass="exit" presetSubtype="0" fill="hold" grpId="1" nodeType="withEffect">
                                  <p:stCondLst>
                                    <p:cond delay="0"/>
                                  </p:stCondLst>
                                  <p:childTnLst>
                                    <p:anim calcmode="lin" valueType="num">
                                      <p:cBhvr>
                                        <p:cTn id="204" dur="1000"/>
                                        <p:tgtEl>
                                          <p:spTgt spid="12"/>
                                        </p:tgtEl>
                                        <p:attrNameLst>
                                          <p:attrName>ppt_w</p:attrName>
                                        </p:attrNameLst>
                                      </p:cBhvr>
                                      <p:tavLst>
                                        <p:tav tm="0">
                                          <p:val>
                                            <p:strVal val="ppt_w"/>
                                          </p:val>
                                        </p:tav>
                                        <p:tav tm="100000">
                                          <p:val>
                                            <p:fltVal val="0"/>
                                          </p:val>
                                        </p:tav>
                                      </p:tavLst>
                                    </p:anim>
                                    <p:anim calcmode="lin" valueType="num">
                                      <p:cBhvr>
                                        <p:cTn id="205" dur="1000"/>
                                        <p:tgtEl>
                                          <p:spTgt spid="12"/>
                                        </p:tgtEl>
                                        <p:attrNameLst>
                                          <p:attrName>ppt_h</p:attrName>
                                        </p:attrNameLst>
                                      </p:cBhvr>
                                      <p:tavLst>
                                        <p:tav tm="0">
                                          <p:val>
                                            <p:strVal val="ppt_h"/>
                                          </p:val>
                                        </p:tav>
                                        <p:tav tm="100000">
                                          <p:val>
                                            <p:fltVal val="0"/>
                                          </p:val>
                                        </p:tav>
                                      </p:tavLst>
                                    </p:anim>
                                    <p:anim calcmode="lin" valueType="num">
                                      <p:cBhvr>
                                        <p:cTn id="206" dur="1000"/>
                                        <p:tgtEl>
                                          <p:spTgt spid="12"/>
                                        </p:tgtEl>
                                        <p:attrNameLst>
                                          <p:attrName>style.rotation</p:attrName>
                                        </p:attrNameLst>
                                      </p:cBhvr>
                                      <p:tavLst>
                                        <p:tav tm="0">
                                          <p:val>
                                            <p:fltVal val="0"/>
                                          </p:val>
                                        </p:tav>
                                        <p:tav tm="100000">
                                          <p:val>
                                            <p:fltVal val="90"/>
                                          </p:val>
                                        </p:tav>
                                      </p:tavLst>
                                    </p:anim>
                                    <p:animEffect transition="out" filter="fade">
                                      <p:cBhvr>
                                        <p:cTn id="207" dur="1000"/>
                                        <p:tgtEl>
                                          <p:spTgt spid="12"/>
                                        </p:tgtEl>
                                      </p:cBhvr>
                                    </p:animEffect>
                                    <p:set>
                                      <p:cBhvr>
                                        <p:cTn id="208" dur="1" fill="hold">
                                          <p:stCondLst>
                                            <p:cond delay="999"/>
                                          </p:stCondLst>
                                        </p:cTn>
                                        <p:tgtEl>
                                          <p:spTgt spid="12"/>
                                        </p:tgtEl>
                                        <p:attrNameLst>
                                          <p:attrName>style.visibility</p:attrName>
                                        </p:attrNameLst>
                                      </p:cBhvr>
                                      <p:to>
                                        <p:strVal val="hidden"/>
                                      </p:to>
                                    </p:set>
                                  </p:childTnLst>
                                </p:cTn>
                              </p:par>
                              <p:par>
                                <p:cTn id="209" presetID="31" presetClass="exit" presetSubtype="0" fill="hold" grpId="1" nodeType="withEffect">
                                  <p:stCondLst>
                                    <p:cond delay="0"/>
                                  </p:stCondLst>
                                  <p:childTnLst>
                                    <p:anim calcmode="lin" valueType="num">
                                      <p:cBhvr>
                                        <p:cTn id="210" dur="1000"/>
                                        <p:tgtEl>
                                          <p:spTgt spid="13"/>
                                        </p:tgtEl>
                                        <p:attrNameLst>
                                          <p:attrName>ppt_w</p:attrName>
                                        </p:attrNameLst>
                                      </p:cBhvr>
                                      <p:tavLst>
                                        <p:tav tm="0">
                                          <p:val>
                                            <p:strVal val="ppt_w"/>
                                          </p:val>
                                        </p:tav>
                                        <p:tav tm="100000">
                                          <p:val>
                                            <p:fltVal val="0"/>
                                          </p:val>
                                        </p:tav>
                                      </p:tavLst>
                                    </p:anim>
                                    <p:anim calcmode="lin" valueType="num">
                                      <p:cBhvr>
                                        <p:cTn id="211" dur="1000"/>
                                        <p:tgtEl>
                                          <p:spTgt spid="13"/>
                                        </p:tgtEl>
                                        <p:attrNameLst>
                                          <p:attrName>ppt_h</p:attrName>
                                        </p:attrNameLst>
                                      </p:cBhvr>
                                      <p:tavLst>
                                        <p:tav tm="0">
                                          <p:val>
                                            <p:strVal val="ppt_h"/>
                                          </p:val>
                                        </p:tav>
                                        <p:tav tm="100000">
                                          <p:val>
                                            <p:fltVal val="0"/>
                                          </p:val>
                                        </p:tav>
                                      </p:tavLst>
                                    </p:anim>
                                    <p:anim calcmode="lin" valueType="num">
                                      <p:cBhvr>
                                        <p:cTn id="212" dur="1000"/>
                                        <p:tgtEl>
                                          <p:spTgt spid="13"/>
                                        </p:tgtEl>
                                        <p:attrNameLst>
                                          <p:attrName>style.rotation</p:attrName>
                                        </p:attrNameLst>
                                      </p:cBhvr>
                                      <p:tavLst>
                                        <p:tav tm="0">
                                          <p:val>
                                            <p:fltVal val="0"/>
                                          </p:val>
                                        </p:tav>
                                        <p:tav tm="100000">
                                          <p:val>
                                            <p:fltVal val="90"/>
                                          </p:val>
                                        </p:tav>
                                      </p:tavLst>
                                    </p:anim>
                                    <p:animEffect transition="out" filter="fade">
                                      <p:cBhvr>
                                        <p:cTn id="213" dur="1000"/>
                                        <p:tgtEl>
                                          <p:spTgt spid="13"/>
                                        </p:tgtEl>
                                      </p:cBhvr>
                                    </p:animEffect>
                                    <p:set>
                                      <p:cBhvr>
                                        <p:cTn id="214" dur="1" fill="hold">
                                          <p:stCondLst>
                                            <p:cond delay="999"/>
                                          </p:stCondLst>
                                        </p:cTn>
                                        <p:tgtEl>
                                          <p:spTgt spid="13"/>
                                        </p:tgtEl>
                                        <p:attrNameLst>
                                          <p:attrName>style.visibility</p:attrName>
                                        </p:attrNameLst>
                                      </p:cBhvr>
                                      <p:to>
                                        <p:strVal val="hidden"/>
                                      </p:to>
                                    </p:set>
                                  </p:childTnLst>
                                </p:cTn>
                              </p:par>
                              <p:par>
                                <p:cTn id="215" presetID="31" presetClass="exit" presetSubtype="0" fill="hold" grpId="1" nodeType="withEffect">
                                  <p:stCondLst>
                                    <p:cond delay="0"/>
                                  </p:stCondLst>
                                  <p:childTnLst>
                                    <p:anim calcmode="lin" valueType="num">
                                      <p:cBhvr>
                                        <p:cTn id="216" dur="1000"/>
                                        <p:tgtEl>
                                          <p:spTgt spid="14"/>
                                        </p:tgtEl>
                                        <p:attrNameLst>
                                          <p:attrName>ppt_w</p:attrName>
                                        </p:attrNameLst>
                                      </p:cBhvr>
                                      <p:tavLst>
                                        <p:tav tm="0">
                                          <p:val>
                                            <p:strVal val="ppt_w"/>
                                          </p:val>
                                        </p:tav>
                                        <p:tav tm="100000">
                                          <p:val>
                                            <p:fltVal val="0"/>
                                          </p:val>
                                        </p:tav>
                                      </p:tavLst>
                                    </p:anim>
                                    <p:anim calcmode="lin" valueType="num">
                                      <p:cBhvr>
                                        <p:cTn id="217" dur="1000"/>
                                        <p:tgtEl>
                                          <p:spTgt spid="14"/>
                                        </p:tgtEl>
                                        <p:attrNameLst>
                                          <p:attrName>ppt_h</p:attrName>
                                        </p:attrNameLst>
                                      </p:cBhvr>
                                      <p:tavLst>
                                        <p:tav tm="0">
                                          <p:val>
                                            <p:strVal val="ppt_h"/>
                                          </p:val>
                                        </p:tav>
                                        <p:tav tm="100000">
                                          <p:val>
                                            <p:fltVal val="0"/>
                                          </p:val>
                                        </p:tav>
                                      </p:tavLst>
                                    </p:anim>
                                    <p:anim calcmode="lin" valueType="num">
                                      <p:cBhvr>
                                        <p:cTn id="218" dur="1000"/>
                                        <p:tgtEl>
                                          <p:spTgt spid="14"/>
                                        </p:tgtEl>
                                        <p:attrNameLst>
                                          <p:attrName>style.rotation</p:attrName>
                                        </p:attrNameLst>
                                      </p:cBhvr>
                                      <p:tavLst>
                                        <p:tav tm="0">
                                          <p:val>
                                            <p:fltVal val="0"/>
                                          </p:val>
                                        </p:tav>
                                        <p:tav tm="100000">
                                          <p:val>
                                            <p:fltVal val="90"/>
                                          </p:val>
                                        </p:tav>
                                      </p:tavLst>
                                    </p:anim>
                                    <p:animEffect transition="out" filter="fade">
                                      <p:cBhvr>
                                        <p:cTn id="219" dur="1000"/>
                                        <p:tgtEl>
                                          <p:spTgt spid="14"/>
                                        </p:tgtEl>
                                      </p:cBhvr>
                                    </p:animEffect>
                                    <p:set>
                                      <p:cBhvr>
                                        <p:cTn id="220" dur="1" fill="hold">
                                          <p:stCondLst>
                                            <p:cond delay="999"/>
                                          </p:stCondLst>
                                        </p:cTn>
                                        <p:tgtEl>
                                          <p:spTgt spid="14"/>
                                        </p:tgtEl>
                                        <p:attrNameLst>
                                          <p:attrName>style.visibility</p:attrName>
                                        </p:attrNameLst>
                                      </p:cBhvr>
                                      <p:to>
                                        <p:strVal val="hidden"/>
                                      </p:to>
                                    </p:set>
                                  </p:childTnLst>
                                </p:cTn>
                              </p:par>
                              <p:par>
                                <p:cTn id="221" presetID="31" presetClass="exit" presetSubtype="0" fill="hold" grpId="1" nodeType="withEffect">
                                  <p:stCondLst>
                                    <p:cond delay="0"/>
                                  </p:stCondLst>
                                  <p:childTnLst>
                                    <p:anim calcmode="lin" valueType="num">
                                      <p:cBhvr>
                                        <p:cTn id="222" dur="1000"/>
                                        <p:tgtEl>
                                          <p:spTgt spid="15"/>
                                        </p:tgtEl>
                                        <p:attrNameLst>
                                          <p:attrName>ppt_w</p:attrName>
                                        </p:attrNameLst>
                                      </p:cBhvr>
                                      <p:tavLst>
                                        <p:tav tm="0">
                                          <p:val>
                                            <p:strVal val="ppt_w"/>
                                          </p:val>
                                        </p:tav>
                                        <p:tav tm="100000">
                                          <p:val>
                                            <p:fltVal val="0"/>
                                          </p:val>
                                        </p:tav>
                                      </p:tavLst>
                                    </p:anim>
                                    <p:anim calcmode="lin" valueType="num">
                                      <p:cBhvr>
                                        <p:cTn id="223" dur="1000"/>
                                        <p:tgtEl>
                                          <p:spTgt spid="15"/>
                                        </p:tgtEl>
                                        <p:attrNameLst>
                                          <p:attrName>ppt_h</p:attrName>
                                        </p:attrNameLst>
                                      </p:cBhvr>
                                      <p:tavLst>
                                        <p:tav tm="0">
                                          <p:val>
                                            <p:strVal val="ppt_h"/>
                                          </p:val>
                                        </p:tav>
                                        <p:tav tm="100000">
                                          <p:val>
                                            <p:fltVal val="0"/>
                                          </p:val>
                                        </p:tav>
                                      </p:tavLst>
                                    </p:anim>
                                    <p:anim calcmode="lin" valueType="num">
                                      <p:cBhvr>
                                        <p:cTn id="224" dur="1000"/>
                                        <p:tgtEl>
                                          <p:spTgt spid="15"/>
                                        </p:tgtEl>
                                        <p:attrNameLst>
                                          <p:attrName>style.rotation</p:attrName>
                                        </p:attrNameLst>
                                      </p:cBhvr>
                                      <p:tavLst>
                                        <p:tav tm="0">
                                          <p:val>
                                            <p:fltVal val="0"/>
                                          </p:val>
                                        </p:tav>
                                        <p:tav tm="100000">
                                          <p:val>
                                            <p:fltVal val="90"/>
                                          </p:val>
                                        </p:tav>
                                      </p:tavLst>
                                    </p:anim>
                                    <p:animEffect transition="out" filter="fade">
                                      <p:cBhvr>
                                        <p:cTn id="225" dur="1000"/>
                                        <p:tgtEl>
                                          <p:spTgt spid="15"/>
                                        </p:tgtEl>
                                      </p:cBhvr>
                                    </p:animEffect>
                                    <p:set>
                                      <p:cBhvr>
                                        <p:cTn id="226" dur="1" fill="hold">
                                          <p:stCondLst>
                                            <p:cond delay="999"/>
                                          </p:stCondLst>
                                        </p:cTn>
                                        <p:tgtEl>
                                          <p:spTgt spid="15"/>
                                        </p:tgtEl>
                                        <p:attrNameLst>
                                          <p:attrName>style.visibility</p:attrName>
                                        </p:attrNameLst>
                                      </p:cBhvr>
                                      <p:to>
                                        <p:strVal val="hidden"/>
                                      </p:to>
                                    </p:set>
                                  </p:childTnLst>
                                </p:cTn>
                              </p:par>
                              <p:par>
                                <p:cTn id="227" presetID="31" presetClass="exit" presetSubtype="0" fill="hold" grpId="1" nodeType="withEffect">
                                  <p:stCondLst>
                                    <p:cond delay="0"/>
                                  </p:stCondLst>
                                  <p:childTnLst>
                                    <p:anim calcmode="lin" valueType="num">
                                      <p:cBhvr>
                                        <p:cTn id="228" dur="1000"/>
                                        <p:tgtEl>
                                          <p:spTgt spid="16"/>
                                        </p:tgtEl>
                                        <p:attrNameLst>
                                          <p:attrName>ppt_w</p:attrName>
                                        </p:attrNameLst>
                                      </p:cBhvr>
                                      <p:tavLst>
                                        <p:tav tm="0">
                                          <p:val>
                                            <p:strVal val="ppt_w"/>
                                          </p:val>
                                        </p:tav>
                                        <p:tav tm="100000">
                                          <p:val>
                                            <p:fltVal val="0"/>
                                          </p:val>
                                        </p:tav>
                                      </p:tavLst>
                                    </p:anim>
                                    <p:anim calcmode="lin" valueType="num">
                                      <p:cBhvr>
                                        <p:cTn id="229" dur="1000"/>
                                        <p:tgtEl>
                                          <p:spTgt spid="16"/>
                                        </p:tgtEl>
                                        <p:attrNameLst>
                                          <p:attrName>ppt_h</p:attrName>
                                        </p:attrNameLst>
                                      </p:cBhvr>
                                      <p:tavLst>
                                        <p:tav tm="0">
                                          <p:val>
                                            <p:strVal val="ppt_h"/>
                                          </p:val>
                                        </p:tav>
                                        <p:tav tm="100000">
                                          <p:val>
                                            <p:fltVal val="0"/>
                                          </p:val>
                                        </p:tav>
                                      </p:tavLst>
                                    </p:anim>
                                    <p:anim calcmode="lin" valueType="num">
                                      <p:cBhvr>
                                        <p:cTn id="230" dur="1000"/>
                                        <p:tgtEl>
                                          <p:spTgt spid="16"/>
                                        </p:tgtEl>
                                        <p:attrNameLst>
                                          <p:attrName>style.rotation</p:attrName>
                                        </p:attrNameLst>
                                      </p:cBhvr>
                                      <p:tavLst>
                                        <p:tav tm="0">
                                          <p:val>
                                            <p:fltVal val="0"/>
                                          </p:val>
                                        </p:tav>
                                        <p:tav tm="100000">
                                          <p:val>
                                            <p:fltVal val="90"/>
                                          </p:val>
                                        </p:tav>
                                      </p:tavLst>
                                    </p:anim>
                                    <p:animEffect transition="out" filter="fade">
                                      <p:cBhvr>
                                        <p:cTn id="231" dur="1000"/>
                                        <p:tgtEl>
                                          <p:spTgt spid="16"/>
                                        </p:tgtEl>
                                      </p:cBhvr>
                                    </p:animEffect>
                                    <p:set>
                                      <p:cBhvr>
                                        <p:cTn id="232" dur="1" fill="hold">
                                          <p:stCondLst>
                                            <p:cond delay="999"/>
                                          </p:stCondLst>
                                        </p:cTn>
                                        <p:tgtEl>
                                          <p:spTgt spid="16"/>
                                        </p:tgtEl>
                                        <p:attrNameLst>
                                          <p:attrName>style.visibility</p:attrName>
                                        </p:attrNameLst>
                                      </p:cBhvr>
                                      <p:to>
                                        <p:strVal val="hidden"/>
                                      </p:to>
                                    </p:set>
                                  </p:childTnLst>
                                </p:cTn>
                              </p:par>
                              <p:par>
                                <p:cTn id="233" presetID="31" presetClass="exit" presetSubtype="0" fill="hold" grpId="1" nodeType="withEffect">
                                  <p:stCondLst>
                                    <p:cond delay="0"/>
                                  </p:stCondLst>
                                  <p:childTnLst>
                                    <p:anim calcmode="lin" valueType="num">
                                      <p:cBhvr>
                                        <p:cTn id="234" dur="1000"/>
                                        <p:tgtEl>
                                          <p:spTgt spid="17"/>
                                        </p:tgtEl>
                                        <p:attrNameLst>
                                          <p:attrName>ppt_w</p:attrName>
                                        </p:attrNameLst>
                                      </p:cBhvr>
                                      <p:tavLst>
                                        <p:tav tm="0">
                                          <p:val>
                                            <p:strVal val="ppt_w"/>
                                          </p:val>
                                        </p:tav>
                                        <p:tav tm="100000">
                                          <p:val>
                                            <p:fltVal val="0"/>
                                          </p:val>
                                        </p:tav>
                                      </p:tavLst>
                                    </p:anim>
                                    <p:anim calcmode="lin" valueType="num">
                                      <p:cBhvr>
                                        <p:cTn id="235" dur="1000"/>
                                        <p:tgtEl>
                                          <p:spTgt spid="17"/>
                                        </p:tgtEl>
                                        <p:attrNameLst>
                                          <p:attrName>ppt_h</p:attrName>
                                        </p:attrNameLst>
                                      </p:cBhvr>
                                      <p:tavLst>
                                        <p:tav tm="0">
                                          <p:val>
                                            <p:strVal val="ppt_h"/>
                                          </p:val>
                                        </p:tav>
                                        <p:tav tm="100000">
                                          <p:val>
                                            <p:fltVal val="0"/>
                                          </p:val>
                                        </p:tav>
                                      </p:tavLst>
                                    </p:anim>
                                    <p:anim calcmode="lin" valueType="num">
                                      <p:cBhvr>
                                        <p:cTn id="236" dur="1000"/>
                                        <p:tgtEl>
                                          <p:spTgt spid="17"/>
                                        </p:tgtEl>
                                        <p:attrNameLst>
                                          <p:attrName>style.rotation</p:attrName>
                                        </p:attrNameLst>
                                      </p:cBhvr>
                                      <p:tavLst>
                                        <p:tav tm="0">
                                          <p:val>
                                            <p:fltVal val="0"/>
                                          </p:val>
                                        </p:tav>
                                        <p:tav tm="100000">
                                          <p:val>
                                            <p:fltVal val="90"/>
                                          </p:val>
                                        </p:tav>
                                      </p:tavLst>
                                    </p:anim>
                                    <p:animEffect transition="out" filter="fade">
                                      <p:cBhvr>
                                        <p:cTn id="237" dur="1000"/>
                                        <p:tgtEl>
                                          <p:spTgt spid="17"/>
                                        </p:tgtEl>
                                      </p:cBhvr>
                                    </p:animEffect>
                                    <p:set>
                                      <p:cBhvr>
                                        <p:cTn id="238" dur="1" fill="hold">
                                          <p:stCondLst>
                                            <p:cond delay="999"/>
                                          </p:stCondLst>
                                        </p:cTn>
                                        <p:tgtEl>
                                          <p:spTgt spid="17"/>
                                        </p:tgtEl>
                                        <p:attrNameLst>
                                          <p:attrName>style.visibility</p:attrName>
                                        </p:attrNameLst>
                                      </p:cBhvr>
                                      <p:to>
                                        <p:strVal val="hidden"/>
                                      </p:to>
                                    </p:set>
                                  </p:childTnLst>
                                </p:cTn>
                              </p:par>
                              <p:par>
                                <p:cTn id="239" presetID="31" presetClass="exit" presetSubtype="0" fill="hold" grpId="1" nodeType="withEffect">
                                  <p:stCondLst>
                                    <p:cond delay="0"/>
                                  </p:stCondLst>
                                  <p:childTnLst>
                                    <p:anim calcmode="lin" valueType="num">
                                      <p:cBhvr>
                                        <p:cTn id="240" dur="1000"/>
                                        <p:tgtEl>
                                          <p:spTgt spid="18"/>
                                        </p:tgtEl>
                                        <p:attrNameLst>
                                          <p:attrName>ppt_w</p:attrName>
                                        </p:attrNameLst>
                                      </p:cBhvr>
                                      <p:tavLst>
                                        <p:tav tm="0">
                                          <p:val>
                                            <p:strVal val="ppt_w"/>
                                          </p:val>
                                        </p:tav>
                                        <p:tav tm="100000">
                                          <p:val>
                                            <p:fltVal val="0"/>
                                          </p:val>
                                        </p:tav>
                                      </p:tavLst>
                                    </p:anim>
                                    <p:anim calcmode="lin" valueType="num">
                                      <p:cBhvr>
                                        <p:cTn id="241" dur="1000"/>
                                        <p:tgtEl>
                                          <p:spTgt spid="18"/>
                                        </p:tgtEl>
                                        <p:attrNameLst>
                                          <p:attrName>ppt_h</p:attrName>
                                        </p:attrNameLst>
                                      </p:cBhvr>
                                      <p:tavLst>
                                        <p:tav tm="0">
                                          <p:val>
                                            <p:strVal val="ppt_h"/>
                                          </p:val>
                                        </p:tav>
                                        <p:tav tm="100000">
                                          <p:val>
                                            <p:fltVal val="0"/>
                                          </p:val>
                                        </p:tav>
                                      </p:tavLst>
                                    </p:anim>
                                    <p:anim calcmode="lin" valueType="num">
                                      <p:cBhvr>
                                        <p:cTn id="242" dur="1000"/>
                                        <p:tgtEl>
                                          <p:spTgt spid="18"/>
                                        </p:tgtEl>
                                        <p:attrNameLst>
                                          <p:attrName>style.rotation</p:attrName>
                                        </p:attrNameLst>
                                      </p:cBhvr>
                                      <p:tavLst>
                                        <p:tav tm="0">
                                          <p:val>
                                            <p:fltVal val="0"/>
                                          </p:val>
                                        </p:tav>
                                        <p:tav tm="100000">
                                          <p:val>
                                            <p:fltVal val="90"/>
                                          </p:val>
                                        </p:tav>
                                      </p:tavLst>
                                    </p:anim>
                                    <p:animEffect transition="out" filter="fade">
                                      <p:cBhvr>
                                        <p:cTn id="243" dur="1000"/>
                                        <p:tgtEl>
                                          <p:spTgt spid="18"/>
                                        </p:tgtEl>
                                      </p:cBhvr>
                                    </p:animEffect>
                                    <p:set>
                                      <p:cBhvr>
                                        <p:cTn id="244" dur="1" fill="hold">
                                          <p:stCondLst>
                                            <p:cond delay="999"/>
                                          </p:stCondLst>
                                        </p:cTn>
                                        <p:tgtEl>
                                          <p:spTgt spid="18"/>
                                        </p:tgtEl>
                                        <p:attrNameLst>
                                          <p:attrName>style.visibility</p:attrName>
                                        </p:attrNameLst>
                                      </p:cBhvr>
                                      <p:to>
                                        <p:strVal val="hidden"/>
                                      </p:to>
                                    </p:set>
                                  </p:childTnLst>
                                </p:cTn>
                              </p:par>
                              <p:par>
                                <p:cTn id="245" presetID="2" presetClass="entr" presetSubtype="1" fill="hold" grpId="0" nodeType="withEffect">
                                  <p:stCondLst>
                                    <p:cond delay="0"/>
                                  </p:stCondLst>
                                  <p:childTnLst>
                                    <p:set>
                                      <p:cBhvr>
                                        <p:cTn id="246" dur="1" fill="hold">
                                          <p:stCondLst>
                                            <p:cond delay="0"/>
                                          </p:stCondLst>
                                        </p:cTn>
                                        <p:tgtEl>
                                          <p:spTgt spid="20"/>
                                        </p:tgtEl>
                                        <p:attrNameLst>
                                          <p:attrName>style.visibility</p:attrName>
                                        </p:attrNameLst>
                                      </p:cBhvr>
                                      <p:to>
                                        <p:strVal val="visible"/>
                                      </p:to>
                                    </p:set>
                                    <p:anim calcmode="lin" valueType="num">
                                      <p:cBhvr additive="base">
                                        <p:cTn id="247" dur="1000" fill="hold"/>
                                        <p:tgtEl>
                                          <p:spTgt spid="20"/>
                                        </p:tgtEl>
                                        <p:attrNameLst>
                                          <p:attrName>ppt_x</p:attrName>
                                        </p:attrNameLst>
                                      </p:cBhvr>
                                      <p:tavLst>
                                        <p:tav tm="0">
                                          <p:val>
                                            <p:strVal val="#ppt_x"/>
                                          </p:val>
                                        </p:tav>
                                        <p:tav tm="100000">
                                          <p:val>
                                            <p:strVal val="#ppt_x"/>
                                          </p:val>
                                        </p:tav>
                                      </p:tavLst>
                                    </p:anim>
                                    <p:anim calcmode="lin" valueType="num">
                                      <p:cBhvr additive="base">
                                        <p:cTn id="248" dur="1000" fill="hold"/>
                                        <p:tgtEl>
                                          <p:spTgt spid="20"/>
                                        </p:tgtEl>
                                        <p:attrNameLst>
                                          <p:attrName>ppt_y</p:attrName>
                                        </p:attrNameLst>
                                      </p:cBhvr>
                                      <p:tavLst>
                                        <p:tav tm="0">
                                          <p:val>
                                            <p:strVal val="0-#ppt_h/2"/>
                                          </p:val>
                                        </p:tav>
                                        <p:tav tm="100000">
                                          <p:val>
                                            <p:strVal val="#ppt_y"/>
                                          </p:val>
                                        </p:tav>
                                      </p:tavLst>
                                    </p:anim>
                                  </p:childTnLst>
                                </p:cTn>
                              </p:par>
                            </p:childTnLst>
                          </p:cTn>
                        </p:par>
                        <p:par>
                          <p:cTn id="249" fill="hold">
                            <p:stCondLst>
                              <p:cond delay="1000"/>
                            </p:stCondLst>
                            <p:childTnLst>
                              <p:par>
                                <p:cTn id="250" presetID="1" presetClass="mediacall" presetSubtype="0" fill="hold" nodeType="afterEffect">
                                  <p:stCondLst>
                                    <p:cond delay="0"/>
                                  </p:stCondLst>
                                  <p:childTnLst>
                                    <p:cmd type="call" cmd="playFrom(0.0)">
                                      <p:cBhvr>
                                        <p:cTn id="251" dur="1828" fill="hold"/>
                                        <p:tgtEl>
                                          <p:spTgt spid="23"/>
                                        </p:tgtEl>
                                      </p:cBhvr>
                                    </p:cmd>
                                  </p:childTnLst>
                                </p:cTn>
                              </p:par>
                            </p:childTnLst>
                          </p:cTn>
                        </p:par>
                      </p:childTnLst>
                    </p:cTn>
                  </p:par>
                </p:childTnLst>
              </p:cTn>
              <p:nextCondLst>
                <p:cond evt="onClick" delay="0">
                  <p:tgtEl>
                    <p:spTgt spid="19"/>
                  </p:tgtEl>
                </p:cond>
              </p:nextCondLst>
            </p:seq>
            <p:video>
              <p:cMediaNode vol="80000">
                <p:cTn id="252" fill="hold" display="0">
                  <p:stCondLst>
                    <p:cond delay="indefinite"/>
                  </p:stCondLst>
                  <p:endCondLst>
                    <p:cond evt="onStopAudio" delay="0">
                      <p:tgtEl>
                        <p:sldTgt/>
                      </p:tgtEl>
                    </p:cond>
                  </p:endCondLst>
                </p:cTn>
                <p:tgtEl>
                  <p:spTgt spid="23"/>
                </p:tgtEl>
              </p:cMediaNode>
            </p:video>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E.mp3" descr="PE.mp3">
            <a:hlinkClick r:id="" action="ppaction://media"/>
            <a:extLst>
              <a:ext uri="{FF2B5EF4-FFF2-40B4-BE49-F238E27FC236}">
                <a16:creationId xmlns:a16="http://schemas.microsoft.com/office/drawing/2014/main" xmlns="" id="{A76159B6-A638-E84C-77EF-265AE6584A13}"/>
              </a:ext>
            </a:extLst>
          </p:cNvPr>
          <p:cNvPicPr>
            <a:picLocks noChangeAspect="1"/>
          </p:cNvPicPr>
          <p:nvPr>
            <a:videoFile r:link="rId1"/>
            <p:extLst>
              <p:ext uri="{DAA4B4D4-6D71-4841-9C94-3DE7FCFB9230}">
                <p14:media xmlns:p14="http://schemas.microsoft.com/office/powerpoint/2010/main" xmlns="" r:embed="rId3"/>
              </p:ext>
            </p:extLst>
          </p:nvPr>
        </p:nvPicPr>
        <p:blipFill>
          <a:blip r:embed="rId4"/>
          <a:stretch>
            <a:fillRect/>
          </a:stretch>
        </p:blipFill>
        <p:spPr>
          <a:xfrm>
            <a:off x="8153400" y="247100"/>
            <a:ext cx="812800" cy="812800"/>
          </a:xfrm>
          <a:prstGeom prst="rect">
            <a:avLst/>
          </a:prstGeom>
        </p:spPr>
      </p:pic>
      <p:pic>
        <p:nvPicPr>
          <p:cNvPr id="22" name="Picture 21" descr="Graphical user interface, application&#10;&#10;Description automatically generated">
            <a:extLst>
              <a:ext uri="{FF2B5EF4-FFF2-40B4-BE49-F238E27FC236}">
                <a16:creationId xmlns:a16="http://schemas.microsoft.com/office/drawing/2014/main" xmlns="" id="{51E4EB3F-F5F7-3308-647F-2A398643E4C7}"/>
              </a:ext>
            </a:extLst>
          </p:cNvPr>
          <p:cNvPicPr>
            <a:picLocks noChangeAspect="1"/>
          </p:cNvPicPr>
          <p:nvPr/>
        </p:nvPicPr>
        <p:blipFill rotWithShape="1">
          <a:blip r:embed="rId5" cstate="email">
            <a:extLst>
              <a:ext uri="{28A0092B-C50C-407E-A947-70E740481C1C}">
                <a14:useLocalDpi xmlns:a14="http://schemas.microsoft.com/office/drawing/2010/main" xmlns=""/>
              </a:ext>
            </a:extLst>
          </a:blip>
          <a:srcRect/>
          <a:stretch/>
        </p:blipFill>
        <p:spPr>
          <a:xfrm>
            <a:off x="3794130" y="1715600"/>
            <a:ext cx="4622944" cy="4111392"/>
          </a:xfrm>
          <a:prstGeom prst="rect">
            <a:avLst/>
          </a:prstGeom>
        </p:spPr>
      </p:pic>
      <p:sp>
        <p:nvSpPr>
          <p:cNvPr id="3" name="Rectangle 2"/>
          <p:cNvSpPr/>
          <p:nvPr/>
        </p:nvSpPr>
        <p:spPr>
          <a:xfrm>
            <a:off x="1555751" y="47626"/>
            <a:ext cx="2257430" cy="1676400"/>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19525" y="22225"/>
            <a:ext cx="2257430" cy="1676400"/>
          </a:xfrm>
          <a:prstGeom prst="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08689" y="22226"/>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97870" y="22225"/>
            <a:ext cx="2257430" cy="1676400"/>
          </a:xfrm>
          <a:prstGeom prst="rect">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36700" y="1714501"/>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23412" y="1732449"/>
            <a:ext cx="2257430" cy="1676400"/>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15045" y="1714501"/>
            <a:ext cx="2257430" cy="1676400"/>
          </a:xfrm>
          <a:prstGeom prst="rect">
            <a:avLst/>
          </a:prstGeom>
          <a:solidFill>
            <a:srgbClr val="1B89E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91526" y="1714500"/>
            <a:ext cx="2257430" cy="1676400"/>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43044" y="3425825"/>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19525" y="3425824"/>
            <a:ext cx="2257430" cy="1676400"/>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08689" y="3425825"/>
            <a:ext cx="2257430" cy="1676400"/>
          </a:xfrm>
          <a:prstGeom prst="rect">
            <a:avLst/>
          </a:prstGeom>
          <a:solidFill>
            <a:srgbClr val="0033C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85170" y="3425824"/>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36700" y="5118100"/>
            <a:ext cx="2257430" cy="1727201"/>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813181" y="5118099"/>
            <a:ext cx="2257430" cy="1727201"/>
          </a:xfrm>
          <a:prstGeom prst="rect">
            <a:avLst/>
          </a:prstGeom>
          <a:solidFill>
            <a:srgbClr val="6600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02345" y="5118100"/>
            <a:ext cx="2257430" cy="1727201"/>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391526" y="5118099"/>
            <a:ext cx="2257430" cy="1727201"/>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924800" y="5981699"/>
            <a:ext cx="2514600" cy="723901"/>
          </a:xfrm>
          <a:prstGeom prst="round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SHOW</a:t>
            </a:r>
            <a:endParaRPr lang="en-US" b="1" dirty="0"/>
          </a:p>
        </p:txBody>
      </p:sp>
      <p:sp>
        <p:nvSpPr>
          <p:cNvPr id="20" name="Rounded Rectangle 19"/>
          <p:cNvSpPr/>
          <p:nvPr/>
        </p:nvSpPr>
        <p:spPr>
          <a:xfrm>
            <a:off x="2209800" y="76200"/>
            <a:ext cx="7772400" cy="1143000"/>
          </a:xfrm>
          <a:prstGeom prst="roundRect">
            <a:avLst/>
          </a:prstGeom>
          <a:solidFill>
            <a:srgbClr val="66FFFF"/>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ysClr val="windowText" lastClr="000000"/>
                </a:solidFill>
              </a:rPr>
              <a:t>P.E.</a:t>
            </a:r>
            <a:endParaRPr lang="en-US" sz="4000" b="1" dirty="0">
              <a:solidFill>
                <a:sysClr val="windowText" lastClr="000000"/>
              </a:solidFill>
            </a:endParaRPr>
          </a:p>
        </p:txBody>
      </p:sp>
    </p:spTree>
    <p:extLst>
      <p:ext uri="{BB962C8B-B14F-4D97-AF65-F5344CB8AC3E}">
        <p14:creationId xmlns:p14="http://schemas.microsoft.com/office/powerpoint/2010/main" xmlns="" val="41044606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grpId="0" nodeType="clickEffect">
                                  <p:stCondLst>
                                    <p:cond delay="0"/>
                                  </p:stCondLst>
                                  <p:childTnLst>
                                    <p:anim calcmode="lin" valueType="num">
                                      <p:cBhvr>
                                        <p:cTn id="15" dur="1000"/>
                                        <p:tgtEl>
                                          <p:spTgt spid="4"/>
                                        </p:tgtEl>
                                        <p:attrNameLst>
                                          <p:attrName>ppt_w</p:attrName>
                                        </p:attrNameLst>
                                      </p:cBhvr>
                                      <p:tavLst>
                                        <p:tav tm="0">
                                          <p:val>
                                            <p:strVal val="ppt_w"/>
                                          </p:val>
                                        </p:tav>
                                        <p:tav tm="100000">
                                          <p:val>
                                            <p:fltVal val="0"/>
                                          </p:val>
                                        </p:tav>
                                      </p:tavLst>
                                    </p:anim>
                                    <p:anim calcmode="lin" valueType="num">
                                      <p:cBhvr>
                                        <p:cTn id="16" dur="1000"/>
                                        <p:tgtEl>
                                          <p:spTgt spid="4"/>
                                        </p:tgtEl>
                                        <p:attrNameLst>
                                          <p:attrName>ppt_h</p:attrName>
                                        </p:attrNameLst>
                                      </p:cBhvr>
                                      <p:tavLst>
                                        <p:tav tm="0">
                                          <p:val>
                                            <p:strVal val="ppt_h"/>
                                          </p:val>
                                        </p:tav>
                                        <p:tav tm="100000">
                                          <p:val>
                                            <p:fltVal val="0"/>
                                          </p:val>
                                        </p:tav>
                                      </p:tavLst>
                                    </p:anim>
                                    <p:anim calcmode="lin" valueType="num">
                                      <p:cBhvr>
                                        <p:cTn id="17" dur="1000"/>
                                        <p:tgtEl>
                                          <p:spTgt spid="4"/>
                                        </p:tgtEl>
                                        <p:attrNameLst>
                                          <p:attrName>style.rotation</p:attrName>
                                        </p:attrNameLst>
                                      </p:cBhvr>
                                      <p:tavLst>
                                        <p:tav tm="0">
                                          <p:val>
                                            <p:fltVal val="0"/>
                                          </p:val>
                                        </p:tav>
                                        <p:tav tm="100000">
                                          <p:val>
                                            <p:fltVal val="90"/>
                                          </p:val>
                                        </p:tav>
                                      </p:tavLst>
                                    </p:anim>
                                    <p:animEffect transition="out" filter="fade">
                                      <p:cBhvr>
                                        <p:cTn id="18" dur="1000"/>
                                        <p:tgtEl>
                                          <p:spTgt spid="4"/>
                                        </p:tgtEl>
                                      </p:cBhvr>
                                    </p:animEffect>
                                    <p:set>
                                      <p:cBhvr>
                                        <p:cTn id="19"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31" presetClass="exit" presetSubtype="0" fill="hold" grpId="0" nodeType="clickEffect">
                                  <p:stCondLst>
                                    <p:cond delay="0"/>
                                  </p:stCondLst>
                                  <p:childTnLst>
                                    <p:anim calcmode="lin" valueType="num">
                                      <p:cBhvr>
                                        <p:cTn id="24" dur="1000"/>
                                        <p:tgtEl>
                                          <p:spTgt spid="5"/>
                                        </p:tgtEl>
                                        <p:attrNameLst>
                                          <p:attrName>ppt_w</p:attrName>
                                        </p:attrNameLst>
                                      </p:cBhvr>
                                      <p:tavLst>
                                        <p:tav tm="0">
                                          <p:val>
                                            <p:strVal val="ppt_w"/>
                                          </p:val>
                                        </p:tav>
                                        <p:tav tm="100000">
                                          <p:val>
                                            <p:fltVal val="0"/>
                                          </p:val>
                                        </p:tav>
                                      </p:tavLst>
                                    </p:anim>
                                    <p:anim calcmode="lin" valueType="num">
                                      <p:cBhvr>
                                        <p:cTn id="25" dur="1000"/>
                                        <p:tgtEl>
                                          <p:spTgt spid="5"/>
                                        </p:tgtEl>
                                        <p:attrNameLst>
                                          <p:attrName>ppt_h</p:attrName>
                                        </p:attrNameLst>
                                      </p:cBhvr>
                                      <p:tavLst>
                                        <p:tav tm="0">
                                          <p:val>
                                            <p:strVal val="ppt_h"/>
                                          </p:val>
                                        </p:tav>
                                        <p:tav tm="100000">
                                          <p:val>
                                            <p:fltVal val="0"/>
                                          </p:val>
                                        </p:tav>
                                      </p:tavLst>
                                    </p:anim>
                                    <p:anim calcmode="lin" valueType="num">
                                      <p:cBhvr>
                                        <p:cTn id="26" dur="1000"/>
                                        <p:tgtEl>
                                          <p:spTgt spid="5"/>
                                        </p:tgtEl>
                                        <p:attrNameLst>
                                          <p:attrName>style.rotation</p:attrName>
                                        </p:attrNameLst>
                                      </p:cBhvr>
                                      <p:tavLst>
                                        <p:tav tm="0">
                                          <p:val>
                                            <p:fltVal val="0"/>
                                          </p:val>
                                        </p:tav>
                                        <p:tav tm="100000">
                                          <p:val>
                                            <p:fltVal val="90"/>
                                          </p:val>
                                        </p:tav>
                                      </p:tavLst>
                                    </p:anim>
                                    <p:animEffect transition="out" filter="fade">
                                      <p:cBhvr>
                                        <p:cTn id="27" dur="1000"/>
                                        <p:tgtEl>
                                          <p:spTgt spid="5"/>
                                        </p:tgtEl>
                                      </p:cBhvr>
                                    </p:animEffect>
                                    <p:set>
                                      <p:cBhvr>
                                        <p:cTn id="28"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31" presetClass="exit" presetSubtype="0" fill="hold" grpId="0" nodeType="clickEffect">
                                  <p:stCondLst>
                                    <p:cond delay="0"/>
                                  </p:stCondLst>
                                  <p:childTnLst>
                                    <p:anim calcmode="lin" valueType="num">
                                      <p:cBhvr>
                                        <p:cTn id="33" dur="1000"/>
                                        <p:tgtEl>
                                          <p:spTgt spid="6"/>
                                        </p:tgtEl>
                                        <p:attrNameLst>
                                          <p:attrName>ppt_w</p:attrName>
                                        </p:attrNameLst>
                                      </p:cBhvr>
                                      <p:tavLst>
                                        <p:tav tm="0">
                                          <p:val>
                                            <p:strVal val="ppt_w"/>
                                          </p:val>
                                        </p:tav>
                                        <p:tav tm="100000">
                                          <p:val>
                                            <p:fltVal val="0"/>
                                          </p:val>
                                        </p:tav>
                                      </p:tavLst>
                                    </p:anim>
                                    <p:anim calcmode="lin" valueType="num">
                                      <p:cBhvr>
                                        <p:cTn id="34" dur="1000"/>
                                        <p:tgtEl>
                                          <p:spTgt spid="6"/>
                                        </p:tgtEl>
                                        <p:attrNameLst>
                                          <p:attrName>ppt_h</p:attrName>
                                        </p:attrNameLst>
                                      </p:cBhvr>
                                      <p:tavLst>
                                        <p:tav tm="0">
                                          <p:val>
                                            <p:strVal val="ppt_h"/>
                                          </p:val>
                                        </p:tav>
                                        <p:tav tm="100000">
                                          <p:val>
                                            <p:fltVal val="0"/>
                                          </p:val>
                                        </p:tav>
                                      </p:tavLst>
                                    </p:anim>
                                    <p:anim calcmode="lin" valueType="num">
                                      <p:cBhvr>
                                        <p:cTn id="35" dur="1000"/>
                                        <p:tgtEl>
                                          <p:spTgt spid="6"/>
                                        </p:tgtEl>
                                        <p:attrNameLst>
                                          <p:attrName>style.rotation</p:attrName>
                                        </p:attrNameLst>
                                      </p:cBhvr>
                                      <p:tavLst>
                                        <p:tav tm="0">
                                          <p:val>
                                            <p:fltVal val="0"/>
                                          </p:val>
                                        </p:tav>
                                        <p:tav tm="100000">
                                          <p:val>
                                            <p:fltVal val="90"/>
                                          </p:val>
                                        </p:tav>
                                      </p:tavLst>
                                    </p:anim>
                                    <p:animEffect transition="out" filter="fade">
                                      <p:cBhvr>
                                        <p:cTn id="36" dur="1000"/>
                                        <p:tgtEl>
                                          <p:spTgt spid="6"/>
                                        </p:tgtEl>
                                      </p:cBhvr>
                                    </p:animEffect>
                                    <p:set>
                                      <p:cBhvr>
                                        <p:cTn id="3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grpId="0" nodeType="clickEffect">
                                  <p:stCondLst>
                                    <p:cond delay="0"/>
                                  </p:stCondLst>
                                  <p:childTnLst>
                                    <p:anim calcmode="lin" valueType="num">
                                      <p:cBhvr>
                                        <p:cTn id="42" dur="1000"/>
                                        <p:tgtEl>
                                          <p:spTgt spid="7"/>
                                        </p:tgtEl>
                                        <p:attrNameLst>
                                          <p:attrName>ppt_w</p:attrName>
                                        </p:attrNameLst>
                                      </p:cBhvr>
                                      <p:tavLst>
                                        <p:tav tm="0">
                                          <p:val>
                                            <p:strVal val="ppt_w"/>
                                          </p:val>
                                        </p:tav>
                                        <p:tav tm="100000">
                                          <p:val>
                                            <p:fltVal val="0"/>
                                          </p:val>
                                        </p:tav>
                                      </p:tavLst>
                                    </p:anim>
                                    <p:anim calcmode="lin" valueType="num">
                                      <p:cBhvr>
                                        <p:cTn id="43" dur="1000"/>
                                        <p:tgtEl>
                                          <p:spTgt spid="7"/>
                                        </p:tgtEl>
                                        <p:attrNameLst>
                                          <p:attrName>ppt_h</p:attrName>
                                        </p:attrNameLst>
                                      </p:cBhvr>
                                      <p:tavLst>
                                        <p:tav tm="0">
                                          <p:val>
                                            <p:strVal val="ppt_h"/>
                                          </p:val>
                                        </p:tav>
                                        <p:tav tm="100000">
                                          <p:val>
                                            <p:fltVal val="0"/>
                                          </p:val>
                                        </p:tav>
                                      </p:tavLst>
                                    </p:anim>
                                    <p:anim calcmode="lin" valueType="num">
                                      <p:cBhvr>
                                        <p:cTn id="44" dur="1000"/>
                                        <p:tgtEl>
                                          <p:spTgt spid="7"/>
                                        </p:tgtEl>
                                        <p:attrNameLst>
                                          <p:attrName>style.rotation</p:attrName>
                                        </p:attrNameLst>
                                      </p:cBhvr>
                                      <p:tavLst>
                                        <p:tav tm="0">
                                          <p:val>
                                            <p:fltVal val="0"/>
                                          </p:val>
                                        </p:tav>
                                        <p:tav tm="100000">
                                          <p:val>
                                            <p:fltVal val="90"/>
                                          </p:val>
                                        </p:tav>
                                      </p:tavLst>
                                    </p:anim>
                                    <p:animEffect transition="out" filter="fade">
                                      <p:cBhvr>
                                        <p:cTn id="45" dur="1000"/>
                                        <p:tgtEl>
                                          <p:spTgt spid="7"/>
                                        </p:tgtEl>
                                      </p:cBhvr>
                                    </p:animEffect>
                                    <p:set>
                                      <p:cBhvr>
                                        <p:cTn id="4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31" presetClass="exit" presetSubtype="0" fill="hold" grpId="0" nodeType="clickEffect">
                                  <p:stCondLst>
                                    <p:cond delay="0"/>
                                  </p:stCondLst>
                                  <p:childTnLst>
                                    <p:anim calcmode="lin" valueType="num">
                                      <p:cBhvr>
                                        <p:cTn id="51" dur="1000"/>
                                        <p:tgtEl>
                                          <p:spTgt spid="8"/>
                                        </p:tgtEl>
                                        <p:attrNameLst>
                                          <p:attrName>ppt_w</p:attrName>
                                        </p:attrNameLst>
                                      </p:cBhvr>
                                      <p:tavLst>
                                        <p:tav tm="0">
                                          <p:val>
                                            <p:strVal val="ppt_w"/>
                                          </p:val>
                                        </p:tav>
                                        <p:tav tm="100000">
                                          <p:val>
                                            <p:fltVal val="0"/>
                                          </p:val>
                                        </p:tav>
                                      </p:tavLst>
                                    </p:anim>
                                    <p:anim calcmode="lin" valueType="num">
                                      <p:cBhvr>
                                        <p:cTn id="52" dur="1000"/>
                                        <p:tgtEl>
                                          <p:spTgt spid="8"/>
                                        </p:tgtEl>
                                        <p:attrNameLst>
                                          <p:attrName>ppt_h</p:attrName>
                                        </p:attrNameLst>
                                      </p:cBhvr>
                                      <p:tavLst>
                                        <p:tav tm="0">
                                          <p:val>
                                            <p:strVal val="ppt_h"/>
                                          </p:val>
                                        </p:tav>
                                        <p:tav tm="100000">
                                          <p:val>
                                            <p:fltVal val="0"/>
                                          </p:val>
                                        </p:tav>
                                      </p:tavLst>
                                    </p:anim>
                                    <p:anim calcmode="lin" valueType="num">
                                      <p:cBhvr>
                                        <p:cTn id="53" dur="1000"/>
                                        <p:tgtEl>
                                          <p:spTgt spid="8"/>
                                        </p:tgtEl>
                                        <p:attrNameLst>
                                          <p:attrName>style.rotation</p:attrName>
                                        </p:attrNameLst>
                                      </p:cBhvr>
                                      <p:tavLst>
                                        <p:tav tm="0">
                                          <p:val>
                                            <p:fltVal val="0"/>
                                          </p:val>
                                        </p:tav>
                                        <p:tav tm="100000">
                                          <p:val>
                                            <p:fltVal val="90"/>
                                          </p:val>
                                        </p:tav>
                                      </p:tavLst>
                                    </p:anim>
                                    <p:animEffect transition="out" filter="fade">
                                      <p:cBhvr>
                                        <p:cTn id="54" dur="1000"/>
                                        <p:tgtEl>
                                          <p:spTgt spid="8"/>
                                        </p:tgtEl>
                                      </p:cBhvr>
                                    </p:animEffect>
                                    <p:set>
                                      <p:cBhvr>
                                        <p:cTn id="5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31" presetClass="exit" presetSubtype="0" fill="hold" grpId="0" nodeType="clickEffect">
                                  <p:stCondLst>
                                    <p:cond delay="0"/>
                                  </p:stCondLst>
                                  <p:childTnLst>
                                    <p:anim calcmode="lin" valueType="num">
                                      <p:cBhvr>
                                        <p:cTn id="60" dur="1000"/>
                                        <p:tgtEl>
                                          <p:spTgt spid="9"/>
                                        </p:tgtEl>
                                        <p:attrNameLst>
                                          <p:attrName>ppt_w</p:attrName>
                                        </p:attrNameLst>
                                      </p:cBhvr>
                                      <p:tavLst>
                                        <p:tav tm="0">
                                          <p:val>
                                            <p:strVal val="ppt_w"/>
                                          </p:val>
                                        </p:tav>
                                        <p:tav tm="100000">
                                          <p:val>
                                            <p:fltVal val="0"/>
                                          </p:val>
                                        </p:tav>
                                      </p:tavLst>
                                    </p:anim>
                                    <p:anim calcmode="lin" valueType="num">
                                      <p:cBhvr>
                                        <p:cTn id="61" dur="1000"/>
                                        <p:tgtEl>
                                          <p:spTgt spid="9"/>
                                        </p:tgtEl>
                                        <p:attrNameLst>
                                          <p:attrName>ppt_h</p:attrName>
                                        </p:attrNameLst>
                                      </p:cBhvr>
                                      <p:tavLst>
                                        <p:tav tm="0">
                                          <p:val>
                                            <p:strVal val="ppt_h"/>
                                          </p:val>
                                        </p:tav>
                                        <p:tav tm="100000">
                                          <p:val>
                                            <p:fltVal val="0"/>
                                          </p:val>
                                        </p:tav>
                                      </p:tavLst>
                                    </p:anim>
                                    <p:anim calcmode="lin" valueType="num">
                                      <p:cBhvr>
                                        <p:cTn id="62" dur="1000"/>
                                        <p:tgtEl>
                                          <p:spTgt spid="9"/>
                                        </p:tgtEl>
                                        <p:attrNameLst>
                                          <p:attrName>style.rotation</p:attrName>
                                        </p:attrNameLst>
                                      </p:cBhvr>
                                      <p:tavLst>
                                        <p:tav tm="0">
                                          <p:val>
                                            <p:fltVal val="0"/>
                                          </p:val>
                                        </p:tav>
                                        <p:tav tm="100000">
                                          <p:val>
                                            <p:fltVal val="90"/>
                                          </p:val>
                                        </p:tav>
                                      </p:tavLst>
                                    </p:anim>
                                    <p:animEffect transition="out" filter="fade">
                                      <p:cBhvr>
                                        <p:cTn id="63" dur="1000"/>
                                        <p:tgtEl>
                                          <p:spTgt spid="9"/>
                                        </p:tgtEl>
                                      </p:cBhvr>
                                    </p:animEffect>
                                    <p:set>
                                      <p:cBhvr>
                                        <p:cTn id="64"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31" presetClass="exit" presetSubtype="0" fill="hold" grpId="0" nodeType="clickEffect">
                                  <p:stCondLst>
                                    <p:cond delay="0"/>
                                  </p:stCondLst>
                                  <p:childTnLst>
                                    <p:anim calcmode="lin" valueType="num">
                                      <p:cBhvr>
                                        <p:cTn id="69" dur="1000"/>
                                        <p:tgtEl>
                                          <p:spTgt spid="10"/>
                                        </p:tgtEl>
                                        <p:attrNameLst>
                                          <p:attrName>ppt_w</p:attrName>
                                        </p:attrNameLst>
                                      </p:cBhvr>
                                      <p:tavLst>
                                        <p:tav tm="0">
                                          <p:val>
                                            <p:strVal val="ppt_w"/>
                                          </p:val>
                                        </p:tav>
                                        <p:tav tm="100000">
                                          <p:val>
                                            <p:fltVal val="0"/>
                                          </p:val>
                                        </p:tav>
                                      </p:tavLst>
                                    </p:anim>
                                    <p:anim calcmode="lin" valueType="num">
                                      <p:cBhvr>
                                        <p:cTn id="70" dur="1000"/>
                                        <p:tgtEl>
                                          <p:spTgt spid="10"/>
                                        </p:tgtEl>
                                        <p:attrNameLst>
                                          <p:attrName>ppt_h</p:attrName>
                                        </p:attrNameLst>
                                      </p:cBhvr>
                                      <p:tavLst>
                                        <p:tav tm="0">
                                          <p:val>
                                            <p:strVal val="ppt_h"/>
                                          </p:val>
                                        </p:tav>
                                        <p:tav tm="100000">
                                          <p:val>
                                            <p:fltVal val="0"/>
                                          </p:val>
                                        </p:tav>
                                      </p:tavLst>
                                    </p:anim>
                                    <p:anim calcmode="lin" valueType="num">
                                      <p:cBhvr>
                                        <p:cTn id="71" dur="1000"/>
                                        <p:tgtEl>
                                          <p:spTgt spid="10"/>
                                        </p:tgtEl>
                                        <p:attrNameLst>
                                          <p:attrName>style.rotation</p:attrName>
                                        </p:attrNameLst>
                                      </p:cBhvr>
                                      <p:tavLst>
                                        <p:tav tm="0">
                                          <p:val>
                                            <p:fltVal val="0"/>
                                          </p:val>
                                        </p:tav>
                                        <p:tav tm="100000">
                                          <p:val>
                                            <p:fltVal val="90"/>
                                          </p:val>
                                        </p:tav>
                                      </p:tavLst>
                                    </p:anim>
                                    <p:animEffect transition="out" filter="fade">
                                      <p:cBhvr>
                                        <p:cTn id="72" dur="1000"/>
                                        <p:tgtEl>
                                          <p:spTgt spid="10"/>
                                        </p:tgtEl>
                                      </p:cBhvr>
                                    </p:animEffect>
                                    <p:set>
                                      <p:cBhvr>
                                        <p:cTn id="73"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4" restart="whenNotActive" fill="hold" evtFilter="cancelBubble" nodeType="interactiveSeq">
                <p:stCondLst>
                  <p:cond evt="onClick" delay="0">
                    <p:tgtEl>
                      <p:spTgt spid="11"/>
                    </p:tgtEl>
                  </p:cond>
                </p:stCondLst>
                <p:endSync evt="end" delay="0">
                  <p:rtn val="all"/>
                </p:endSync>
                <p:childTnLst>
                  <p:par>
                    <p:cTn id="75" fill="hold">
                      <p:stCondLst>
                        <p:cond delay="0"/>
                      </p:stCondLst>
                      <p:childTnLst>
                        <p:par>
                          <p:cTn id="76" fill="hold">
                            <p:stCondLst>
                              <p:cond delay="0"/>
                            </p:stCondLst>
                            <p:childTnLst>
                              <p:par>
                                <p:cTn id="77" presetID="31" presetClass="exit" presetSubtype="0" fill="hold" grpId="0" nodeType="clickEffect">
                                  <p:stCondLst>
                                    <p:cond delay="0"/>
                                  </p:stCondLst>
                                  <p:childTnLst>
                                    <p:anim calcmode="lin" valueType="num">
                                      <p:cBhvr>
                                        <p:cTn id="78" dur="1000"/>
                                        <p:tgtEl>
                                          <p:spTgt spid="11"/>
                                        </p:tgtEl>
                                        <p:attrNameLst>
                                          <p:attrName>ppt_w</p:attrName>
                                        </p:attrNameLst>
                                      </p:cBhvr>
                                      <p:tavLst>
                                        <p:tav tm="0">
                                          <p:val>
                                            <p:strVal val="ppt_w"/>
                                          </p:val>
                                        </p:tav>
                                        <p:tav tm="100000">
                                          <p:val>
                                            <p:fltVal val="0"/>
                                          </p:val>
                                        </p:tav>
                                      </p:tavLst>
                                    </p:anim>
                                    <p:anim calcmode="lin" valueType="num">
                                      <p:cBhvr>
                                        <p:cTn id="79" dur="1000"/>
                                        <p:tgtEl>
                                          <p:spTgt spid="11"/>
                                        </p:tgtEl>
                                        <p:attrNameLst>
                                          <p:attrName>ppt_h</p:attrName>
                                        </p:attrNameLst>
                                      </p:cBhvr>
                                      <p:tavLst>
                                        <p:tav tm="0">
                                          <p:val>
                                            <p:strVal val="ppt_h"/>
                                          </p:val>
                                        </p:tav>
                                        <p:tav tm="100000">
                                          <p:val>
                                            <p:fltVal val="0"/>
                                          </p:val>
                                        </p:tav>
                                      </p:tavLst>
                                    </p:anim>
                                    <p:anim calcmode="lin" valueType="num">
                                      <p:cBhvr>
                                        <p:cTn id="80" dur="1000"/>
                                        <p:tgtEl>
                                          <p:spTgt spid="11"/>
                                        </p:tgtEl>
                                        <p:attrNameLst>
                                          <p:attrName>style.rotation</p:attrName>
                                        </p:attrNameLst>
                                      </p:cBhvr>
                                      <p:tavLst>
                                        <p:tav tm="0">
                                          <p:val>
                                            <p:fltVal val="0"/>
                                          </p:val>
                                        </p:tav>
                                        <p:tav tm="100000">
                                          <p:val>
                                            <p:fltVal val="90"/>
                                          </p:val>
                                        </p:tav>
                                      </p:tavLst>
                                    </p:anim>
                                    <p:animEffect transition="out" filter="fade">
                                      <p:cBhvr>
                                        <p:cTn id="81" dur="1000"/>
                                        <p:tgtEl>
                                          <p:spTgt spid="11"/>
                                        </p:tgtEl>
                                      </p:cBhvr>
                                    </p:animEffect>
                                    <p:set>
                                      <p:cBhvr>
                                        <p:cTn id="82"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3" restart="whenNotActive" fill="hold" evtFilter="cancelBubble" nodeType="interactiveSeq">
                <p:stCondLst>
                  <p:cond evt="onClick" delay="0">
                    <p:tgtEl>
                      <p:spTgt spid="12"/>
                    </p:tgtEl>
                  </p:cond>
                </p:stCondLst>
                <p:endSync evt="end" delay="0">
                  <p:rtn val="all"/>
                </p:endSync>
                <p:childTnLst>
                  <p:par>
                    <p:cTn id="84" fill="hold">
                      <p:stCondLst>
                        <p:cond delay="0"/>
                      </p:stCondLst>
                      <p:childTnLst>
                        <p:par>
                          <p:cTn id="85" fill="hold">
                            <p:stCondLst>
                              <p:cond delay="0"/>
                            </p:stCondLst>
                            <p:childTnLst>
                              <p:par>
                                <p:cTn id="86" presetID="31" presetClass="exit" presetSubtype="0" fill="hold" grpId="0" nodeType="clickEffect">
                                  <p:stCondLst>
                                    <p:cond delay="0"/>
                                  </p:stCondLst>
                                  <p:childTnLst>
                                    <p:anim calcmode="lin" valueType="num">
                                      <p:cBhvr>
                                        <p:cTn id="87" dur="1000"/>
                                        <p:tgtEl>
                                          <p:spTgt spid="12"/>
                                        </p:tgtEl>
                                        <p:attrNameLst>
                                          <p:attrName>ppt_w</p:attrName>
                                        </p:attrNameLst>
                                      </p:cBhvr>
                                      <p:tavLst>
                                        <p:tav tm="0">
                                          <p:val>
                                            <p:strVal val="ppt_w"/>
                                          </p:val>
                                        </p:tav>
                                        <p:tav tm="100000">
                                          <p:val>
                                            <p:fltVal val="0"/>
                                          </p:val>
                                        </p:tav>
                                      </p:tavLst>
                                    </p:anim>
                                    <p:anim calcmode="lin" valueType="num">
                                      <p:cBhvr>
                                        <p:cTn id="88" dur="1000"/>
                                        <p:tgtEl>
                                          <p:spTgt spid="12"/>
                                        </p:tgtEl>
                                        <p:attrNameLst>
                                          <p:attrName>ppt_h</p:attrName>
                                        </p:attrNameLst>
                                      </p:cBhvr>
                                      <p:tavLst>
                                        <p:tav tm="0">
                                          <p:val>
                                            <p:strVal val="ppt_h"/>
                                          </p:val>
                                        </p:tav>
                                        <p:tav tm="100000">
                                          <p:val>
                                            <p:fltVal val="0"/>
                                          </p:val>
                                        </p:tav>
                                      </p:tavLst>
                                    </p:anim>
                                    <p:anim calcmode="lin" valueType="num">
                                      <p:cBhvr>
                                        <p:cTn id="89" dur="1000"/>
                                        <p:tgtEl>
                                          <p:spTgt spid="12"/>
                                        </p:tgtEl>
                                        <p:attrNameLst>
                                          <p:attrName>style.rotation</p:attrName>
                                        </p:attrNameLst>
                                      </p:cBhvr>
                                      <p:tavLst>
                                        <p:tav tm="0">
                                          <p:val>
                                            <p:fltVal val="0"/>
                                          </p:val>
                                        </p:tav>
                                        <p:tav tm="100000">
                                          <p:val>
                                            <p:fltVal val="90"/>
                                          </p:val>
                                        </p:tav>
                                      </p:tavLst>
                                    </p:anim>
                                    <p:animEffect transition="out" filter="fade">
                                      <p:cBhvr>
                                        <p:cTn id="90" dur="1000"/>
                                        <p:tgtEl>
                                          <p:spTgt spid="12"/>
                                        </p:tgtEl>
                                      </p:cBhvr>
                                    </p:animEffect>
                                    <p:set>
                                      <p:cBhvr>
                                        <p:cTn id="91"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2" restart="whenNotActive" fill="hold" evtFilter="cancelBubble" nodeType="interactiveSeq">
                <p:stCondLst>
                  <p:cond evt="onClick" delay="0">
                    <p:tgtEl>
                      <p:spTgt spid="13"/>
                    </p:tgtEl>
                  </p:cond>
                </p:stCondLst>
                <p:endSync evt="end" delay="0">
                  <p:rtn val="all"/>
                </p:endSync>
                <p:childTnLst>
                  <p:par>
                    <p:cTn id="93" fill="hold">
                      <p:stCondLst>
                        <p:cond delay="0"/>
                      </p:stCondLst>
                      <p:childTnLst>
                        <p:par>
                          <p:cTn id="94" fill="hold">
                            <p:stCondLst>
                              <p:cond delay="0"/>
                            </p:stCondLst>
                            <p:childTnLst>
                              <p:par>
                                <p:cTn id="95" presetID="31" presetClass="exit" presetSubtype="0" fill="hold" grpId="0" nodeType="clickEffect">
                                  <p:stCondLst>
                                    <p:cond delay="0"/>
                                  </p:stCondLst>
                                  <p:childTnLst>
                                    <p:anim calcmode="lin" valueType="num">
                                      <p:cBhvr>
                                        <p:cTn id="96" dur="1000"/>
                                        <p:tgtEl>
                                          <p:spTgt spid="13"/>
                                        </p:tgtEl>
                                        <p:attrNameLst>
                                          <p:attrName>ppt_w</p:attrName>
                                        </p:attrNameLst>
                                      </p:cBhvr>
                                      <p:tavLst>
                                        <p:tav tm="0">
                                          <p:val>
                                            <p:strVal val="ppt_w"/>
                                          </p:val>
                                        </p:tav>
                                        <p:tav tm="100000">
                                          <p:val>
                                            <p:fltVal val="0"/>
                                          </p:val>
                                        </p:tav>
                                      </p:tavLst>
                                    </p:anim>
                                    <p:anim calcmode="lin" valueType="num">
                                      <p:cBhvr>
                                        <p:cTn id="97" dur="1000"/>
                                        <p:tgtEl>
                                          <p:spTgt spid="13"/>
                                        </p:tgtEl>
                                        <p:attrNameLst>
                                          <p:attrName>ppt_h</p:attrName>
                                        </p:attrNameLst>
                                      </p:cBhvr>
                                      <p:tavLst>
                                        <p:tav tm="0">
                                          <p:val>
                                            <p:strVal val="ppt_h"/>
                                          </p:val>
                                        </p:tav>
                                        <p:tav tm="100000">
                                          <p:val>
                                            <p:fltVal val="0"/>
                                          </p:val>
                                        </p:tav>
                                      </p:tavLst>
                                    </p:anim>
                                    <p:anim calcmode="lin" valueType="num">
                                      <p:cBhvr>
                                        <p:cTn id="98" dur="1000"/>
                                        <p:tgtEl>
                                          <p:spTgt spid="13"/>
                                        </p:tgtEl>
                                        <p:attrNameLst>
                                          <p:attrName>style.rotation</p:attrName>
                                        </p:attrNameLst>
                                      </p:cBhvr>
                                      <p:tavLst>
                                        <p:tav tm="0">
                                          <p:val>
                                            <p:fltVal val="0"/>
                                          </p:val>
                                        </p:tav>
                                        <p:tav tm="100000">
                                          <p:val>
                                            <p:fltVal val="90"/>
                                          </p:val>
                                        </p:tav>
                                      </p:tavLst>
                                    </p:anim>
                                    <p:animEffect transition="out" filter="fade">
                                      <p:cBhvr>
                                        <p:cTn id="99" dur="1000"/>
                                        <p:tgtEl>
                                          <p:spTgt spid="13"/>
                                        </p:tgtEl>
                                      </p:cBhvr>
                                    </p:animEffect>
                                    <p:set>
                                      <p:cBhvr>
                                        <p:cTn id="100"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01" restart="whenNotActive" fill="hold" evtFilter="cancelBubble" nodeType="interactiveSeq">
                <p:stCondLst>
                  <p:cond evt="onClick" delay="0">
                    <p:tgtEl>
                      <p:spTgt spid="14"/>
                    </p:tgtEl>
                  </p:cond>
                </p:stCondLst>
                <p:endSync evt="end" delay="0">
                  <p:rtn val="all"/>
                </p:endSync>
                <p:childTnLst>
                  <p:par>
                    <p:cTn id="102" fill="hold">
                      <p:stCondLst>
                        <p:cond delay="0"/>
                      </p:stCondLst>
                      <p:childTnLst>
                        <p:par>
                          <p:cTn id="103" fill="hold">
                            <p:stCondLst>
                              <p:cond delay="0"/>
                            </p:stCondLst>
                            <p:childTnLst>
                              <p:par>
                                <p:cTn id="104" presetID="31" presetClass="exit" presetSubtype="0" fill="hold" grpId="0" nodeType="clickEffect">
                                  <p:stCondLst>
                                    <p:cond delay="0"/>
                                  </p:stCondLst>
                                  <p:childTnLst>
                                    <p:anim calcmode="lin" valueType="num">
                                      <p:cBhvr>
                                        <p:cTn id="105" dur="1000"/>
                                        <p:tgtEl>
                                          <p:spTgt spid="14"/>
                                        </p:tgtEl>
                                        <p:attrNameLst>
                                          <p:attrName>ppt_w</p:attrName>
                                        </p:attrNameLst>
                                      </p:cBhvr>
                                      <p:tavLst>
                                        <p:tav tm="0">
                                          <p:val>
                                            <p:strVal val="ppt_w"/>
                                          </p:val>
                                        </p:tav>
                                        <p:tav tm="100000">
                                          <p:val>
                                            <p:fltVal val="0"/>
                                          </p:val>
                                        </p:tav>
                                      </p:tavLst>
                                    </p:anim>
                                    <p:anim calcmode="lin" valueType="num">
                                      <p:cBhvr>
                                        <p:cTn id="106" dur="1000"/>
                                        <p:tgtEl>
                                          <p:spTgt spid="14"/>
                                        </p:tgtEl>
                                        <p:attrNameLst>
                                          <p:attrName>ppt_h</p:attrName>
                                        </p:attrNameLst>
                                      </p:cBhvr>
                                      <p:tavLst>
                                        <p:tav tm="0">
                                          <p:val>
                                            <p:strVal val="ppt_h"/>
                                          </p:val>
                                        </p:tav>
                                        <p:tav tm="100000">
                                          <p:val>
                                            <p:fltVal val="0"/>
                                          </p:val>
                                        </p:tav>
                                      </p:tavLst>
                                    </p:anim>
                                    <p:anim calcmode="lin" valueType="num">
                                      <p:cBhvr>
                                        <p:cTn id="107" dur="1000"/>
                                        <p:tgtEl>
                                          <p:spTgt spid="14"/>
                                        </p:tgtEl>
                                        <p:attrNameLst>
                                          <p:attrName>style.rotation</p:attrName>
                                        </p:attrNameLst>
                                      </p:cBhvr>
                                      <p:tavLst>
                                        <p:tav tm="0">
                                          <p:val>
                                            <p:fltVal val="0"/>
                                          </p:val>
                                        </p:tav>
                                        <p:tav tm="100000">
                                          <p:val>
                                            <p:fltVal val="90"/>
                                          </p:val>
                                        </p:tav>
                                      </p:tavLst>
                                    </p:anim>
                                    <p:animEffect transition="out" filter="fade">
                                      <p:cBhvr>
                                        <p:cTn id="108" dur="1000"/>
                                        <p:tgtEl>
                                          <p:spTgt spid="14"/>
                                        </p:tgtEl>
                                      </p:cBhvr>
                                    </p:animEffect>
                                    <p:set>
                                      <p:cBhvr>
                                        <p:cTn id="109"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10" restart="whenNotActive" fill="hold" evtFilter="cancelBubble" nodeType="interactiveSeq">
                <p:stCondLst>
                  <p:cond evt="onClick" delay="0">
                    <p:tgtEl>
                      <p:spTgt spid="15"/>
                    </p:tgtEl>
                  </p:cond>
                </p:stCondLst>
                <p:endSync evt="end" delay="0">
                  <p:rtn val="all"/>
                </p:endSync>
                <p:childTnLst>
                  <p:par>
                    <p:cTn id="111" fill="hold">
                      <p:stCondLst>
                        <p:cond delay="0"/>
                      </p:stCondLst>
                      <p:childTnLst>
                        <p:par>
                          <p:cTn id="112" fill="hold">
                            <p:stCondLst>
                              <p:cond delay="0"/>
                            </p:stCondLst>
                            <p:childTnLst>
                              <p:par>
                                <p:cTn id="113" presetID="31" presetClass="exit" presetSubtype="0" fill="hold" grpId="0" nodeType="clickEffect">
                                  <p:stCondLst>
                                    <p:cond delay="0"/>
                                  </p:stCondLst>
                                  <p:childTnLst>
                                    <p:anim calcmode="lin" valueType="num">
                                      <p:cBhvr>
                                        <p:cTn id="114" dur="1000"/>
                                        <p:tgtEl>
                                          <p:spTgt spid="15"/>
                                        </p:tgtEl>
                                        <p:attrNameLst>
                                          <p:attrName>ppt_w</p:attrName>
                                        </p:attrNameLst>
                                      </p:cBhvr>
                                      <p:tavLst>
                                        <p:tav tm="0">
                                          <p:val>
                                            <p:strVal val="ppt_w"/>
                                          </p:val>
                                        </p:tav>
                                        <p:tav tm="100000">
                                          <p:val>
                                            <p:fltVal val="0"/>
                                          </p:val>
                                        </p:tav>
                                      </p:tavLst>
                                    </p:anim>
                                    <p:anim calcmode="lin" valueType="num">
                                      <p:cBhvr>
                                        <p:cTn id="115" dur="1000"/>
                                        <p:tgtEl>
                                          <p:spTgt spid="15"/>
                                        </p:tgtEl>
                                        <p:attrNameLst>
                                          <p:attrName>ppt_h</p:attrName>
                                        </p:attrNameLst>
                                      </p:cBhvr>
                                      <p:tavLst>
                                        <p:tav tm="0">
                                          <p:val>
                                            <p:strVal val="ppt_h"/>
                                          </p:val>
                                        </p:tav>
                                        <p:tav tm="100000">
                                          <p:val>
                                            <p:fltVal val="0"/>
                                          </p:val>
                                        </p:tav>
                                      </p:tavLst>
                                    </p:anim>
                                    <p:anim calcmode="lin" valueType="num">
                                      <p:cBhvr>
                                        <p:cTn id="116" dur="1000"/>
                                        <p:tgtEl>
                                          <p:spTgt spid="15"/>
                                        </p:tgtEl>
                                        <p:attrNameLst>
                                          <p:attrName>style.rotation</p:attrName>
                                        </p:attrNameLst>
                                      </p:cBhvr>
                                      <p:tavLst>
                                        <p:tav tm="0">
                                          <p:val>
                                            <p:fltVal val="0"/>
                                          </p:val>
                                        </p:tav>
                                        <p:tav tm="100000">
                                          <p:val>
                                            <p:fltVal val="90"/>
                                          </p:val>
                                        </p:tav>
                                      </p:tavLst>
                                    </p:anim>
                                    <p:animEffect transition="out" filter="fade">
                                      <p:cBhvr>
                                        <p:cTn id="117" dur="1000"/>
                                        <p:tgtEl>
                                          <p:spTgt spid="15"/>
                                        </p:tgtEl>
                                      </p:cBhvr>
                                    </p:animEffect>
                                    <p:set>
                                      <p:cBhvr>
                                        <p:cTn id="118"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9" restart="whenNotActive" fill="hold" evtFilter="cancelBubble" nodeType="interactiveSeq">
                <p:stCondLst>
                  <p:cond evt="onClick" delay="0">
                    <p:tgtEl>
                      <p:spTgt spid="16"/>
                    </p:tgtEl>
                  </p:cond>
                </p:stCondLst>
                <p:endSync evt="end" delay="0">
                  <p:rtn val="all"/>
                </p:endSync>
                <p:childTnLst>
                  <p:par>
                    <p:cTn id="120" fill="hold">
                      <p:stCondLst>
                        <p:cond delay="0"/>
                      </p:stCondLst>
                      <p:childTnLst>
                        <p:par>
                          <p:cTn id="121" fill="hold">
                            <p:stCondLst>
                              <p:cond delay="0"/>
                            </p:stCondLst>
                            <p:childTnLst>
                              <p:par>
                                <p:cTn id="122" presetID="31" presetClass="exit" presetSubtype="0" fill="hold" grpId="0" nodeType="clickEffect">
                                  <p:stCondLst>
                                    <p:cond delay="0"/>
                                  </p:stCondLst>
                                  <p:childTnLst>
                                    <p:anim calcmode="lin" valueType="num">
                                      <p:cBhvr>
                                        <p:cTn id="123" dur="1000"/>
                                        <p:tgtEl>
                                          <p:spTgt spid="16"/>
                                        </p:tgtEl>
                                        <p:attrNameLst>
                                          <p:attrName>ppt_w</p:attrName>
                                        </p:attrNameLst>
                                      </p:cBhvr>
                                      <p:tavLst>
                                        <p:tav tm="0">
                                          <p:val>
                                            <p:strVal val="ppt_w"/>
                                          </p:val>
                                        </p:tav>
                                        <p:tav tm="100000">
                                          <p:val>
                                            <p:fltVal val="0"/>
                                          </p:val>
                                        </p:tav>
                                      </p:tavLst>
                                    </p:anim>
                                    <p:anim calcmode="lin" valueType="num">
                                      <p:cBhvr>
                                        <p:cTn id="124" dur="1000"/>
                                        <p:tgtEl>
                                          <p:spTgt spid="16"/>
                                        </p:tgtEl>
                                        <p:attrNameLst>
                                          <p:attrName>ppt_h</p:attrName>
                                        </p:attrNameLst>
                                      </p:cBhvr>
                                      <p:tavLst>
                                        <p:tav tm="0">
                                          <p:val>
                                            <p:strVal val="ppt_h"/>
                                          </p:val>
                                        </p:tav>
                                        <p:tav tm="100000">
                                          <p:val>
                                            <p:fltVal val="0"/>
                                          </p:val>
                                        </p:tav>
                                      </p:tavLst>
                                    </p:anim>
                                    <p:anim calcmode="lin" valueType="num">
                                      <p:cBhvr>
                                        <p:cTn id="125" dur="1000"/>
                                        <p:tgtEl>
                                          <p:spTgt spid="16"/>
                                        </p:tgtEl>
                                        <p:attrNameLst>
                                          <p:attrName>style.rotation</p:attrName>
                                        </p:attrNameLst>
                                      </p:cBhvr>
                                      <p:tavLst>
                                        <p:tav tm="0">
                                          <p:val>
                                            <p:fltVal val="0"/>
                                          </p:val>
                                        </p:tav>
                                        <p:tav tm="100000">
                                          <p:val>
                                            <p:fltVal val="90"/>
                                          </p:val>
                                        </p:tav>
                                      </p:tavLst>
                                    </p:anim>
                                    <p:animEffect transition="out" filter="fade">
                                      <p:cBhvr>
                                        <p:cTn id="126" dur="1000"/>
                                        <p:tgtEl>
                                          <p:spTgt spid="16"/>
                                        </p:tgtEl>
                                      </p:cBhvr>
                                    </p:animEffect>
                                    <p:set>
                                      <p:cBhvr>
                                        <p:cTn id="12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28" restart="whenNotActive" fill="hold" evtFilter="cancelBubble" nodeType="interactiveSeq">
                <p:stCondLst>
                  <p:cond evt="onClick" delay="0">
                    <p:tgtEl>
                      <p:spTgt spid="17"/>
                    </p:tgtEl>
                  </p:cond>
                </p:stCondLst>
                <p:endSync evt="end" delay="0">
                  <p:rtn val="all"/>
                </p:endSync>
                <p:childTnLst>
                  <p:par>
                    <p:cTn id="129" fill="hold">
                      <p:stCondLst>
                        <p:cond delay="0"/>
                      </p:stCondLst>
                      <p:childTnLst>
                        <p:par>
                          <p:cTn id="130" fill="hold">
                            <p:stCondLst>
                              <p:cond delay="0"/>
                            </p:stCondLst>
                            <p:childTnLst>
                              <p:par>
                                <p:cTn id="131" presetID="31" presetClass="exit" presetSubtype="0" fill="hold" grpId="0" nodeType="clickEffect">
                                  <p:stCondLst>
                                    <p:cond delay="0"/>
                                  </p:stCondLst>
                                  <p:childTnLst>
                                    <p:anim calcmode="lin" valueType="num">
                                      <p:cBhvr>
                                        <p:cTn id="132" dur="1000"/>
                                        <p:tgtEl>
                                          <p:spTgt spid="17"/>
                                        </p:tgtEl>
                                        <p:attrNameLst>
                                          <p:attrName>ppt_w</p:attrName>
                                        </p:attrNameLst>
                                      </p:cBhvr>
                                      <p:tavLst>
                                        <p:tav tm="0">
                                          <p:val>
                                            <p:strVal val="ppt_w"/>
                                          </p:val>
                                        </p:tav>
                                        <p:tav tm="100000">
                                          <p:val>
                                            <p:fltVal val="0"/>
                                          </p:val>
                                        </p:tav>
                                      </p:tavLst>
                                    </p:anim>
                                    <p:anim calcmode="lin" valueType="num">
                                      <p:cBhvr>
                                        <p:cTn id="133" dur="1000"/>
                                        <p:tgtEl>
                                          <p:spTgt spid="17"/>
                                        </p:tgtEl>
                                        <p:attrNameLst>
                                          <p:attrName>ppt_h</p:attrName>
                                        </p:attrNameLst>
                                      </p:cBhvr>
                                      <p:tavLst>
                                        <p:tav tm="0">
                                          <p:val>
                                            <p:strVal val="ppt_h"/>
                                          </p:val>
                                        </p:tav>
                                        <p:tav tm="100000">
                                          <p:val>
                                            <p:fltVal val="0"/>
                                          </p:val>
                                        </p:tav>
                                      </p:tavLst>
                                    </p:anim>
                                    <p:anim calcmode="lin" valueType="num">
                                      <p:cBhvr>
                                        <p:cTn id="134" dur="1000"/>
                                        <p:tgtEl>
                                          <p:spTgt spid="17"/>
                                        </p:tgtEl>
                                        <p:attrNameLst>
                                          <p:attrName>style.rotation</p:attrName>
                                        </p:attrNameLst>
                                      </p:cBhvr>
                                      <p:tavLst>
                                        <p:tav tm="0">
                                          <p:val>
                                            <p:fltVal val="0"/>
                                          </p:val>
                                        </p:tav>
                                        <p:tav tm="100000">
                                          <p:val>
                                            <p:fltVal val="90"/>
                                          </p:val>
                                        </p:tav>
                                      </p:tavLst>
                                    </p:anim>
                                    <p:animEffect transition="out" filter="fade">
                                      <p:cBhvr>
                                        <p:cTn id="135" dur="1000"/>
                                        <p:tgtEl>
                                          <p:spTgt spid="17"/>
                                        </p:tgtEl>
                                      </p:cBhvr>
                                    </p:animEffect>
                                    <p:set>
                                      <p:cBhvr>
                                        <p:cTn id="136"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7" restart="whenNotActive" fill="hold" evtFilter="cancelBubble" nodeType="interactiveSeq">
                <p:stCondLst>
                  <p:cond evt="onClick" delay="0">
                    <p:tgtEl>
                      <p:spTgt spid="18"/>
                    </p:tgtEl>
                  </p:cond>
                </p:stCondLst>
                <p:endSync evt="end" delay="0">
                  <p:rtn val="all"/>
                </p:endSync>
                <p:childTnLst>
                  <p:par>
                    <p:cTn id="138" fill="hold">
                      <p:stCondLst>
                        <p:cond delay="0"/>
                      </p:stCondLst>
                      <p:childTnLst>
                        <p:par>
                          <p:cTn id="139" fill="hold">
                            <p:stCondLst>
                              <p:cond delay="0"/>
                            </p:stCondLst>
                            <p:childTnLst>
                              <p:par>
                                <p:cTn id="140" presetID="31" presetClass="exit" presetSubtype="0" fill="hold" grpId="0" nodeType="clickEffect">
                                  <p:stCondLst>
                                    <p:cond delay="0"/>
                                  </p:stCondLst>
                                  <p:childTnLst>
                                    <p:anim calcmode="lin" valueType="num">
                                      <p:cBhvr>
                                        <p:cTn id="141" dur="1000"/>
                                        <p:tgtEl>
                                          <p:spTgt spid="18"/>
                                        </p:tgtEl>
                                        <p:attrNameLst>
                                          <p:attrName>ppt_w</p:attrName>
                                        </p:attrNameLst>
                                      </p:cBhvr>
                                      <p:tavLst>
                                        <p:tav tm="0">
                                          <p:val>
                                            <p:strVal val="ppt_w"/>
                                          </p:val>
                                        </p:tav>
                                        <p:tav tm="100000">
                                          <p:val>
                                            <p:fltVal val="0"/>
                                          </p:val>
                                        </p:tav>
                                      </p:tavLst>
                                    </p:anim>
                                    <p:anim calcmode="lin" valueType="num">
                                      <p:cBhvr>
                                        <p:cTn id="142" dur="1000"/>
                                        <p:tgtEl>
                                          <p:spTgt spid="18"/>
                                        </p:tgtEl>
                                        <p:attrNameLst>
                                          <p:attrName>ppt_h</p:attrName>
                                        </p:attrNameLst>
                                      </p:cBhvr>
                                      <p:tavLst>
                                        <p:tav tm="0">
                                          <p:val>
                                            <p:strVal val="ppt_h"/>
                                          </p:val>
                                        </p:tav>
                                        <p:tav tm="100000">
                                          <p:val>
                                            <p:fltVal val="0"/>
                                          </p:val>
                                        </p:tav>
                                      </p:tavLst>
                                    </p:anim>
                                    <p:anim calcmode="lin" valueType="num">
                                      <p:cBhvr>
                                        <p:cTn id="143" dur="1000"/>
                                        <p:tgtEl>
                                          <p:spTgt spid="18"/>
                                        </p:tgtEl>
                                        <p:attrNameLst>
                                          <p:attrName>style.rotation</p:attrName>
                                        </p:attrNameLst>
                                      </p:cBhvr>
                                      <p:tavLst>
                                        <p:tav tm="0">
                                          <p:val>
                                            <p:fltVal val="0"/>
                                          </p:val>
                                        </p:tav>
                                        <p:tav tm="100000">
                                          <p:val>
                                            <p:fltVal val="90"/>
                                          </p:val>
                                        </p:tav>
                                      </p:tavLst>
                                    </p:anim>
                                    <p:animEffect transition="out" filter="fade">
                                      <p:cBhvr>
                                        <p:cTn id="144" dur="1000"/>
                                        <p:tgtEl>
                                          <p:spTgt spid="18"/>
                                        </p:tgtEl>
                                      </p:cBhvr>
                                    </p:animEffect>
                                    <p:set>
                                      <p:cBhvr>
                                        <p:cTn id="145"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6" restart="whenNotActive" fill="hold" evtFilter="cancelBubble" nodeType="interactiveSeq">
                <p:stCondLst>
                  <p:cond evt="onClick" delay="0">
                    <p:tgtEl>
                      <p:spTgt spid="19"/>
                    </p:tgtEl>
                  </p:cond>
                </p:stCondLst>
                <p:endSync evt="end" delay="0">
                  <p:rtn val="all"/>
                </p:endSync>
                <p:childTnLst>
                  <p:par>
                    <p:cTn id="147" fill="hold">
                      <p:stCondLst>
                        <p:cond delay="0"/>
                      </p:stCondLst>
                      <p:childTnLst>
                        <p:par>
                          <p:cTn id="148" fill="hold">
                            <p:stCondLst>
                              <p:cond delay="0"/>
                            </p:stCondLst>
                            <p:childTnLst>
                              <p:par>
                                <p:cTn id="149" presetID="31" presetClass="exit" presetSubtype="0" fill="hold" grpId="1" nodeType="clickEffect">
                                  <p:stCondLst>
                                    <p:cond delay="0"/>
                                  </p:stCondLst>
                                  <p:childTnLst>
                                    <p:anim calcmode="lin" valueType="num">
                                      <p:cBhvr>
                                        <p:cTn id="150" dur="1000"/>
                                        <p:tgtEl>
                                          <p:spTgt spid="3"/>
                                        </p:tgtEl>
                                        <p:attrNameLst>
                                          <p:attrName>ppt_w</p:attrName>
                                        </p:attrNameLst>
                                      </p:cBhvr>
                                      <p:tavLst>
                                        <p:tav tm="0">
                                          <p:val>
                                            <p:strVal val="ppt_w"/>
                                          </p:val>
                                        </p:tav>
                                        <p:tav tm="100000">
                                          <p:val>
                                            <p:fltVal val="0"/>
                                          </p:val>
                                        </p:tav>
                                      </p:tavLst>
                                    </p:anim>
                                    <p:anim calcmode="lin" valueType="num">
                                      <p:cBhvr>
                                        <p:cTn id="151" dur="1000"/>
                                        <p:tgtEl>
                                          <p:spTgt spid="3"/>
                                        </p:tgtEl>
                                        <p:attrNameLst>
                                          <p:attrName>ppt_h</p:attrName>
                                        </p:attrNameLst>
                                      </p:cBhvr>
                                      <p:tavLst>
                                        <p:tav tm="0">
                                          <p:val>
                                            <p:strVal val="ppt_h"/>
                                          </p:val>
                                        </p:tav>
                                        <p:tav tm="100000">
                                          <p:val>
                                            <p:fltVal val="0"/>
                                          </p:val>
                                        </p:tav>
                                      </p:tavLst>
                                    </p:anim>
                                    <p:anim calcmode="lin" valueType="num">
                                      <p:cBhvr>
                                        <p:cTn id="152" dur="1000"/>
                                        <p:tgtEl>
                                          <p:spTgt spid="3"/>
                                        </p:tgtEl>
                                        <p:attrNameLst>
                                          <p:attrName>style.rotation</p:attrName>
                                        </p:attrNameLst>
                                      </p:cBhvr>
                                      <p:tavLst>
                                        <p:tav tm="0">
                                          <p:val>
                                            <p:fltVal val="0"/>
                                          </p:val>
                                        </p:tav>
                                        <p:tav tm="100000">
                                          <p:val>
                                            <p:fltVal val="90"/>
                                          </p:val>
                                        </p:tav>
                                      </p:tavLst>
                                    </p:anim>
                                    <p:animEffect transition="out" filter="fade">
                                      <p:cBhvr>
                                        <p:cTn id="153" dur="1000"/>
                                        <p:tgtEl>
                                          <p:spTgt spid="3"/>
                                        </p:tgtEl>
                                      </p:cBhvr>
                                    </p:animEffect>
                                    <p:set>
                                      <p:cBhvr>
                                        <p:cTn id="154" dur="1" fill="hold">
                                          <p:stCondLst>
                                            <p:cond delay="999"/>
                                          </p:stCondLst>
                                        </p:cTn>
                                        <p:tgtEl>
                                          <p:spTgt spid="3"/>
                                        </p:tgtEl>
                                        <p:attrNameLst>
                                          <p:attrName>style.visibility</p:attrName>
                                        </p:attrNameLst>
                                      </p:cBhvr>
                                      <p:to>
                                        <p:strVal val="hidden"/>
                                      </p:to>
                                    </p:set>
                                  </p:childTnLst>
                                </p:cTn>
                              </p:par>
                              <p:par>
                                <p:cTn id="155" presetID="31" presetClass="exit" presetSubtype="0" fill="hold" grpId="1" nodeType="withEffect">
                                  <p:stCondLst>
                                    <p:cond delay="0"/>
                                  </p:stCondLst>
                                  <p:childTnLst>
                                    <p:anim calcmode="lin" valueType="num">
                                      <p:cBhvr>
                                        <p:cTn id="156" dur="1000"/>
                                        <p:tgtEl>
                                          <p:spTgt spid="4"/>
                                        </p:tgtEl>
                                        <p:attrNameLst>
                                          <p:attrName>ppt_w</p:attrName>
                                        </p:attrNameLst>
                                      </p:cBhvr>
                                      <p:tavLst>
                                        <p:tav tm="0">
                                          <p:val>
                                            <p:strVal val="ppt_w"/>
                                          </p:val>
                                        </p:tav>
                                        <p:tav tm="100000">
                                          <p:val>
                                            <p:fltVal val="0"/>
                                          </p:val>
                                        </p:tav>
                                      </p:tavLst>
                                    </p:anim>
                                    <p:anim calcmode="lin" valueType="num">
                                      <p:cBhvr>
                                        <p:cTn id="157" dur="1000"/>
                                        <p:tgtEl>
                                          <p:spTgt spid="4"/>
                                        </p:tgtEl>
                                        <p:attrNameLst>
                                          <p:attrName>ppt_h</p:attrName>
                                        </p:attrNameLst>
                                      </p:cBhvr>
                                      <p:tavLst>
                                        <p:tav tm="0">
                                          <p:val>
                                            <p:strVal val="ppt_h"/>
                                          </p:val>
                                        </p:tav>
                                        <p:tav tm="100000">
                                          <p:val>
                                            <p:fltVal val="0"/>
                                          </p:val>
                                        </p:tav>
                                      </p:tavLst>
                                    </p:anim>
                                    <p:anim calcmode="lin" valueType="num">
                                      <p:cBhvr>
                                        <p:cTn id="158" dur="1000"/>
                                        <p:tgtEl>
                                          <p:spTgt spid="4"/>
                                        </p:tgtEl>
                                        <p:attrNameLst>
                                          <p:attrName>style.rotation</p:attrName>
                                        </p:attrNameLst>
                                      </p:cBhvr>
                                      <p:tavLst>
                                        <p:tav tm="0">
                                          <p:val>
                                            <p:fltVal val="0"/>
                                          </p:val>
                                        </p:tav>
                                        <p:tav tm="100000">
                                          <p:val>
                                            <p:fltVal val="90"/>
                                          </p:val>
                                        </p:tav>
                                      </p:tavLst>
                                    </p:anim>
                                    <p:animEffect transition="out" filter="fade">
                                      <p:cBhvr>
                                        <p:cTn id="159" dur="1000"/>
                                        <p:tgtEl>
                                          <p:spTgt spid="4"/>
                                        </p:tgtEl>
                                      </p:cBhvr>
                                    </p:animEffect>
                                    <p:set>
                                      <p:cBhvr>
                                        <p:cTn id="160" dur="1" fill="hold">
                                          <p:stCondLst>
                                            <p:cond delay="999"/>
                                          </p:stCondLst>
                                        </p:cTn>
                                        <p:tgtEl>
                                          <p:spTgt spid="4"/>
                                        </p:tgtEl>
                                        <p:attrNameLst>
                                          <p:attrName>style.visibility</p:attrName>
                                        </p:attrNameLst>
                                      </p:cBhvr>
                                      <p:to>
                                        <p:strVal val="hidden"/>
                                      </p:to>
                                    </p:set>
                                  </p:childTnLst>
                                </p:cTn>
                              </p:par>
                              <p:par>
                                <p:cTn id="161" presetID="31" presetClass="exit" presetSubtype="0" fill="hold" grpId="1" nodeType="withEffect">
                                  <p:stCondLst>
                                    <p:cond delay="0"/>
                                  </p:stCondLst>
                                  <p:childTnLst>
                                    <p:anim calcmode="lin" valueType="num">
                                      <p:cBhvr>
                                        <p:cTn id="162" dur="1000"/>
                                        <p:tgtEl>
                                          <p:spTgt spid="5"/>
                                        </p:tgtEl>
                                        <p:attrNameLst>
                                          <p:attrName>ppt_w</p:attrName>
                                        </p:attrNameLst>
                                      </p:cBhvr>
                                      <p:tavLst>
                                        <p:tav tm="0">
                                          <p:val>
                                            <p:strVal val="ppt_w"/>
                                          </p:val>
                                        </p:tav>
                                        <p:tav tm="100000">
                                          <p:val>
                                            <p:fltVal val="0"/>
                                          </p:val>
                                        </p:tav>
                                      </p:tavLst>
                                    </p:anim>
                                    <p:anim calcmode="lin" valueType="num">
                                      <p:cBhvr>
                                        <p:cTn id="163" dur="1000"/>
                                        <p:tgtEl>
                                          <p:spTgt spid="5"/>
                                        </p:tgtEl>
                                        <p:attrNameLst>
                                          <p:attrName>ppt_h</p:attrName>
                                        </p:attrNameLst>
                                      </p:cBhvr>
                                      <p:tavLst>
                                        <p:tav tm="0">
                                          <p:val>
                                            <p:strVal val="ppt_h"/>
                                          </p:val>
                                        </p:tav>
                                        <p:tav tm="100000">
                                          <p:val>
                                            <p:fltVal val="0"/>
                                          </p:val>
                                        </p:tav>
                                      </p:tavLst>
                                    </p:anim>
                                    <p:anim calcmode="lin" valueType="num">
                                      <p:cBhvr>
                                        <p:cTn id="164" dur="1000"/>
                                        <p:tgtEl>
                                          <p:spTgt spid="5"/>
                                        </p:tgtEl>
                                        <p:attrNameLst>
                                          <p:attrName>style.rotation</p:attrName>
                                        </p:attrNameLst>
                                      </p:cBhvr>
                                      <p:tavLst>
                                        <p:tav tm="0">
                                          <p:val>
                                            <p:fltVal val="0"/>
                                          </p:val>
                                        </p:tav>
                                        <p:tav tm="100000">
                                          <p:val>
                                            <p:fltVal val="90"/>
                                          </p:val>
                                        </p:tav>
                                      </p:tavLst>
                                    </p:anim>
                                    <p:animEffect transition="out" filter="fade">
                                      <p:cBhvr>
                                        <p:cTn id="165" dur="1000"/>
                                        <p:tgtEl>
                                          <p:spTgt spid="5"/>
                                        </p:tgtEl>
                                      </p:cBhvr>
                                    </p:animEffect>
                                    <p:set>
                                      <p:cBhvr>
                                        <p:cTn id="166" dur="1" fill="hold">
                                          <p:stCondLst>
                                            <p:cond delay="999"/>
                                          </p:stCondLst>
                                        </p:cTn>
                                        <p:tgtEl>
                                          <p:spTgt spid="5"/>
                                        </p:tgtEl>
                                        <p:attrNameLst>
                                          <p:attrName>style.visibility</p:attrName>
                                        </p:attrNameLst>
                                      </p:cBhvr>
                                      <p:to>
                                        <p:strVal val="hidden"/>
                                      </p:to>
                                    </p:set>
                                  </p:childTnLst>
                                </p:cTn>
                              </p:par>
                              <p:par>
                                <p:cTn id="167" presetID="31" presetClass="exit" presetSubtype="0" fill="hold" grpId="1" nodeType="withEffect">
                                  <p:stCondLst>
                                    <p:cond delay="0"/>
                                  </p:stCondLst>
                                  <p:childTnLst>
                                    <p:anim calcmode="lin" valueType="num">
                                      <p:cBhvr>
                                        <p:cTn id="168" dur="1000"/>
                                        <p:tgtEl>
                                          <p:spTgt spid="6"/>
                                        </p:tgtEl>
                                        <p:attrNameLst>
                                          <p:attrName>ppt_w</p:attrName>
                                        </p:attrNameLst>
                                      </p:cBhvr>
                                      <p:tavLst>
                                        <p:tav tm="0">
                                          <p:val>
                                            <p:strVal val="ppt_w"/>
                                          </p:val>
                                        </p:tav>
                                        <p:tav tm="100000">
                                          <p:val>
                                            <p:fltVal val="0"/>
                                          </p:val>
                                        </p:tav>
                                      </p:tavLst>
                                    </p:anim>
                                    <p:anim calcmode="lin" valueType="num">
                                      <p:cBhvr>
                                        <p:cTn id="169" dur="1000"/>
                                        <p:tgtEl>
                                          <p:spTgt spid="6"/>
                                        </p:tgtEl>
                                        <p:attrNameLst>
                                          <p:attrName>ppt_h</p:attrName>
                                        </p:attrNameLst>
                                      </p:cBhvr>
                                      <p:tavLst>
                                        <p:tav tm="0">
                                          <p:val>
                                            <p:strVal val="ppt_h"/>
                                          </p:val>
                                        </p:tav>
                                        <p:tav tm="100000">
                                          <p:val>
                                            <p:fltVal val="0"/>
                                          </p:val>
                                        </p:tav>
                                      </p:tavLst>
                                    </p:anim>
                                    <p:anim calcmode="lin" valueType="num">
                                      <p:cBhvr>
                                        <p:cTn id="170" dur="1000"/>
                                        <p:tgtEl>
                                          <p:spTgt spid="6"/>
                                        </p:tgtEl>
                                        <p:attrNameLst>
                                          <p:attrName>style.rotation</p:attrName>
                                        </p:attrNameLst>
                                      </p:cBhvr>
                                      <p:tavLst>
                                        <p:tav tm="0">
                                          <p:val>
                                            <p:fltVal val="0"/>
                                          </p:val>
                                        </p:tav>
                                        <p:tav tm="100000">
                                          <p:val>
                                            <p:fltVal val="90"/>
                                          </p:val>
                                        </p:tav>
                                      </p:tavLst>
                                    </p:anim>
                                    <p:animEffect transition="out" filter="fade">
                                      <p:cBhvr>
                                        <p:cTn id="171" dur="1000"/>
                                        <p:tgtEl>
                                          <p:spTgt spid="6"/>
                                        </p:tgtEl>
                                      </p:cBhvr>
                                    </p:animEffect>
                                    <p:set>
                                      <p:cBhvr>
                                        <p:cTn id="172" dur="1" fill="hold">
                                          <p:stCondLst>
                                            <p:cond delay="999"/>
                                          </p:stCondLst>
                                        </p:cTn>
                                        <p:tgtEl>
                                          <p:spTgt spid="6"/>
                                        </p:tgtEl>
                                        <p:attrNameLst>
                                          <p:attrName>style.visibility</p:attrName>
                                        </p:attrNameLst>
                                      </p:cBhvr>
                                      <p:to>
                                        <p:strVal val="hidden"/>
                                      </p:to>
                                    </p:set>
                                  </p:childTnLst>
                                </p:cTn>
                              </p:par>
                              <p:par>
                                <p:cTn id="173" presetID="31" presetClass="exit" presetSubtype="0" fill="hold" grpId="1" nodeType="withEffect">
                                  <p:stCondLst>
                                    <p:cond delay="0"/>
                                  </p:stCondLst>
                                  <p:childTnLst>
                                    <p:anim calcmode="lin" valueType="num">
                                      <p:cBhvr>
                                        <p:cTn id="174" dur="1000"/>
                                        <p:tgtEl>
                                          <p:spTgt spid="7"/>
                                        </p:tgtEl>
                                        <p:attrNameLst>
                                          <p:attrName>ppt_w</p:attrName>
                                        </p:attrNameLst>
                                      </p:cBhvr>
                                      <p:tavLst>
                                        <p:tav tm="0">
                                          <p:val>
                                            <p:strVal val="ppt_w"/>
                                          </p:val>
                                        </p:tav>
                                        <p:tav tm="100000">
                                          <p:val>
                                            <p:fltVal val="0"/>
                                          </p:val>
                                        </p:tav>
                                      </p:tavLst>
                                    </p:anim>
                                    <p:anim calcmode="lin" valueType="num">
                                      <p:cBhvr>
                                        <p:cTn id="175" dur="1000"/>
                                        <p:tgtEl>
                                          <p:spTgt spid="7"/>
                                        </p:tgtEl>
                                        <p:attrNameLst>
                                          <p:attrName>ppt_h</p:attrName>
                                        </p:attrNameLst>
                                      </p:cBhvr>
                                      <p:tavLst>
                                        <p:tav tm="0">
                                          <p:val>
                                            <p:strVal val="ppt_h"/>
                                          </p:val>
                                        </p:tav>
                                        <p:tav tm="100000">
                                          <p:val>
                                            <p:fltVal val="0"/>
                                          </p:val>
                                        </p:tav>
                                      </p:tavLst>
                                    </p:anim>
                                    <p:anim calcmode="lin" valueType="num">
                                      <p:cBhvr>
                                        <p:cTn id="176" dur="1000"/>
                                        <p:tgtEl>
                                          <p:spTgt spid="7"/>
                                        </p:tgtEl>
                                        <p:attrNameLst>
                                          <p:attrName>style.rotation</p:attrName>
                                        </p:attrNameLst>
                                      </p:cBhvr>
                                      <p:tavLst>
                                        <p:tav tm="0">
                                          <p:val>
                                            <p:fltVal val="0"/>
                                          </p:val>
                                        </p:tav>
                                        <p:tav tm="100000">
                                          <p:val>
                                            <p:fltVal val="90"/>
                                          </p:val>
                                        </p:tav>
                                      </p:tavLst>
                                    </p:anim>
                                    <p:animEffect transition="out" filter="fade">
                                      <p:cBhvr>
                                        <p:cTn id="177" dur="1000"/>
                                        <p:tgtEl>
                                          <p:spTgt spid="7"/>
                                        </p:tgtEl>
                                      </p:cBhvr>
                                    </p:animEffect>
                                    <p:set>
                                      <p:cBhvr>
                                        <p:cTn id="178" dur="1" fill="hold">
                                          <p:stCondLst>
                                            <p:cond delay="999"/>
                                          </p:stCondLst>
                                        </p:cTn>
                                        <p:tgtEl>
                                          <p:spTgt spid="7"/>
                                        </p:tgtEl>
                                        <p:attrNameLst>
                                          <p:attrName>style.visibility</p:attrName>
                                        </p:attrNameLst>
                                      </p:cBhvr>
                                      <p:to>
                                        <p:strVal val="hidden"/>
                                      </p:to>
                                    </p:set>
                                  </p:childTnLst>
                                </p:cTn>
                              </p:par>
                              <p:par>
                                <p:cTn id="179" presetID="31" presetClass="exit" presetSubtype="0" fill="hold" grpId="1" nodeType="withEffect">
                                  <p:stCondLst>
                                    <p:cond delay="0"/>
                                  </p:stCondLst>
                                  <p:childTnLst>
                                    <p:anim calcmode="lin" valueType="num">
                                      <p:cBhvr>
                                        <p:cTn id="180" dur="1000"/>
                                        <p:tgtEl>
                                          <p:spTgt spid="8"/>
                                        </p:tgtEl>
                                        <p:attrNameLst>
                                          <p:attrName>ppt_w</p:attrName>
                                        </p:attrNameLst>
                                      </p:cBhvr>
                                      <p:tavLst>
                                        <p:tav tm="0">
                                          <p:val>
                                            <p:strVal val="ppt_w"/>
                                          </p:val>
                                        </p:tav>
                                        <p:tav tm="100000">
                                          <p:val>
                                            <p:fltVal val="0"/>
                                          </p:val>
                                        </p:tav>
                                      </p:tavLst>
                                    </p:anim>
                                    <p:anim calcmode="lin" valueType="num">
                                      <p:cBhvr>
                                        <p:cTn id="181" dur="1000"/>
                                        <p:tgtEl>
                                          <p:spTgt spid="8"/>
                                        </p:tgtEl>
                                        <p:attrNameLst>
                                          <p:attrName>ppt_h</p:attrName>
                                        </p:attrNameLst>
                                      </p:cBhvr>
                                      <p:tavLst>
                                        <p:tav tm="0">
                                          <p:val>
                                            <p:strVal val="ppt_h"/>
                                          </p:val>
                                        </p:tav>
                                        <p:tav tm="100000">
                                          <p:val>
                                            <p:fltVal val="0"/>
                                          </p:val>
                                        </p:tav>
                                      </p:tavLst>
                                    </p:anim>
                                    <p:anim calcmode="lin" valueType="num">
                                      <p:cBhvr>
                                        <p:cTn id="182" dur="1000"/>
                                        <p:tgtEl>
                                          <p:spTgt spid="8"/>
                                        </p:tgtEl>
                                        <p:attrNameLst>
                                          <p:attrName>style.rotation</p:attrName>
                                        </p:attrNameLst>
                                      </p:cBhvr>
                                      <p:tavLst>
                                        <p:tav tm="0">
                                          <p:val>
                                            <p:fltVal val="0"/>
                                          </p:val>
                                        </p:tav>
                                        <p:tav tm="100000">
                                          <p:val>
                                            <p:fltVal val="90"/>
                                          </p:val>
                                        </p:tav>
                                      </p:tavLst>
                                    </p:anim>
                                    <p:animEffect transition="out" filter="fade">
                                      <p:cBhvr>
                                        <p:cTn id="183" dur="1000"/>
                                        <p:tgtEl>
                                          <p:spTgt spid="8"/>
                                        </p:tgtEl>
                                      </p:cBhvr>
                                    </p:animEffect>
                                    <p:set>
                                      <p:cBhvr>
                                        <p:cTn id="184" dur="1" fill="hold">
                                          <p:stCondLst>
                                            <p:cond delay="999"/>
                                          </p:stCondLst>
                                        </p:cTn>
                                        <p:tgtEl>
                                          <p:spTgt spid="8"/>
                                        </p:tgtEl>
                                        <p:attrNameLst>
                                          <p:attrName>style.visibility</p:attrName>
                                        </p:attrNameLst>
                                      </p:cBhvr>
                                      <p:to>
                                        <p:strVal val="hidden"/>
                                      </p:to>
                                    </p:set>
                                  </p:childTnLst>
                                </p:cTn>
                              </p:par>
                              <p:par>
                                <p:cTn id="185" presetID="31" presetClass="exit" presetSubtype="0" fill="hold" grpId="1" nodeType="withEffect">
                                  <p:stCondLst>
                                    <p:cond delay="0"/>
                                  </p:stCondLst>
                                  <p:childTnLst>
                                    <p:anim calcmode="lin" valueType="num">
                                      <p:cBhvr>
                                        <p:cTn id="186" dur="1000"/>
                                        <p:tgtEl>
                                          <p:spTgt spid="9"/>
                                        </p:tgtEl>
                                        <p:attrNameLst>
                                          <p:attrName>ppt_w</p:attrName>
                                        </p:attrNameLst>
                                      </p:cBhvr>
                                      <p:tavLst>
                                        <p:tav tm="0">
                                          <p:val>
                                            <p:strVal val="ppt_w"/>
                                          </p:val>
                                        </p:tav>
                                        <p:tav tm="100000">
                                          <p:val>
                                            <p:fltVal val="0"/>
                                          </p:val>
                                        </p:tav>
                                      </p:tavLst>
                                    </p:anim>
                                    <p:anim calcmode="lin" valueType="num">
                                      <p:cBhvr>
                                        <p:cTn id="187" dur="1000"/>
                                        <p:tgtEl>
                                          <p:spTgt spid="9"/>
                                        </p:tgtEl>
                                        <p:attrNameLst>
                                          <p:attrName>ppt_h</p:attrName>
                                        </p:attrNameLst>
                                      </p:cBhvr>
                                      <p:tavLst>
                                        <p:tav tm="0">
                                          <p:val>
                                            <p:strVal val="ppt_h"/>
                                          </p:val>
                                        </p:tav>
                                        <p:tav tm="100000">
                                          <p:val>
                                            <p:fltVal val="0"/>
                                          </p:val>
                                        </p:tav>
                                      </p:tavLst>
                                    </p:anim>
                                    <p:anim calcmode="lin" valueType="num">
                                      <p:cBhvr>
                                        <p:cTn id="188" dur="1000"/>
                                        <p:tgtEl>
                                          <p:spTgt spid="9"/>
                                        </p:tgtEl>
                                        <p:attrNameLst>
                                          <p:attrName>style.rotation</p:attrName>
                                        </p:attrNameLst>
                                      </p:cBhvr>
                                      <p:tavLst>
                                        <p:tav tm="0">
                                          <p:val>
                                            <p:fltVal val="0"/>
                                          </p:val>
                                        </p:tav>
                                        <p:tav tm="100000">
                                          <p:val>
                                            <p:fltVal val="90"/>
                                          </p:val>
                                        </p:tav>
                                      </p:tavLst>
                                    </p:anim>
                                    <p:animEffect transition="out" filter="fade">
                                      <p:cBhvr>
                                        <p:cTn id="189" dur="1000"/>
                                        <p:tgtEl>
                                          <p:spTgt spid="9"/>
                                        </p:tgtEl>
                                      </p:cBhvr>
                                    </p:animEffect>
                                    <p:set>
                                      <p:cBhvr>
                                        <p:cTn id="190" dur="1" fill="hold">
                                          <p:stCondLst>
                                            <p:cond delay="999"/>
                                          </p:stCondLst>
                                        </p:cTn>
                                        <p:tgtEl>
                                          <p:spTgt spid="9"/>
                                        </p:tgtEl>
                                        <p:attrNameLst>
                                          <p:attrName>style.visibility</p:attrName>
                                        </p:attrNameLst>
                                      </p:cBhvr>
                                      <p:to>
                                        <p:strVal val="hidden"/>
                                      </p:to>
                                    </p:set>
                                  </p:childTnLst>
                                </p:cTn>
                              </p:par>
                              <p:par>
                                <p:cTn id="191" presetID="31" presetClass="exit" presetSubtype="0" fill="hold" grpId="1" nodeType="withEffect">
                                  <p:stCondLst>
                                    <p:cond delay="0"/>
                                  </p:stCondLst>
                                  <p:childTnLst>
                                    <p:anim calcmode="lin" valueType="num">
                                      <p:cBhvr>
                                        <p:cTn id="192" dur="1000"/>
                                        <p:tgtEl>
                                          <p:spTgt spid="10"/>
                                        </p:tgtEl>
                                        <p:attrNameLst>
                                          <p:attrName>ppt_w</p:attrName>
                                        </p:attrNameLst>
                                      </p:cBhvr>
                                      <p:tavLst>
                                        <p:tav tm="0">
                                          <p:val>
                                            <p:strVal val="ppt_w"/>
                                          </p:val>
                                        </p:tav>
                                        <p:tav tm="100000">
                                          <p:val>
                                            <p:fltVal val="0"/>
                                          </p:val>
                                        </p:tav>
                                      </p:tavLst>
                                    </p:anim>
                                    <p:anim calcmode="lin" valueType="num">
                                      <p:cBhvr>
                                        <p:cTn id="193" dur="1000"/>
                                        <p:tgtEl>
                                          <p:spTgt spid="10"/>
                                        </p:tgtEl>
                                        <p:attrNameLst>
                                          <p:attrName>ppt_h</p:attrName>
                                        </p:attrNameLst>
                                      </p:cBhvr>
                                      <p:tavLst>
                                        <p:tav tm="0">
                                          <p:val>
                                            <p:strVal val="ppt_h"/>
                                          </p:val>
                                        </p:tav>
                                        <p:tav tm="100000">
                                          <p:val>
                                            <p:fltVal val="0"/>
                                          </p:val>
                                        </p:tav>
                                      </p:tavLst>
                                    </p:anim>
                                    <p:anim calcmode="lin" valueType="num">
                                      <p:cBhvr>
                                        <p:cTn id="194" dur="1000"/>
                                        <p:tgtEl>
                                          <p:spTgt spid="10"/>
                                        </p:tgtEl>
                                        <p:attrNameLst>
                                          <p:attrName>style.rotation</p:attrName>
                                        </p:attrNameLst>
                                      </p:cBhvr>
                                      <p:tavLst>
                                        <p:tav tm="0">
                                          <p:val>
                                            <p:fltVal val="0"/>
                                          </p:val>
                                        </p:tav>
                                        <p:tav tm="100000">
                                          <p:val>
                                            <p:fltVal val="90"/>
                                          </p:val>
                                        </p:tav>
                                      </p:tavLst>
                                    </p:anim>
                                    <p:animEffect transition="out" filter="fade">
                                      <p:cBhvr>
                                        <p:cTn id="195" dur="1000"/>
                                        <p:tgtEl>
                                          <p:spTgt spid="10"/>
                                        </p:tgtEl>
                                      </p:cBhvr>
                                    </p:animEffect>
                                    <p:set>
                                      <p:cBhvr>
                                        <p:cTn id="196" dur="1" fill="hold">
                                          <p:stCondLst>
                                            <p:cond delay="999"/>
                                          </p:stCondLst>
                                        </p:cTn>
                                        <p:tgtEl>
                                          <p:spTgt spid="10"/>
                                        </p:tgtEl>
                                        <p:attrNameLst>
                                          <p:attrName>style.visibility</p:attrName>
                                        </p:attrNameLst>
                                      </p:cBhvr>
                                      <p:to>
                                        <p:strVal val="hidden"/>
                                      </p:to>
                                    </p:set>
                                  </p:childTnLst>
                                </p:cTn>
                              </p:par>
                              <p:par>
                                <p:cTn id="197" presetID="31" presetClass="exit" presetSubtype="0" fill="hold" grpId="1" nodeType="withEffect">
                                  <p:stCondLst>
                                    <p:cond delay="0"/>
                                  </p:stCondLst>
                                  <p:childTnLst>
                                    <p:anim calcmode="lin" valueType="num">
                                      <p:cBhvr>
                                        <p:cTn id="198" dur="1000"/>
                                        <p:tgtEl>
                                          <p:spTgt spid="11"/>
                                        </p:tgtEl>
                                        <p:attrNameLst>
                                          <p:attrName>ppt_w</p:attrName>
                                        </p:attrNameLst>
                                      </p:cBhvr>
                                      <p:tavLst>
                                        <p:tav tm="0">
                                          <p:val>
                                            <p:strVal val="ppt_w"/>
                                          </p:val>
                                        </p:tav>
                                        <p:tav tm="100000">
                                          <p:val>
                                            <p:fltVal val="0"/>
                                          </p:val>
                                        </p:tav>
                                      </p:tavLst>
                                    </p:anim>
                                    <p:anim calcmode="lin" valueType="num">
                                      <p:cBhvr>
                                        <p:cTn id="199" dur="1000"/>
                                        <p:tgtEl>
                                          <p:spTgt spid="11"/>
                                        </p:tgtEl>
                                        <p:attrNameLst>
                                          <p:attrName>ppt_h</p:attrName>
                                        </p:attrNameLst>
                                      </p:cBhvr>
                                      <p:tavLst>
                                        <p:tav tm="0">
                                          <p:val>
                                            <p:strVal val="ppt_h"/>
                                          </p:val>
                                        </p:tav>
                                        <p:tav tm="100000">
                                          <p:val>
                                            <p:fltVal val="0"/>
                                          </p:val>
                                        </p:tav>
                                      </p:tavLst>
                                    </p:anim>
                                    <p:anim calcmode="lin" valueType="num">
                                      <p:cBhvr>
                                        <p:cTn id="200" dur="1000"/>
                                        <p:tgtEl>
                                          <p:spTgt spid="11"/>
                                        </p:tgtEl>
                                        <p:attrNameLst>
                                          <p:attrName>style.rotation</p:attrName>
                                        </p:attrNameLst>
                                      </p:cBhvr>
                                      <p:tavLst>
                                        <p:tav tm="0">
                                          <p:val>
                                            <p:fltVal val="0"/>
                                          </p:val>
                                        </p:tav>
                                        <p:tav tm="100000">
                                          <p:val>
                                            <p:fltVal val="90"/>
                                          </p:val>
                                        </p:tav>
                                      </p:tavLst>
                                    </p:anim>
                                    <p:animEffect transition="out" filter="fade">
                                      <p:cBhvr>
                                        <p:cTn id="201" dur="1000"/>
                                        <p:tgtEl>
                                          <p:spTgt spid="11"/>
                                        </p:tgtEl>
                                      </p:cBhvr>
                                    </p:animEffect>
                                    <p:set>
                                      <p:cBhvr>
                                        <p:cTn id="202" dur="1" fill="hold">
                                          <p:stCondLst>
                                            <p:cond delay="999"/>
                                          </p:stCondLst>
                                        </p:cTn>
                                        <p:tgtEl>
                                          <p:spTgt spid="11"/>
                                        </p:tgtEl>
                                        <p:attrNameLst>
                                          <p:attrName>style.visibility</p:attrName>
                                        </p:attrNameLst>
                                      </p:cBhvr>
                                      <p:to>
                                        <p:strVal val="hidden"/>
                                      </p:to>
                                    </p:set>
                                  </p:childTnLst>
                                </p:cTn>
                              </p:par>
                              <p:par>
                                <p:cTn id="203" presetID="31" presetClass="exit" presetSubtype="0" fill="hold" grpId="1" nodeType="withEffect">
                                  <p:stCondLst>
                                    <p:cond delay="0"/>
                                  </p:stCondLst>
                                  <p:childTnLst>
                                    <p:anim calcmode="lin" valueType="num">
                                      <p:cBhvr>
                                        <p:cTn id="204" dur="1000"/>
                                        <p:tgtEl>
                                          <p:spTgt spid="12"/>
                                        </p:tgtEl>
                                        <p:attrNameLst>
                                          <p:attrName>ppt_w</p:attrName>
                                        </p:attrNameLst>
                                      </p:cBhvr>
                                      <p:tavLst>
                                        <p:tav tm="0">
                                          <p:val>
                                            <p:strVal val="ppt_w"/>
                                          </p:val>
                                        </p:tav>
                                        <p:tav tm="100000">
                                          <p:val>
                                            <p:fltVal val="0"/>
                                          </p:val>
                                        </p:tav>
                                      </p:tavLst>
                                    </p:anim>
                                    <p:anim calcmode="lin" valueType="num">
                                      <p:cBhvr>
                                        <p:cTn id="205" dur="1000"/>
                                        <p:tgtEl>
                                          <p:spTgt spid="12"/>
                                        </p:tgtEl>
                                        <p:attrNameLst>
                                          <p:attrName>ppt_h</p:attrName>
                                        </p:attrNameLst>
                                      </p:cBhvr>
                                      <p:tavLst>
                                        <p:tav tm="0">
                                          <p:val>
                                            <p:strVal val="ppt_h"/>
                                          </p:val>
                                        </p:tav>
                                        <p:tav tm="100000">
                                          <p:val>
                                            <p:fltVal val="0"/>
                                          </p:val>
                                        </p:tav>
                                      </p:tavLst>
                                    </p:anim>
                                    <p:anim calcmode="lin" valueType="num">
                                      <p:cBhvr>
                                        <p:cTn id="206" dur="1000"/>
                                        <p:tgtEl>
                                          <p:spTgt spid="12"/>
                                        </p:tgtEl>
                                        <p:attrNameLst>
                                          <p:attrName>style.rotation</p:attrName>
                                        </p:attrNameLst>
                                      </p:cBhvr>
                                      <p:tavLst>
                                        <p:tav tm="0">
                                          <p:val>
                                            <p:fltVal val="0"/>
                                          </p:val>
                                        </p:tav>
                                        <p:tav tm="100000">
                                          <p:val>
                                            <p:fltVal val="90"/>
                                          </p:val>
                                        </p:tav>
                                      </p:tavLst>
                                    </p:anim>
                                    <p:animEffect transition="out" filter="fade">
                                      <p:cBhvr>
                                        <p:cTn id="207" dur="1000"/>
                                        <p:tgtEl>
                                          <p:spTgt spid="12"/>
                                        </p:tgtEl>
                                      </p:cBhvr>
                                    </p:animEffect>
                                    <p:set>
                                      <p:cBhvr>
                                        <p:cTn id="208" dur="1" fill="hold">
                                          <p:stCondLst>
                                            <p:cond delay="999"/>
                                          </p:stCondLst>
                                        </p:cTn>
                                        <p:tgtEl>
                                          <p:spTgt spid="12"/>
                                        </p:tgtEl>
                                        <p:attrNameLst>
                                          <p:attrName>style.visibility</p:attrName>
                                        </p:attrNameLst>
                                      </p:cBhvr>
                                      <p:to>
                                        <p:strVal val="hidden"/>
                                      </p:to>
                                    </p:set>
                                  </p:childTnLst>
                                </p:cTn>
                              </p:par>
                              <p:par>
                                <p:cTn id="209" presetID="31" presetClass="exit" presetSubtype="0" fill="hold" grpId="1" nodeType="withEffect">
                                  <p:stCondLst>
                                    <p:cond delay="0"/>
                                  </p:stCondLst>
                                  <p:childTnLst>
                                    <p:anim calcmode="lin" valueType="num">
                                      <p:cBhvr>
                                        <p:cTn id="210" dur="1000"/>
                                        <p:tgtEl>
                                          <p:spTgt spid="13"/>
                                        </p:tgtEl>
                                        <p:attrNameLst>
                                          <p:attrName>ppt_w</p:attrName>
                                        </p:attrNameLst>
                                      </p:cBhvr>
                                      <p:tavLst>
                                        <p:tav tm="0">
                                          <p:val>
                                            <p:strVal val="ppt_w"/>
                                          </p:val>
                                        </p:tav>
                                        <p:tav tm="100000">
                                          <p:val>
                                            <p:fltVal val="0"/>
                                          </p:val>
                                        </p:tav>
                                      </p:tavLst>
                                    </p:anim>
                                    <p:anim calcmode="lin" valueType="num">
                                      <p:cBhvr>
                                        <p:cTn id="211" dur="1000"/>
                                        <p:tgtEl>
                                          <p:spTgt spid="13"/>
                                        </p:tgtEl>
                                        <p:attrNameLst>
                                          <p:attrName>ppt_h</p:attrName>
                                        </p:attrNameLst>
                                      </p:cBhvr>
                                      <p:tavLst>
                                        <p:tav tm="0">
                                          <p:val>
                                            <p:strVal val="ppt_h"/>
                                          </p:val>
                                        </p:tav>
                                        <p:tav tm="100000">
                                          <p:val>
                                            <p:fltVal val="0"/>
                                          </p:val>
                                        </p:tav>
                                      </p:tavLst>
                                    </p:anim>
                                    <p:anim calcmode="lin" valueType="num">
                                      <p:cBhvr>
                                        <p:cTn id="212" dur="1000"/>
                                        <p:tgtEl>
                                          <p:spTgt spid="13"/>
                                        </p:tgtEl>
                                        <p:attrNameLst>
                                          <p:attrName>style.rotation</p:attrName>
                                        </p:attrNameLst>
                                      </p:cBhvr>
                                      <p:tavLst>
                                        <p:tav tm="0">
                                          <p:val>
                                            <p:fltVal val="0"/>
                                          </p:val>
                                        </p:tav>
                                        <p:tav tm="100000">
                                          <p:val>
                                            <p:fltVal val="90"/>
                                          </p:val>
                                        </p:tav>
                                      </p:tavLst>
                                    </p:anim>
                                    <p:animEffect transition="out" filter="fade">
                                      <p:cBhvr>
                                        <p:cTn id="213" dur="1000"/>
                                        <p:tgtEl>
                                          <p:spTgt spid="13"/>
                                        </p:tgtEl>
                                      </p:cBhvr>
                                    </p:animEffect>
                                    <p:set>
                                      <p:cBhvr>
                                        <p:cTn id="214" dur="1" fill="hold">
                                          <p:stCondLst>
                                            <p:cond delay="999"/>
                                          </p:stCondLst>
                                        </p:cTn>
                                        <p:tgtEl>
                                          <p:spTgt spid="13"/>
                                        </p:tgtEl>
                                        <p:attrNameLst>
                                          <p:attrName>style.visibility</p:attrName>
                                        </p:attrNameLst>
                                      </p:cBhvr>
                                      <p:to>
                                        <p:strVal val="hidden"/>
                                      </p:to>
                                    </p:set>
                                  </p:childTnLst>
                                </p:cTn>
                              </p:par>
                              <p:par>
                                <p:cTn id="215" presetID="31" presetClass="exit" presetSubtype="0" fill="hold" grpId="1" nodeType="withEffect">
                                  <p:stCondLst>
                                    <p:cond delay="0"/>
                                  </p:stCondLst>
                                  <p:childTnLst>
                                    <p:anim calcmode="lin" valueType="num">
                                      <p:cBhvr>
                                        <p:cTn id="216" dur="1000"/>
                                        <p:tgtEl>
                                          <p:spTgt spid="14"/>
                                        </p:tgtEl>
                                        <p:attrNameLst>
                                          <p:attrName>ppt_w</p:attrName>
                                        </p:attrNameLst>
                                      </p:cBhvr>
                                      <p:tavLst>
                                        <p:tav tm="0">
                                          <p:val>
                                            <p:strVal val="ppt_w"/>
                                          </p:val>
                                        </p:tav>
                                        <p:tav tm="100000">
                                          <p:val>
                                            <p:fltVal val="0"/>
                                          </p:val>
                                        </p:tav>
                                      </p:tavLst>
                                    </p:anim>
                                    <p:anim calcmode="lin" valueType="num">
                                      <p:cBhvr>
                                        <p:cTn id="217" dur="1000"/>
                                        <p:tgtEl>
                                          <p:spTgt spid="14"/>
                                        </p:tgtEl>
                                        <p:attrNameLst>
                                          <p:attrName>ppt_h</p:attrName>
                                        </p:attrNameLst>
                                      </p:cBhvr>
                                      <p:tavLst>
                                        <p:tav tm="0">
                                          <p:val>
                                            <p:strVal val="ppt_h"/>
                                          </p:val>
                                        </p:tav>
                                        <p:tav tm="100000">
                                          <p:val>
                                            <p:fltVal val="0"/>
                                          </p:val>
                                        </p:tav>
                                      </p:tavLst>
                                    </p:anim>
                                    <p:anim calcmode="lin" valueType="num">
                                      <p:cBhvr>
                                        <p:cTn id="218" dur="1000"/>
                                        <p:tgtEl>
                                          <p:spTgt spid="14"/>
                                        </p:tgtEl>
                                        <p:attrNameLst>
                                          <p:attrName>style.rotation</p:attrName>
                                        </p:attrNameLst>
                                      </p:cBhvr>
                                      <p:tavLst>
                                        <p:tav tm="0">
                                          <p:val>
                                            <p:fltVal val="0"/>
                                          </p:val>
                                        </p:tav>
                                        <p:tav tm="100000">
                                          <p:val>
                                            <p:fltVal val="90"/>
                                          </p:val>
                                        </p:tav>
                                      </p:tavLst>
                                    </p:anim>
                                    <p:animEffect transition="out" filter="fade">
                                      <p:cBhvr>
                                        <p:cTn id="219" dur="1000"/>
                                        <p:tgtEl>
                                          <p:spTgt spid="14"/>
                                        </p:tgtEl>
                                      </p:cBhvr>
                                    </p:animEffect>
                                    <p:set>
                                      <p:cBhvr>
                                        <p:cTn id="220" dur="1" fill="hold">
                                          <p:stCondLst>
                                            <p:cond delay="999"/>
                                          </p:stCondLst>
                                        </p:cTn>
                                        <p:tgtEl>
                                          <p:spTgt spid="14"/>
                                        </p:tgtEl>
                                        <p:attrNameLst>
                                          <p:attrName>style.visibility</p:attrName>
                                        </p:attrNameLst>
                                      </p:cBhvr>
                                      <p:to>
                                        <p:strVal val="hidden"/>
                                      </p:to>
                                    </p:set>
                                  </p:childTnLst>
                                </p:cTn>
                              </p:par>
                              <p:par>
                                <p:cTn id="221" presetID="31" presetClass="exit" presetSubtype="0" fill="hold" grpId="1" nodeType="withEffect">
                                  <p:stCondLst>
                                    <p:cond delay="0"/>
                                  </p:stCondLst>
                                  <p:childTnLst>
                                    <p:anim calcmode="lin" valueType="num">
                                      <p:cBhvr>
                                        <p:cTn id="222" dur="1000"/>
                                        <p:tgtEl>
                                          <p:spTgt spid="15"/>
                                        </p:tgtEl>
                                        <p:attrNameLst>
                                          <p:attrName>ppt_w</p:attrName>
                                        </p:attrNameLst>
                                      </p:cBhvr>
                                      <p:tavLst>
                                        <p:tav tm="0">
                                          <p:val>
                                            <p:strVal val="ppt_w"/>
                                          </p:val>
                                        </p:tav>
                                        <p:tav tm="100000">
                                          <p:val>
                                            <p:fltVal val="0"/>
                                          </p:val>
                                        </p:tav>
                                      </p:tavLst>
                                    </p:anim>
                                    <p:anim calcmode="lin" valueType="num">
                                      <p:cBhvr>
                                        <p:cTn id="223" dur="1000"/>
                                        <p:tgtEl>
                                          <p:spTgt spid="15"/>
                                        </p:tgtEl>
                                        <p:attrNameLst>
                                          <p:attrName>ppt_h</p:attrName>
                                        </p:attrNameLst>
                                      </p:cBhvr>
                                      <p:tavLst>
                                        <p:tav tm="0">
                                          <p:val>
                                            <p:strVal val="ppt_h"/>
                                          </p:val>
                                        </p:tav>
                                        <p:tav tm="100000">
                                          <p:val>
                                            <p:fltVal val="0"/>
                                          </p:val>
                                        </p:tav>
                                      </p:tavLst>
                                    </p:anim>
                                    <p:anim calcmode="lin" valueType="num">
                                      <p:cBhvr>
                                        <p:cTn id="224" dur="1000"/>
                                        <p:tgtEl>
                                          <p:spTgt spid="15"/>
                                        </p:tgtEl>
                                        <p:attrNameLst>
                                          <p:attrName>style.rotation</p:attrName>
                                        </p:attrNameLst>
                                      </p:cBhvr>
                                      <p:tavLst>
                                        <p:tav tm="0">
                                          <p:val>
                                            <p:fltVal val="0"/>
                                          </p:val>
                                        </p:tav>
                                        <p:tav tm="100000">
                                          <p:val>
                                            <p:fltVal val="90"/>
                                          </p:val>
                                        </p:tav>
                                      </p:tavLst>
                                    </p:anim>
                                    <p:animEffect transition="out" filter="fade">
                                      <p:cBhvr>
                                        <p:cTn id="225" dur="1000"/>
                                        <p:tgtEl>
                                          <p:spTgt spid="15"/>
                                        </p:tgtEl>
                                      </p:cBhvr>
                                    </p:animEffect>
                                    <p:set>
                                      <p:cBhvr>
                                        <p:cTn id="226" dur="1" fill="hold">
                                          <p:stCondLst>
                                            <p:cond delay="999"/>
                                          </p:stCondLst>
                                        </p:cTn>
                                        <p:tgtEl>
                                          <p:spTgt spid="15"/>
                                        </p:tgtEl>
                                        <p:attrNameLst>
                                          <p:attrName>style.visibility</p:attrName>
                                        </p:attrNameLst>
                                      </p:cBhvr>
                                      <p:to>
                                        <p:strVal val="hidden"/>
                                      </p:to>
                                    </p:set>
                                  </p:childTnLst>
                                </p:cTn>
                              </p:par>
                              <p:par>
                                <p:cTn id="227" presetID="31" presetClass="exit" presetSubtype="0" fill="hold" grpId="1" nodeType="withEffect">
                                  <p:stCondLst>
                                    <p:cond delay="0"/>
                                  </p:stCondLst>
                                  <p:childTnLst>
                                    <p:anim calcmode="lin" valueType="num">
                                      <p:cBhvr>
                                        <p:cTn id="228" dur="1000"/>
                                        <p:tgtEl>
                                          <p:spTgt spid="16"/>
                                        </p:tgtEl>
                                        <p:attrNameLst>
                                          <p:attrName>ppt_w</p:attrName>
                                        </p:attrNameLst>
                                      </p:cBhvr>
                                      <p:tavLst>
                                        <p:tav tm="0">
                                          <p:val>
                                            <p:strVal val="ppt_w"/>
                                          </p:val>
                                        </p:tav>
                                        <p:tav tm="100000">
                                          <p:val>
                                            <p:fltVal val="0"/>
                                          </p:val>
                                        </p:tav>
                                      </p:tavLst>
                                    </p:anim>
                                    <p:anim calcmode="lin" valueType="num">
                                      <p:cBhvr>
                                        <p:cTn id="229" dur="1000"/>
                                        <p:tgtEl>
                                          <p:spTgt spid="16"/>
                                        </p:tgtEl>
                                        <p:attrNameLst>
                                          <p:attrName>ppt_h</p:attrName>
                                        </p:attrNameLst>
                                      </p:cBhvr>
                                      <p:tavLst>
                                        <p:tav tm="0">
                                          <p:val>
                                            <p:strVal val="ppt_h"/>
                                          </p:val>
                                        </p:tav>
                                        <p:tav tm="100000">
                                          <p:val>
                                            <p:fltVal val="0"/>
                                          </p:val>
                                        </p:tav>
                                      </p:tavLst>
                                    </p:anim>
                                    <p:anim calcmode="lin" valueType="num">
                                      <p:cBhvr>
                                        <p:cTn id="230" dur="1000"/>
                                        <p:tgtEl>
                                          <p:spTgt spid="16"/>
                                        </p:tgtEl>
                                        <p:attrNameLst>
                                          <p:attrName>style.rotation</p:attrName>
                                        </p:attrNameLst>
                                      </p:cBhvr>
                                      <p:tavLst>
                                        <p:tav tm="0">
                                          <p:val>
                                            <p:fltVal val="0"/>
                                          </p:val>
                                        </p:tav>
                                        <p:tav tm="100000">
                                          <p:val>
                                            <p:fltVal val="90"/>
                                          </p:val>
                                        </p:tav>
                                      </p:tavLst>
                                    </p:anim>
                                    <p:animEffect transition="out" filter="fade">
                                      <p:cBhvr>
                                        <p:cTn id="231" dur="1000"/>
                                        <p:tgtEl>
                                          <p:spTgt spid="16"/>
                                        </p:tgtEl>
                                      </p:cBhvr>
                                    </p:animEffect>
                                    <p:set>
                                      <p:cBhvr>
                                        <p:cTn id="232" dur="1" fill="hold">
                                          <p:stCondLst>
                                            <p:cond delay="999"/>
                                          </p:stCondLst>
                                        </p:cTn>
                                        <p:tgtEl>
                                          <p:spTgt spid="16"/>
                                        </p:tgtEl>
                                        <p:attrNameLst>
                                          <p:attrName>style.visibility</p:attrName>
                                        </p:attrNameLst>
                                      </p:cBhvr>
                                      <p:to>
                                        <p:strVal val="hidden"/>
                                      </p:to>
                                    </p:set>
                                  </p:childTnLst>
                                </p:cTn>
                              </p:par>
                              <p:par>
                                <p:cTn id="233" presetID="31" presetClass="exit" presetSubtype="0" fill="hold" grpId="1" nodeType="withEffect">
                                  <p:stCondLst>
                                    <p:cond delay="0"/>
                                  </p:stCondLst>
                                  <p:childTnLst>
                                    <p:anim calcmode="lin" valueType="num">
                                      <p:cBhvr>
                                        <p:cTn id="234" dur="1000"/>
                                        <p:tgtEl>
                                          <p:spTgt spid="17"/>
                                        </p:tgtEl>
                                        <p:attrNameLst>
                                          <p:attrName>ppt_w</p:attrName>
                                        </p:attrNameLst>
                                      </p:cBhvr>
                                      <p:tavLst>
                                        <p:tav tm="0">
                                          <p:val>
                                            <p:strVal val="ppt_w"/>
                                          </p:val>
                                        </p:tav>
                                        <p:tav tm="100000">
                                          <p:val>
                                            <p:fltVal val="0"/>
                                          </p:val>
                                        </p:tav>
                                      </p:tavLst>
                                    </p:anim>
                                    <p:anim calcmode="lin" valueType="num">
                                      <p:cBhvr>
                                        <p:cTn id="235" dur="1000"/>
                                        <p:tgtEl>
                                          <p:spTgt spid="17"/>
                                        </p:tgtEl>
                                        <p:attrNameLst>
                                          <p:attrName>ppt_h</p:attrName>
                                        </p:attrNameLst>
                                      </p:cBhvr>
                                      <p:tavLst>
                                        <p:tav tm="0">
                                          <p:val>
                                            <p:strVal val="ppt_h"/>
                                          </p:val>
                                        </p:tav>
                                        <p:tav tm="100000">
                                          <p:val>
                                            <p:fltVal val="0"/>
                                          </p:val>
                                        </p:tav>
                                      </p:tavLst>
                                    </p:anim>
                                    <p:anim calcmode="lin" valueType="num">
                                      <p:cBhvr>
                                        <p:cTn id="236" dur="1000"/>
                                        <p:tgtEl>
                                          <p:spTgt spid="17"/>
                                        </p:tgtEl>
                                        <p:attrNameLst>
                                          <p:attrName>style.rotation</p:attrName>
                                        </p:attrNameLst>
                                      </p:cBhvr>
                                      <p:tavLst>
                                        <p:tav tm="0">
                                          <p:val>
                                            <p:fltVal val="0"/>
                                          </p:val>
                                        </p:tav>
                                        <p:tav tm="100000">
                                          <p:val>
                                            <p:fltVal val="90"/>
                                          </p:val>
                                        </p:tav>
                                      </p:tavLst>
                                    </p:anim>
                                    <p:animEffect transition="out" filter="fade">
                                      <p:cBhvr>
                                        <p:cTn id="237" dur="1000"/>
                                        <p:tgtEl>
                                          <p:spTgt spid="17"/>
                                        </p:tgtEl>
                                      </p:cBhvr>
                                    </p:animEffect>
                                    <p:set>
                                      <p:cBhvr>
                                        <p:cTn id="238" dur="1" fill="hold">
                                          <p:stCondLst>
                                            <p:cond delay="999"/>
                                          </p:stCondLst>
                                        </p:cTn>
                                        <p:tgtEl>
                                          <p:spTgt spid="17"/>
                                        </p:tgtEl>
                                        <p:attrNameLst>
                                          <p:attrName>style.visibility</p:attrName>
                                        </p:attrNameLst>
                                      </p:cBhvr>
                                      <p:to>
                                        <p:strVal val="hidden"/>
                                      </p:to>
                                    </p:set>
                                  </p:childTnLst>
                                </p:cTn>
                              </p:par>
                              <p:par>
                                <p:cTn id="239" presetID="31" presetClass="exit" presetSubtype="0" fill="hold" grpId="1" nodeType="withEffect">
                                  <p:stCondLst>
                                    <p:cond delay="0"/>
                                  </p:stCondLst>
                                  <p:childTnLst>
                                    <p:anim calcmode="lin" valueType="num">
                                      <p:cBhvr>
                                        <p:cTn id="240" dur="1000"/>
                                        <p:tgtEl>
                                          <p:spTgt spid="18"/>
                                        </p:tgtEl>
                                        <p:attrNameLst>
                                          <p:attrName>ppt_w</p:attrName>
                                        </p:attrNameLst>
                                      </p:cBhvr>
                                      <p:tavLst>
                                        <p:tav tm="0">
                                          <p:val>
                                            <p:strVal val="ppt_w"/>
                                          </p:val>
                                        </p:tav>
                                        <p:tav tm="100000">
                                          <p:val>
                                            <p:fltVal val="0"/>
                                          </p:val>
                                        </p:tav>
                                      </p:tavLst>
                                    </p:anim>
                                    <p:anim calcmode="lin" valueType="num">
                                      <p:cBhvr>
                                        <p:cTn id="241" dur="1000"/>
                                        <p:tgtEl>
                                          <p:spTgt spid="18"/>
                                        </p:tgtEl>
                                        <p:attrNameLst>
                                          <p:attrName>ppt_h</p:attrName>
                                        </p:attrNameLst>
                                      </p:cBhvr>
                                      <p:tavLst>
                                        <p:tav tm="0">
                                          <p:val>
                                            <p:strVal val="ppt_h"/>
                                          </p:val>
                                        </p:tav>
                                        <p:tav tm="100000">
                                          <p:val>
                                            <p:fltVal val="0"/>
                                          </p:val>
                                        </p:tav>
                                      </p:tavLst>
                                    </p:anim>
                                    <p:anim calcmode="lin" valueType="num">
                                      <p:cBhvr>
                                        <p:cTn id="242" dur="1000"/>
                                        <p:tgtEl>
                                          <p:spTgt spid="18"/>
                                        </p:tgtEl>
                                        <p:attrNameLst>
                                          <p:attrName>style.rotation</p:attrName>
                                        </p:attrNameLst>
                                      </p:cBhvr>
                                      <p:tavLst>
                                        <p:tav tm="0">
                                          <p:val>
                                            <p:fltVal val="0"/>
                                          </p:val>
                                        </p:tav>
                                        <p:tav tm="100000">
                                          <p:val>
                                            <p:fltVal val="90"/>
                                          </p:val>
                                        </p:tav>
                                      </p:tavLst>
                                    </p:anim>
                                    <p:animEffect transition="out" filter="fade">
                                      <p:cBhvr>
                                        <p:cTn id="243" dur="1000"/>
                                        <p:tgtEl>
                                          <p:spTgt spid="18"/>
                                        </p:tgtEl>
                                      </p:cBhvr>
                                    </p:animEffect>
                                    <p:set>
                                      <p:cBhvr>
                                        <p:cTn id="244" dur="1" fill="hold">
                                          <p:stCondLst>
                                            <p:cond delay="999"/>
                                          </p:stCondLst>
                                        </p:cTn>
                                        <p:tgtEl>
                                          <p:spTgt spid="18"/>
                                        </p:tgtEl>
                                        <p:attrNameLst>
                                          <p:attrName>style.visibility</p:attrName>
                                        </p:attrNameLst>
                                      </p:cBhvr>
                                      <p:to>
                                        <p:strVal val="hidden"/>
                                      </p:to>
                                    </p:set>
                                  </p:childTnLst>
                                </p:cTn>
                              </p:par>
                              <p:par>
                                <p:cTn id="245" presetID="2" presetClass="entr" presetSubtype="1" fill="hold" grpId="0" nodeType="withEffect">
                                  <p:stCondLst>
                                    <p:cond delay="0"/>
                                  </p:stCondLst>
                                  <p:childTnLst>
                                    <p:set>
                                      <p:cBhvr>
                                        <p:cTn id="246" dur="1" fill="hold">
                                          <p:stCondLst>
                                            <p:cond delay="0"/>
                                          </p:stCondLst>
                                        </p:cTn>
                                        <p:tgtEl>
                                          <p:spTgt spid="20"/>
                                        </p:tgtEl>
                                        <p:attrNameLst>
                                          <p:attrName>style.visibility</p:attrName>
                                        </p:attrNameLst>
                                      </p:cBhvr>
                                      <p:to>
                                        <p:strVal val="visible"/>
                                      </p:to>
                                    </p:set>
                                    <p:anim calcmode="lin" valueType="num">
                                      <p:cBhvr additive="base">
                                        <p:cTn id="247" dur="1000" fill="hold"/>
                                        <p:tgtEl>
                                          <p:spTgt spid="20"/>
                                        </p:tgtEl>
                                        <p:attrNameLst>
                                          <p:attrName>ppt_x</p:attrName>
                                        </p:attrNameLst>
                                      </p:cBhvr>
                                      <p:tavLst>
                                        <p:tav tm="0">
                                          <p:val>
                                            <p:strVal val="#ppt_x"/>
                                          </p:val>
                                        </p:tav>
                                        <p:tav tm="100000">
                                          <p:val>
                                            <p:strVal val="#ppt_x"/>
                                          </p:val>
                                        </p:tav>
                                      </p:tavLst>
                                    </p:anim>
                                    <p:anim calcmode="lin" valueType="num">
                                      <p:cBhvr additive="base">
                                        <p:cTn id="248" dur="1000" fill="hold"/>
                                        <p:tgtEl>
                                          <p:spTgt spid="20"/>
                                        </p:tgtEl>
                                        <p:attrNameLst>
                                          <p:attrName>ppt_y</p:attrName>
                                        </p:attrNameLst>
                                      </p:cBhvr>
                                      <p:tavLst>
                                        <p:tav tm="0">
                                          <p:val>
                                            <p:strVal val="0-#ppt_h/2"/>
                                          </p:val>
                                        </p:tav>
                                        <p:tav tm="100000">
                                          <p:val>
                                            <p:strVal val="#ppt_y"/>
                                          </p:val>
                                        </p:tav>
                                      </p:tavLst>
                                    </p:anim>
                                  </p:childTnLst>
                                </p:cTn>
                              </p:par>
                            </p:childTnLst>
                          </p:cTn>
                        </p:par>
                        <p:par>
                          <p:cTn id="249" fill="hold">
                            <p:stCondLst>
                              <p:cond delay="1000"/>
                            </p:stCondLst>
                            <p:childTnLst>
                              <p:par>
                                <p:cTn id="250" presetID="1" presetClass="mediacall" presetSubtype="0" fill="hold" nodeType="afterEffect">
                                  <p:stCondLst>
                                    <p:cond delay="0"/>
                                  </p:stCondLst>
                                  <p:childTnLst>
                                    <p:cmd type="call" cmd="playFrom(0.0)">
                                      <p:cBhvr>
                                        <p:cTn id="251" dur="3787" fill="hold"/>
                                        <p:tgtEl>
                                          <p:spTgt spid="23"/>
                                        </p:tgtEl>
                                      </p:cBhvr>
                                    </p:cmd>
                                  </p:childTnLst>
                                </p:cTn>
                              </p:par>
                            </p:childTnLst>
                          </p:cTn>
                        </p:par>
                      </p:childTnLst>
                    </p:cTn>
                  </p:par>
                </p:childTnLst>
              </p:cTn>
              <p:nextCondLst>
                <p:cond evt="onClick" delay="0">
                  <p:tgtEl>
                    <p:spTgt spid="19"/>
                  </p:tgtEl>
                </p:cond>
              </p:nextCondLst>
            </p:seq>
            <p:video>
              <p:cMediaNode vol="80000">
                <p:cTn id="252" fill="hold" display="0">
                  <p:stCondLst>
                    <p:cond delay="indefinite"/>
                  </p:stCondLst>
                  <p:endCondLst>
                    <p:cond evt="onStopAudio" delay="0">
                      <p:tgtEl>
                        <p:sldTgt/>
                      </p:tgtEl>
                    </p:cond>
                  </p:endCondLst>
                </p:cTn>
                <p:tgtEl>
                  <p:spTgt spid="23"/>
                </p:tgtEl>
              </p:cMediaNode>
            </p:video>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rt.mp3" descr="art.mp3">
            <a:hlinkClick r:id="" action="ppaction://media"/>
            <a:extLst>
              <a:ext uri="{FF2B5EF4-FFF2-40B4-BE49-F238E27FC236}">
                <a16:creationId xmlns:a16="http://schemas.microsoft.com/office/drawing/2014/main" xmlns="" id="{D19CCB37-5EEF-418E-6C9E-743D56D6E6AF}"/>
              </a:ext>
            </a:extLst>
          </p:cNvPr>
          <p:cNvPicPr>
            <a:picLocks noChangeAspect="1"/>
          </p:cNvPicPr>
          <p:nvPr>
            <a:videoFile r:link="rId1"/>
            <p:extLst>
              <p:ext uri="{DAA4B4D4-6D71-4841-9C94-3DE7FCFB9230}">
                <p14:media xmlns:p14="http://schemas.microsoft.com/office/powerpoint/2010/main" xmlns="" r:embed="rId3"/>
              </p:ext>
            </p:extLst>
          </p:nvPr>
        </p:nvPicPr>
        <p:blipFill>
          <a:blip r:embed="rId4"/>
          <a:stretch>
            <a:fillRect/>
          </a:stretch>
        </p:blipFill>
        <p:spPr>
          <a:xfrm>
            <a:off x="7393768" y="154192"/>
            <a:ext cx="812800" cy="812800"/>
          </a:xfrm>
          <a:prstGeom prst="rect">
            <a:avLst/>
          </a:prstGeom>
        </p:spPr>
      </p:pic>
      <p:pic>
        <p:nvPicPr>
          <p:cNvPr id="22" name="Picture 21" descr="Icon&#10;&#10;Description automatically generated">
            <a:extLst>
              <a:ext uri="{FF2B5EF4-FFF2-40B4-BE49-F238E27FC236}">
                <a16:creationId xmlns:a16="http://schemas.microsoft.com/office/drawing/2014/main" xmlns="" id="{28D722D9-A633-9ED2-AA44-A4ACF948CC66}"/>
              </a:ext>
            </a:extLst>
          </p:cNvPr>
          <p:cNvPicPr>
            <a:picLocks noChangeAspect="1"/>
          </p:cNvPicPr>
          <p:nvPr/>
        </p:nvPicPr>
        <p:blipFill rotWithShape="1">
          <a:blip r:embed="rId5" cstate="email">
            <a:extLst>
              <a:ext uri="{28A0092B-C50C-407E-A947-70E740481C1C}">
                <a14:useLocalDpi xmlns:a14="http://schemas.microsoft.com/office/drawing/2010/main" xmlns=""/>
              </a:ext>
            </a:extLst>
          </a:blip>
          <a:srcRect/>
          <a:stretch/>
        </p:blipFill>
        <p:spPr>
          <a:xfrm>
            <a:off x="3802047" y="1344407"/>
            <a:ext cx="5057770" cy="4670837"/>
          </a:xfrm>
          <a:prstGeom prst="rect">
            <a:avLst/>
          </a:prstGeom>
        </p:spPr>
      </p:pic>
      <p:sp>
        <p:nvSpPr>
          <p:cNvPr id="3" name="Rectangle 2"/>
          <p:cNvSpPr/>
          <p:nvPr/>
        </p:nvSpPr>
        <p:spPr>
          <a:xfrm>
            <a:off x="1543044" y="22226"/>
            <a:ext cx="2257430" cy="1676400"/>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19525" y="22225"/>
            <a:ext cx="2257430" cy="1676400"/>
          </a:xfrm>
          <a:prstGeom prst="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08689" y="22226"/>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97870" y="22225"/>
            <a:ext cx="2257430" cy="1676400"/>
          </a:xfrm>
          <a:prstGeom prst="rect">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36700" y="1714501"/>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44915" y="1724024"/>
            <a:ext cx="2257430" cy="1676400"/>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15045" y="1714501"/>
            <a:ext cx="2257430" cy="1676400"/>
          </a:xfrm>
          <a:prstGeom prst="rect">
            <a:avLst/>
          </a:prstGeom>
          <a:solidFill>
            <a:srgbClr val="1B89E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91526" y="1714500"/>
            <a:ext cx="2257430" cy="1676400"/>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43044" y="3425825"/>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19525" y="3425824"/>
            <a:ext cx="2257430" cy="1676400"/>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08689" y="3425825"/>
            <a:ext cx="2257430" cy="1676400"/>
          </a:xfrm>
          <a:prstGeom prst="rect">
            <a:avLst/>
          </a:prstGeom>
          <a:solidFill>
            <a:srgbClr val="0033C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85170" y="3425824"/>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36700" y="5118100"/>
            <a:ext cx="2257430" cy="1727201"/>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813181" y="5118099"/>
            <a:ext cx="2257430" cy="1727201"/>
          </a:xfrm>
          <a:prstGeom prst="rect">
            <a:avLst/>
          </a:prstGeom>
          <a:solidFill>
            <a:srgbClr val="6600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02345" y="5118100"/>
            <a:ext cx="2257430" cy="1727201"/>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391526" y="5118099"/>
            <a:ext cx="2257430" cy="1727201"/>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924800" y="5981699"/>
            <a:ext cx="2514600" cy="723901"/>
          </a:xfrm>
          <a:prstGeom prst="round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SHOW</a:t>
            </a:r>
            <a:endParaRPr lang="en-US" b="1" dirty="0"/>
          </a:p>
        </p:txBody>
      </p:sp>
      <p:sp>
        <p:nvSpPr>
          <p:cNvPr id="20" name="Rounded Rectangle 19"/>
          <p:cNvSpPr/>
          <p:nvPr/>
        </p:nvSpPr>
        <p:spPr>
          <a:xfrm>
            <a:off x="2209800" y="76200"/>
            <a:ext cx="7772400" cy="1143000"/>
          </a:xfrm>
          <a:prstGeom prst="roundRect">
            <a:avLst/>
          </a:prstGeom>
          <a:solidFill>
            <a:srgbClr val="66FFFF"/>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ysClr val="windowText" lastClr="000000"/>
                </a:solidFill>
              </a:rPr>
              <a:t>art</a:t>
            </a:r>
            <a:endParaRPr lang="en-US" sz="4000" b="1" dirty="0">
              <a:solidFill>
                <a:sysClr val="windowText" lastClr="000000"/>
              </a:solidFill>
            </a:endParaRPr>
          </a:p>
        </p:txBody>
      </p:sp>
    </p:spTree>
    <p:extLst>
      <p:ext uri="{BB962C8B-B14F-4D97-AF65-F5344CB8AC3E}">
        <p14:creationId xmlns:p14="http://schemas.microsoft.com/office/powerpoint/2010/main" xmlns="" val="18887443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grpId="0" nodeType="clickEffect">
                                  <p:stCondLst>
                                    <p:cond delay="0"/>
                                  </p:stCondLst>
                                  <p:childTnLst>
                                    <p:anim calcmode="lin" valueType="num">
                                      <p:cBhvr>
                                        <p:cTn id="15" dur="1000"/>
                                        <p:tgtEl>
                                          <p:spTgt spid="4"/>
                                        </p:tgtEl>
                                        <p:attrNameLst>
                                          <p:attrName>ppt_w</p:attrName>
                                        </p:attrNameLst>
                                      </p:cBhvr>
                                      <p:tavLst>
                                        <p:tav tm="0">
                                          <p:val>
                                            <p:strVal val="ppt_w"/>
                                          </p:val>
                                        </p:tav>
                                        <p:tav tm="100000">
                                          <p:val>
                                            <p:fltVal val="0"/>
                                          </p:val>
                                        </p:tav>
                                      </p:tavLst>
                                    </p:anim>
                                    <p:anim calcmode="lin" valueType="num">
                                      <p:cBhvr>
                                        <p:cTn id="16" dur="1000"/>
                                        <p:tgtEl>
                                          <p:spTgt spid="4"/>
                                        </p:tgtEl>
                                        <p:attrNameLst>
                                          <p:attrName>ppt_h</p:attrName>
                                        </p:attrNameLst>
                                      </p:cBhvr>
                                      <p:tavLst>
                                        <p:tav tm="0">
                                          <p:val>
                                            <p:strVal val="ppt_h"/>
                                          </p:val>
                                        </p:tav>
                                        <p:tav tm="100000">
                                          <p:val>
                                            <p:fltVal val="0"/>
                                          </p:val>
                                        </p:tav>
                                      </p:tavLst>
                                    </p:anim>
                                    <p:anim calcmode="lin" valueType="num">
                                      <p:cBhvr>
                                        <p:cTn id="17" dur="1000"/>
                                        <p:tgtEl>
                                          <p:spTgt spid="4"/>
                                        </p:tgtEl>
                                        <p:attrNameLst>
                                          <p:attrName>style.rotation</p:attrName>
                                        </p:attrNameLst>
                                      </p:cBhvr>
                                      <p:tavLst>
                                        <p:tav tm="0">
                                          <p:val>
                                            <p:fltVal val="0"/>
                                          </p:val>
                                        </p:tav>
                                        <p:tav tm="100000">
                                          <p:val>
                                            <p:fltVal val="90"/>
                                          </p:val>
                                        </p:tav>
                                      </p:tavLst>
                                    </p:anim>
                                    <p:animEffect transition="out" filter="fade">
                                      <p:cBhvr>
                                        <p:cTn id="18" dur="1000"/>
                                        <p:tgtEl>
                                          <p:spTgt spid="4"/>
                                        </p:tgtEl>
                                      </p:cBhvr>
                                    </p:animEffect>
                                    <p:set>
                                      <p:cBhvr>
                                        <p:cTn id="19"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31" presetClass="exit" presetSubtype="0" fill="hold" grpId="0" nodeType="clickEffect">
                                  <p:stCondLst>
                                    <p:cond delay="0"/>
                                  </p:stCondLst>
                                  <p:childTnLst>
                                    <p:anim calcmode="lin" valueType="num">
                                      <p:cBhvr>
                                        <p:cTn id="24" dur="1000"/>
                                        <p:tgtEl>
                                          <p:spTgt spid="5"/>
                                        </p:tgtEl>
                                        <p:attrNameLst>
                                          <p:attrName>ppt_w</p:attrName>
                                        </p:attrNameLst>
                                      </p:cBhvr>
                                      <p:tavLst>
                                        <p:tav tm="0">
                                          <p:val>
                                            <p:strVal val="ppt_w"/>
                                          </p:val>
                                        </p:tav>
                                        <p:tav tm="100000">
                                          <p:val>
                                            <p:fltVal val="0"/>
                                          </p:val>
                                        </p:tav>
                                      </p:tavLst>
                                    </p:anim>
                                    <p:anim calcmode="lin" valueType="num">
                                      <p:cBhvr>
                                        <p:cTn id="25" dur="1000"/>
                                        <p:tgtEl>
                                          <p:spTgt spid="5"/>
                                        </p:tgtEl>
                                        <p:attrNameLst>
                                          <p:attrName>ppt_h</p:attrName>
                                        </p:attrNameLst>
                                      </p:cBhvr>
                                      <p:tavLst>
                                        <p:tav tm="0">
                                          <p:val>
                                            <p:strVal val="ppt_h"/>
                                          </p:val>
                                        </p:tav>
                                        <p:tav tm="100000">
                                          <p:val>
                                            <p:fltVal val="0"/>
                                          </p:val>
                                        </p:tav>
                                      </p:tavLst>
                                    </p:anim>
                                    <p:anim calcmode="lin" valueType="num">
                                      <p:cBhvr>
                                        <p:cTn id="26" dur="1000"/>
                                        <p:tgtEl>
                                          <p:spTgt spid="5"/>
                                        </p:tgtEl>
                                        <p:attrNameLst>
                                          <p:attrName>style.rotation</p:attrName>
                                        </p:attrNameLst>
                                      </p:cBhvr>
                                      <p:tavLst>
                                        <p:tav tm="0">
                                          <p:val>
                                            <p:fltVal val="0"/>
                                          </p:val>
                                        </p:tav>
                                        <p:tav tm="100000">
                                          <p:val>
                                            <p:fltVal val="90"/>
                                          </p:val>
                                        </p:tav>
                                      </p:tavLst>
                                    </p:anim>
                                    <p:animEffect transition="out" filter="fade">
                                      <p:cBhvr>
                                        <p:cTn id="27" dur="1000"/>
                                        <p:tgtEl>
                                          <p:spTgt spid="5"/>
                                        </p:tgtEl>
                                      </p:cBhvr>
                                    </p:animEffect>
                                    <p:set>
                                      <p:cBhvr>
                                        <p:cTn id="28"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31" presetClass="exit" presetSubtype="0" fill="hold" grpId="0" nodeType="clickEffect">
                                  <p:stCondLst>
                                    <p:cond delay="0"/>
                                  </p:stCondLst>
                                  <p:childTnLst>
                                    <p:anim calcmode="lin" valueType="num">
                                      <p:cBhvr>
                                        <p:cTn id="33" dur="1000"/>
                                        <p:tgtEl>
                                          <p:spTgt spid="6"/>
                                        </p:tgtEl>
                                        <p:attrNameLst>
                                          <p:attrName>ppt_w</p:attrName>
                                        </p:attrNameLst>
                                      </p:cBhvr>
                                      <p:tavLst>
                                        <p:tav tm="0">
                                          <p:val>
                                            <p:strVal val="ppt_w"/>
                                          </p:val>
                                        </p:tav>
                                        <p:tav tm="100000">
                                          <p:val>
                                            <p:fltVal val="0"/>
                                          </p:val>
                                        </p:tav>
                                      </p:tavLst>
                                    </p:anim>
                                    <p:anim calcmode="lin" valueType="num">
                                      <p:cBhvr>
                                        <p:cTn id="34" dur="1000"/>
                                        <p:tgtEl>
                                          <p:spTgt spid="6"/>
                                        </p:tgtEl>
                                        <p:attrNameLst>
                                          <p:attrName>ppt_h</p:attrName>
                                        </p:attrNameLst>
                                      </p:cBhvr>
                                      <p:tavLst>
                                        <p:tav tm="0">
                                          <p:val>
                                            <p:strVal val="ppt_h"/>
                                          </p:val>
                                        </p:tav>
                                        <p:tav tm="100000">
                                          <p:val>
                                            <p:fltVal val="0"/>
                                          </p:val>
                                        </p:tav>
                                      </p:tavLst>
                                    </p:anim>
                                    <p:anim calcmode="lin" valueType="num">
                                      <p:cBhvr>
                                        <p:cTn id="35" dur="1000"/>
                                        <p:tgtEl>
                                          <p:spTgt spid="6"/>
                                        </p:tgtEl>
                                        <p:attrNameLst>
                                          <p:attrName>style.rotation</p:attrName>
                                        </p:attrNameLst>
                                      </p:cBhvr>
                                      <p:tavLst>
                                        <p:tav tm="0">
                                          <p:val>
                                            <p:fltVal val="0"/>
                                          </p:val>
                                        </p:tav>
                                        <p:tav tm="100000">
                                          <p:val>
                                            <p:fltVal val="90"/>
                                          </p:val>
                                        </p:tav>
                                      </p:tavLst>
                                    </p:anim>
                                    <p:animEffect transition="out" filter="fade">
                                      <p:cBhvr>
                                        <p:cTn id="36" dur="1000"/>
                                        <p:tgtEl>
                                          <p:spTgt spid="6"/>
                                        </p:tgtEl>
                                      </p:cBhvr>
                                    </p:animEffect>
                                    <p:set>
                                      <p:cBhvr>
                                        <p:cTn id="3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grpId="0" nodeType="clickEffect">
                                  <p:stCondLst>
                                    <p:cond delay="0"/>
                                  </p:stCondLst>
                                  <p:childTnLst>
                                    <p:anim calcmode="lin" valueType="num">
                                      <p:cBhvr>
                                        <p:cTn id="42" dur="1000"/>
                                        <p:tgtEl>
                                          <p:spTgt spid="7"/>
                                        </p:tgtEl>
                                        <p:attrNameLst>
                                          <p:attrName>ppt_w</p:attrName>
                                        </p:attrNameLst>
                                      </p:cBhvr>
                                      <p:tavLst>
                                        <p:tav tm="0">
                                          <p:val>
                                            <p:strVal val="ppt_w"/>
                                          </p:val>
                                        </p:tav>
                                        <p:tav tm="100000">
                                          <p:val>
                                            <p:fltVal val="0"/>
                                          </p:val>
                                        </p:tav>
                                      </p:tavLst>
                                    </p:anim>
                                    <p:anim calcmode="lin" valueType="num">
                                      <p:cBhvr>
                                        <p:cTn id="43" dur="1000"/>
                                        <p:tgtEl>
                                          <p:spTgt spid="7"/>
                                        </p:tgtEl>
                                        <p:attrNameLst>
                                          <p:attrName>ppt_h</p:attrName>
                                        </p:attrNameLst>
                                      </p:cBhvr>
                                      <p:tavLst>
                                        <p:tav tm="0">
                                          <p:val>
                                            <p:strVal val="ppt_h"/>
                                          </p:val>
                                        </p:tav>
                                        <p:tav tm="100000">
                                          <p:val>
                                            <p:fltVal val="0"/>
                                          </p:val>
                                        </p:tav>
                                      </p:tavLst>
                                    </p:anim>
                                    <p:anim calcmode="lin" valueType="num">
                                      <p:cBhvr>
                                        <p:cTn id="44" dur="1000"/>
                                        <p:tgtEl>
                                          <p:spTgt spid="7"/>
                                        </p:tgtEl>
                                        <p:attrNameLst>
                                          <p:attrName>style.rotation</p:attrName>
                                        </p:attrNameLst>
                                      </p:cBhvr>
                                      <p:tavLst>
                                        <p:tav tm="0">
                                          <p:val>
                                            <p:fltVal val="0"/>
                                          </p:val>
                                        </p:tav>
                                        <p:tav tm="100000">
                                          <p:val>
                                            <p:fltVal val="90"/>
                                          </p:val>
                                        </p:tav>
                                      </p:tavLst>
                                    </p:anim>
                                    <p:animEffect transition="out" filter="fade">
                                      <p:cBhvr>
                                        <p:cTn id="45" dur="1000"/>
                                        <p:tgtEl>
                                          <p:spTgt spid="7"/>
                                        </p:tgtEl>
                                      </p:cBhvr>
                                    </p:animEffect>
                                    <p:set>
                                      <p:cBhvr>
                                        <p:cTn id="4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31" presetClass="exit" presetSubtype="0" fill="hold" grpId="0" nodeType="clickEffect">
                                  <p:stCondLst>
                                    <p:cond delay="0"/>
                                  </p:stCondLst>
                                  <p:childTnLst>
                                    <p:anim calcmode="lin" valueType="num">
                                      <p:cBhvr>
                                        <p:cTn id="51" dur="1000"/>
                                        <p:tgtEl>
                                          <p:spTgt spid="8"/>
                                        </p:tgtEl>
                                        <p:attrNameLst>
                                          <p:attrName>ppt_w</p:attrName>
                                        </p:attrNameLst>
                                      </p:cBhvr>
                                      <p:tavLst>
                                        <p:tav tm="0">
                                          <p:val>
                                            <p:strVal val="ppt_w"/>
                                          </p:val>
                                        </p:tav>
                                        <p:tav tm="100000">
                                          <p:val>
                                            <p:fltVal val="0"/>
                                          </p:val>
                                        </p:tav>
                                      </p:tavLst>
                                    </p:anim>
                                    <p:anim calcmode="lin" valueType="num">
                                      <p:cBhvr>
                                        <p:cTn id="52" dur="1000"/>
                                        <p:tgtEl>
                                          <p:spTgt spid="8"/>
                                        </p:tgtEl>
                                        <p:attrNameLst>
                                          <p:attrName>ppt_h</p:attrName>
                                        </p:attrNameLst>
                                      </p:cBhvr>
                                      <p:tavLst>
                                        <p:tav tm="0">
                                          <p:val>
                                            <p:strVal val="ppt_h"/>
                                          </p:val>
                                        </p:tav>
                                        <p:tav tm="100000">
                                          <p:val>
                                            <p:fltVal val="0"/>
                                          </p:val>
                                        </p:tav>
                                      </p:tavLst>
                                    </p:anim>
                                    <p:anim calcmode="lin" valueType="num">
                                      <p:cBhvr>
                                        <p:cTn id="53" dur="1000"/>
                                        <p:tgtEl>
                                          <p:spTgt spid="8"/>
                                        </p:tgtEl>
                                        <p:attrNameLst>
                                          <p:attrName>style.rotation</p:attrName>
                                        </p:attrNameLst>
                                      </p:cBhvr>
                                      <p:tavLst>
                                        <p:tav tm="0">
                                          <p:val>
                                            <p:fltVal val="0"/>
                                          </p:val>
                                        </p:tav>
                                        <p:tav tm="100000">
                                          <p:val>
                                            <p:fltVal val="90"/>
                                          </p:val>
                                        </p:tav>
                                      </p:tavLst>
                                    </p:anim>
                                    <p:animEffect transition="out" filter="fade">
                                      <p:cBhvr>
                                        <p:cTn id="54" dur="1000"/>
                                        <p:tgtEl>
                                          <p:spTgt spid="8"/>
                                        </p:tgtEl>
                                      </p:cBhvr>
                                    </p:animEffect>
                                    <p:set>
                                      <p:cBhvr>
                                        <p:cTn id="5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31" presetClass="exit" presetSubtype="0" fill="hold" grpId="0" nodeType="clickEffect">
                                  <p:stCondLst>
                                    <p:cond delay="0"/>
                                  </p:stCondLst>
                                  <p:childTnLst>
                                    <p:anim calcmode="lin" valueType="num">
                                      <p:cBhvr>
                                        <p:cTn id="60" dur="1000"/>
                                        <p:tgtEl>
                                          <p:spTgt spid="9"/>
                                        </p:tgtEl>
                                        <p:attrNameLst>
                                          <p:attrName>ppt_w</p:attrName>
                                        </p:attrNameLst>
                                      </p:cBhvr>
                                      <p:tavLst>
                                        <p:tav tm="0">
                                          <p:val>
                                            <p:strVal val="ppt_w"/>
                                          </p:val>
                                        </p:tav>
                                        <p:tav tm="100000">
                                          <p:val>
                                            <p:fltVal val="0"/>
                                          </p:val>
                                        </p:tav>
                                      </p:tavLst>
                                    </p:anim>
                                    <p:anim calcmode="lin" valueType="num">
                                      <p:cBhvr>
                                        <p:cTn id="61" dur="1000"/>
                                        <p:tgtEl>
                                          <p:spTgt spid="9"/>
                                        </p:tgtEl>
                                        <p:attrNameLst>
                                          <p:attrName>ppt_h</p:attrName>
                                        </p:attrNameLst>
                                      </p:cBhvr>
                                      <p:tavLst>
                                        <p:tav tm="0">
                                          <p:val>
                                            <p:strVal val="ppt_h"/>
                                          </p:val>
                                        </p:tav>
                                        <p:tav tm="100000">
                                          <p:val>
                                            <p:fltVal val="0"/>
                                          </p:val>
                                        </p:tav>
                                      </p:tavLst>
                                    </p:anim>
                                    <p:anim calcmode="lin" valueType="num">
                                      <p:cBhvr>
                                        <p:cTn id="62" dur="1000"/>
                                        <p:tgtEl>
                                          <p:spTgt spid="9"/>
                                        </p:tgtEl>
                                        <p:attrNameLst>
                                          <p:attrName>style.rotation</p:attrName>
                                        </p:attrNameLst>
                                      </p:cBhvr>
                                      <p:tavLst>
                                        <p:tav tm="0">
                                          <p:val>
                                            <p:fltVal val="0"/>
                                          </p:val>
                                        </p:tav>
                                        <p:tav tm="100000">
                                          <p:val>
                                            <p:fltVal val="90"/>
                                          </p:val>
                                        </p:tav>
                                      </p:tavLst>
                                    </p:anim>
                                    <p:animEffect transition="out" filter="fade">
                                      <p:cBhvr>
                                        <p:cTn id="63" dur="1000"/>
                                        <p:tgtEl>
                                          <p:spTgt spid="9"/>
                                        </p:tgtEl>
                                      </p:cBhvr>
                                    </p:animEffect>
                                    <p:set>
                                      <p:cBhvr>
                                        <p:cTn id="64"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31" presetClass="exit" presetSubtype="0" fill="hold" grpId="0" nodeType="clickEffect">
                                  <p:stCondLst>
                                    <p:cond delay="0"/>
                                  </p:stCondLst>
                                  <p:childTnLst>
                                    <p:anim calcmode="lin" valueType="num">
                                      <p:cBhvr>
                                        <p:cTn id="69" dur="1000"/>
                                        <p:tgtEl>
                                          <p:spTgt spid="10"/>
                                        </p:tgtEl>
                                        <p:attrNameLst>
                                          <p:attrName>ppt_w</p:attrName>
                                        </p:attrNameLst>
                                      </p:cBhvr>
                                      <p:tavLst>
                                        <p:tav tm="0">
                                          <p:val>
                                            <p:strVal val="ppt_w"/>
                                          </p:val>
                                        </p:tav>
                                        <p:tav tm="100000">
                                          <p:val>
                                            <p:fltVal val="0"/>
                                          </p:val>
                                        </p:tav>
                                      </p:tavLst>
                                    </p:anim>
                                    <p:anim calcmode="lin" valueType="num">
                                      <p:cBhvr>
                                        <p:cTn id="70" dur="1000"/>
                                        <p:tgtEl>
                                          <p:spTgt spid="10"/>
                                        </p:tgtEl>
                                        <p:attrNameLst>
                                          <p:attrName>ppt_h</p:attrName>
                                        </p:attrNameLst>
                                      </p:cBhvr>
                                      <p:tavLst>
                                        <p:tav tm="0">
                                          <p:val>
                                            <p:strVal val="ppt_h"/>
                                          </p:val>
                                        </p:tav>
                                        <p:tav tm="100000">
                                          <p:val>
                                            <p:fltVal val="0"/>
                                          </p:val>
                                        </p:tav>
                                      </p:tavLst>
                                    </p:anim>
                                    <p:anim calcmode="lin" valueType="num">
                                      <p:cBhvr>
                                        <p:cTn id="71" dur="1000"/>
                                        <p:tgtEl>
                                          <p:spTgt spid="10"/>
                                        </p:tgtEl>
                                        <p:attrNameLst>
                                          <p:attrName>style.rotation</p:attrName>
                                        </p:attrNameLst>
                                      </p:cBhvr>
                                      <p:tavLst>
                                        <p:tav tm="0">
                                          <p:val>
                                            <p:fltVal val="0"/>
                                          </p:val>
                                        </p:tav>
                                        <p:tav tm="100000">
                                          <p:val>
                                            <p:fltVal val="90"/>
                                          </p:val>
                                        </p:tav>
                                      </p:tavLst>
                                    </p:anim>
                                    <p:animEffect transition="out" filter="fade">
                                      <p:cBhvr>
                                        <p:cTn id="72" dur="1000"/>
                                        <p:tgtEl>
                                          <p:spTgt spid="10"/>
                                        </p:tgtEl>
                                      </p:cBhvr>
                                    </p:animEffect>
                                    <p:set>
                                      <p:cBhvr>
                                        <p:cTn id="73"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4" restart="whenNotActive" fill="hold" evtFilter="cancelBubble" nodeType="interactiveSeq">
                <p:stCondLst>
                  <p:cond evt="onClick" delay="0">
                    <p:tgtEl>
                      <p:spTgt spid="11"/>
                    </p:tgtEl>
                  </p:cond>
                </p:stCondLst>
                <p:endSync evt="end" delay="0">
                  <p:rtn val="all"/>
                </p:endSync>
                <p:childTnLst>
                  <p:par>
                    <p:cTn id="75" fill="hold">
                      <p:stCondLst>
                        <p:cond delay="0"/>
                      </p:stCondLst>
                      <p:childTnLst>
                        <p:par>
                          <p:cTn id="76" fill="hold">
                            <p:stCondLst>
                              <p:cond delay="0"/>
                            </p:stCondLst>
                            <p:childTnLst>
                              <p:par>
                                <p:cTn id="77" presetID="31" presetClass="exit" presetSubtype="0" fill="hold" grpId="0" nodeType="clickEffect">
                                  <p:stCondLst>
                                    <p:cond delay="0"/>
                                  </p:stCondLst>
                                  <p:childTnLst>
                                    <p:anim calcmode="lin" valueType="num">
                                      <p:cBhvr>
                                        <p:cTn id="78" dur="1000"/>
                                        <p:tgtEl>
                                          <p:spTgt spid="11"/>
                                        </p:tgtEl>
                                        <p:attrNameLst>
                                          <p:attrName>ppt_w</p:attrName>
                                        </p:attrNameLst>
                                      </p:cBhvr>
                                      <p:tavLst>
                                        <p:tav tm="0">
                                          <p:val>
                                            <p:strVal val="ppt_w"/>
                                          </p:val>
                                        </p:tav>
                                        <p:tav tm="100000">
                                          <p:val>
                                            <p:fltVal val="0"/>
                                          </p:val>
                                        </p:tav>
                                      </p:tavLst>
                                    </p:anim>
                                    <p:anim calcmode="lin" valueType="num">
                                      <p:cBhvr>
                                        <p:cTn id="79" dur="1000"/>
                                        <p:tgtEl>
                                          <p:spTgt spid="11"/>
                                        </p:tgtEl>
                                        <p:attrNameLst>
                                          <p:attrName>ppt_h</p:attrName>
                                        </p:attrNameLst>
                                      </p:cBhvr>
                                      <p:tavLst>
                                        <p:tav tm="0">
                                          <p:val>
                                            <p:strVal val="ppt_h"/>
                                          </p:val>
                                        </p:tav>
                                        <p:tav tm="100000">
                                          <p:val>
                                            <p:fltVal val="0"/>
                                          </p:val>
                                        </p:tav>
                                      </p:tavLst>
                                    </p:anim>
                                    <p:anim calcmode="lin" valueType="num">
                                      <p:cBhvr>
                                        <p:cTn id="80" dur="1000"/>
                                        <p:tgtEl>
                                          <p:spTgt spid="11"/>
                                        </p:tgtEl>
                                        <p:attrNameLst>
                                          <p:attrName>style.rotation</p:attrName>
                                        </p:attrNameLst>
                                      </p:cBhvr>
                                      <p:tavLst>
                                        <p:tav tm="0">
                                          <p:val>
                                            <p:fltVal val="0"/>
                                          </p:val>
                                        </p:tav>
                                        <p:tav tm="100000">
                                          <p:val>
                                            <p:fltVal val="90"/>
                                          </p:val>
                                        </p:tav>
                                      </p:tavLst>
                                    </p:anim>
                                    <p:animEffect transition="out" filter="fade">
                                      <p:cBhvr>
                                        <p:cTn id="81" dur="1000"/>
                                        <p:tgtEl>
                                          <p:spTgt spid="11"/>
                                        </p:tgtEl>
                                      </p:cBhvr>
                                    </p:animEffect>
                                    <p:set>
                                      <p:cBhvr>
                                        <p:cTn id="82"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3" restart="whenNotActive" fill="hold" evtFilter="cancelBubble" nodeType="interactiveSeq">
                <p:stCondLst>
                  <p:cond evt="onClick" delay="0">
                    <p:tgtEl>
                      <p:spTgt spid="12"/>
                    </p:tgtEl>
                  </p:cond>
                </p:stCondLst>
                <p:endSync evt="end" delay="0">
                  <p:rtn val="all"/>
                </p:endSync>
                <p:childTnLst>
                  <p:par>
                    <p:cTn id="84" fill="hold">
                      <p:stCondLst>
                        <p:cond delay="0"/>
                      </p:stCondLst>
                      <p:childTnLst>
                        <p:par>
                          <p:cTn id="85" fill="hold">
                            <p:stCondLst>
                              <p:cond delay="0"/>
                            </p:stCondLst>
                            <p:childTnLst>
                              <p:par>
                                <p:cTn id="86" presetID="31" presetClass="exit" presetSubtype="0" fill="hold" grpId="0" nodeType="clickEffect">
                                  <p:stCondLst>
                                    <p:cond delay="0"/>
                                  </p:stCondLst>
                                  <p:childTnLst>
                                    <p:anim calcmode="lin" valueType="num">
                                      <p:cBhvr>
                                        <p:cTn id="87" dur="1000"/>
                                        <p:tgtEl>
                                          <p:spTgt spid="12"/>
                                        </p:tgtEl>
                                        <p:attrNameLst>
                                          <p:attrName>ppt_w</p:attrName>
                                        </p:attrNameLst>
                                      </p:cBhvr>
                                      <p:tavLst>
                                        <p:tav tm="0">
                                          <p:val>
                                            <p:strVal val="ppt_w"/>
                                          </p:val>
                                        </p:tav>
                                        <p:tav tm="100000">
                                          <p:val>
                                            <p:fltVal val="0"/>
                                          </p:val>
                                        </p:tav>
                                      </p:tavLst>
                                    </p:anim>
                                    <p:anim calcmode="lin" valueType="num">
                                      <p:cBhvr>
                                        <p:cTn id="88" dur="1000"/>
                                        <p:tgtEl>
                                          <p:spTgt spid="12"/>
                                        </p:tgtEl>
                                        <p:attrNameLst>
                                          <p:attrName>ppt_h</p:attrName>
                                        </p:attrNameLst>
                                      </p:cBhvr>
                                      <p:tavLst>
                                        <p:tav tm="0">
                                          <p:val>
                                            <p:strVal val="ppt_h"/>
                                          </p:val>
                                        </p:tav>
                                        <p:tav tm="100000">
                                          <p:val>
                                            <p:fltVal val="0"/>
                                          </p:val>
                                        </p:tav>
                                      </p:tavLst>
                                    </p:anim>
                                    <p:anim calcmode="lin" valueType="num">
                                      <p:cBhvr>
                                        <p:cTn id="89" dur="1000"/>
                                        <p:tgtEl>
                                          <p:spTgt spid="12"/>
                                        </p:tgtEl>
                                        <p:attrNameLst>
                                          <p:attrName>style.rotation</p:attrName>
                                        </p:attrNameLst>
                                      </p:cBhvr>
                                      <p:tavLst>
                                        <p:tav tm="0">
                                          <p:val>
                                            <p:fltVal val="0"/>
                                          </p:val>
                                        </p:tav>
                                        <p:tav tm="100000">
                                          <p:val>
                                            <p:fltVal val="90"/>
                                          </p:val>
                                        </p:tav>
                                      </p:tavLst>
                                    </p:anim>
                                    <p:animEffect transition="out" filter="fade">
                                      <p:cBhvr>
                                        <p:cTn id="90" dur="1000"/>
                                        <p:tgtEl>
                                          <p:spTgt spid="12"/>
                                        </p:tgtEl>
                                      </p:cBhvr>
                                    </p:animEffect>
                                    <p:set>
                                      <p:cBhvr>
                                        <p:cTn id="91"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2" restart="whenNotActive" fill="hold" evtFilter="cancelBubble" nodeType="interactiveSeq">
                <p:stCondLst>
                  <p:cond evt="onClick" delay="0">
                    <p:tgtEl>
                      <p:spTgt spid="13"/>
                    </p:tgtEl>
                  </p:cond>
                </p:stCondLst>
                <p:endSync evt="end" delay="0">
                  <p:rtn val="all"/>
                </p:endSync>
                <p:childTnLst>
                  <p:par>
                    <p:cTn id="93" fill="hold">
                      <p:stCondLst>
                        <p:cond delay="0"/>
                      </p:stCondLst>
                      <p:childTnLst>
                        <p:par>
                          <p:cTn id="94" fill="hold">
                            <p:stCondLst>
                              <p:cond delay="0"/>
                            </p:stCondLst>
                            <p:childTnLst>
                              <p:par>
                                <p:cTn id="95" presetID="31" presetClass="exit" presetSubtype="0" fill="hold" grpId="0" nodeType="clickEffect">
                                  <p:stCondLst>
                                    <p:cond delay="0"/>
                                  </p:stCondLst>
                                  <p:childTnLst>
                                    <p:anim calcmode="lin" valueType="num">
                                      <p:cBhvr>
                                        <p:cTn id="96" dur="1000"/>
                                        <p:tgtEl>
                                          <p:spTgt spid="13"/>
                                        </p:tgtEl>
                                        <p:attrNameLst>
                                          <p:attrName>ppt_w</p:attrName>
                                        </p:attrNameLst>
                                      </p:cBhvr>
                                      <p:tavLst>
                                        <p:tav tm="0">
                                          <p:val>
                                            <p:strVal val="ppt_w"/>
                                          </p:val>
                                        </p:tav>
                                        <p:tav tm="100000">
                                          <p:val>
                                            <p:fltVal val="0"/>
                                          </p:val>
                                        </p:tav>
                                      </p:tavLst>
                                    </p:anim>
                                    <p:anim calcmode="lin" valueType="num">
                                      <p:cBhvr>
                                        <p:cTn id="97" dur="1000"/>
                                        <p:tgtEl>
                                          <p:spTgt spid="13"/>
                                        </p:tgtEl>
                                        <p:attrNameLst>
                                          <p:attrName>ppt_h</p:attrName>
                                        </p:attrNameLst>
                                      </p:cBhvr>
                                      <p:tavLst>
                                        <p:tav tm="0">
                                          <p:val>
                                            <p:strVal val="ppt_h"/>
                                          </p:val>
                                        </p:tav>
                                        <p:tav tm="100000">
                                          <p:val>
                                            <p:fltVal val="0"/>
                                          </p:val>
                                        </p:tav>
                                      </p:tavLst>
                                    </p:anim>
                                    <p:anim calcmode="lin" valueType="num">
                                      <p:cBhvr>
                                        <p:cTn id="98" dur="1000"/>
                                        <p:tgtEl>
                                          <p:spTgt spid="13"/>
                                        </p:tgtEl>
                                        <p:attrNameLst>
                                          <p:attrName>style.rotation</p:attrName>
                                        </p:attrNameLst>
                                      </p:cBhvr>
                                      <p:tavLst>
                                        <p:tav tm="0">
                                          <p:val>
                                            <p:fltVal val="0"/>
                                          </p:val>
                                        </p:tav>
                                        <p:tav tm="100000">
                                          <p:val>
                                            <p:fltVal val="90"/>
                                          </p:val>
                                        </p:tav>
                                      </p:tavLst>
                                    </p:anim>
                                    <p:animEffect transition="out" filter="fade">
                                      <p:cBhvr>
                                        <p:cTn id="99" dur="1000"/>
                                        <p:tgtEl>
                                          <p:spTgt spid="13"/>
                                        </p:tgtEl>
                                      </p:cBhvr>
                                    </p:animEffect>
                                    <p:set>
                                      <p:cBhvr>
                                        <p:cTn id="100"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01" restart="whenNotActive" fill="hold" evtFilter="cancelBubble" nodeType="interactiveSeq">
                <p:stCondLst>
                  <p:cond evt="onClick" delay="0">
                    <p:tgtEl>
                      <p:spTgt spid="14"/>
                    </p:tgtEl>
                  </p:cond>
                </p:stCondLst>
                <p:endSync evt="end" delay="0">
                  <p:rtn val="all"/>
                </p:endSync>
                <p:childTnLst>
                  <p:par>
                    <p:cTn id="102" fill="hold">
                      <p:stCondLst>
                        <p:cond delay="0"/>
                      </p:stCondLst>
                      <p:childTnLst>
                        <p:par>
                          <p:cTn id="103" fill="hold">
                            <p:stCondLst>
                              <p:cond delay="0"/>
                            </p:stCondLst>
                            <p:childTnLst>
                              <p:par>
                                <p:cTn id="104" presetID="31" presetClass="exit" presetSubtype="0" fill="hold" grpId="0" nodeType="clickEffect">
                                  <p:stCondLst>
                                    <p:cond delay="0"/>
                                  </p:stCondLst>
                                  <p:childTnLst>
                                    <p:anim calcmode="lin" valueType="num">
                                      <p:cBhvr>
                                        <p:cTn id="105" dur="1000"/>
                                        <p:tgtEl>
                                          <p:spTgt spid="14"/>
                                        </p:tgtEl>
                                        <p:attrNameLst>
                                          <p:attrName>ppt_w</p:attrName>
                                        </p:attrNameLst>
                                      </p:cBhvr>
                                      <p:tavLst>
                                        <p:tav tm="0">
                                          <p:val>
                                            <p:strVal val="ppt_w"/>
                                          </p:val>
                                        </p:tav>
                                        <p:tav tm="100000">
                                          <p:val>
                                            <p:fltVal val="0"/>
                                          </p:val>
                                        </p:tav>
                                      </p:tavLst>
                                    </p:anim>
                                    <p:anim calcmode="lin" valueType="num">
                                      <p:cBhvr>
                                        <p:cTn id="106" dur="1000"/>
                                        <p:tgtEl>
                                          <p:spTgt spid="14"/>
                                        </p:tgtEl>
                                        <p:attrNameLst>
                                          <p:attrName>ppt_h</p:attrName>
                                        </p:attrNameLst>
                                      </p:cBhvr>
                                      <p:tavLst>
                                        <p:tav tm="0">
                                          <p:val>
                                            <p:strVal val="ppt_h"/>
                                          </p:val>
                                        </p:tav>
                                        <p:tav tm="100000">
                                          <p:val>
                                            <p:fltVal val="0"/>
                                          </p:val>
                                        </p:tav>
                                      </p:tavLst>
                                    </p:anim>
                                    <p:anim calcmode="lin" valueType="num">
                                      <p:cBhvr>
                                        <p:cTn id="107" dur="1000"/>
                                        <p:tgtEl>
                                          <p:spTgt spid="14"/>
                                        </p:tgtEl>
                                        <p:attrNameLst>
                                          <p:attrName>style.rotation</p:attrName>
                                        </p:attrNameLst>
                                      </p:cBhvr>
                                      <p:tavLst>
                                        <p:tav tm="0">
                                          <p:val>
                                            <p:fltVal val="0"/>
                                          </p:val>
                                        </p:tav>
                                        <p:tav tm="100000">
                                          <p:val>
                                            <p:fltVal val="90"/>
                                          </p:val>
                                        </p:tav>
                                      </p:tavLst>
                                    </p:anim>
                                    <p:animEffect transition="out" filter="fade">
                                      <p:cBhvr>
                                        <p:cTn id="108" dur="1000"/>
                                        <p:tgtEl>
                                          <p:spTgt spid="14"/>
                                        </p:tgtEl>
                                      </p:cBhvr>
                                    </p:animEffect>
                                    <p:set>
                                      <p:cBhvr>
                                        <p:cTn id="109"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10" restart="whenNotActive" fill="hold" evtFilter="cancelBubble" nodeType="interactiveSeq">
                <p:stCondLst>
                  <p:cond evt="onClick" delay="0">
                    <p:tgtEl>
                      <p:spTgt spid="15"/>
                    </p:tgtEl>
                  </p:cond>
                </p:stCondLst>
                <p:endSync evt="end" delay="0">
                  <p:rtn val="all"/>
                </p:endSync>
                <p:childTnLst>
                  <p:par>
                    <p:cTn id="111" fill="hold">
                      <p:stCondLst>
                        <p:cond delay="0"/>
                      </p:stCondLst>
                      <p:childTnLst>
                        <p:par>
                          <p:cTn id="112" fill="hold">
                            <p:stCondLst>
                              <p:cond delay="0"/>
                            </p:stCondLst>
                            <p:childTnLst>
                              <p:par>
                                <p:cTn id="113" presetID="31" presetClass="exit" presetSubtype="0" fill="hold" grpId="0" nodeType="clickEffect">
                                  <p:stCondLst>
                                    <p:cond delay="0"/>
                                  </p:stCondLst>
                                  <p:childTnLst>
                                    <p:anim calcmode="lin" valueType="num">
                                      <p:cBhvr>
                                        <p:cTn id="114" dur="1000"/>
                                        <p:tgtEl>
                                          <p:spTgt spid="15"/>
                                        </p:tgtEl>
                                        <p:attrNameLst>
                                          <p:attrName>ppt_w</p:attrName>
                                        </p:attrNameLst>
                                      </p:cBhvr>
                                      <p:tavLst>
                                        <p:tav tm="0">
                                          <p:val>
                                            <p:strVal val="ppt_w"/>
                                          </p:val>
                                        </p:tav>
                                        <p:tav tm="100000">
                                          <p:val>
                                            <p:fltVal val="0"/>
                                          </p:val>
                                        </p:tav>
                                      </p:tavLst>
                                    </p:anim>
                                    <p:anim calcmode="lin" valueType="num">
                                      <p:cBhvr>
                                        <p:cTn id="115" dur="1000"/>
                                        <p:tgtEl>
                                          <p:spTgt spid="15"/>
                                        </p:tgtEl>
                                        <p:attrNameLst>
                                          <p:attrName>ppt_h</p:attrName>
                                        </p:attrNameLst>
                                      </p:cBhvr>
                                      <p:tavLst>
                                        <p:tav tm="0">
                                          <p:val>
                                            <p:strVal val="ppt_h"/>
                                          </p:val>
                                        </p:tav>
                                        <p:tav tm="100000">
                                          <p:val>
                                            <p:fltVal val="0"/>
                                          </p:val>
                                        </p:tav>
                                      </p:tavLst>
                                    </p:anim>
                                    <p:anim calcmode="lin" valueType="num">
                                      <p:cBhvr>
                                        <p:cTn id="116" dur="1000"/>
                                        <p:tgtEl>
                                          <p:spTgt spid="15"/>
                                        </p:tgtEl>
                                        <p:attrNameLst>
                                          <p:attrName>style.rotation</p:attrName>
                                        </p:attrNameLst>
                                      </p:cBhvr>
                                      <p:tavLst>
                                        <p:tav tm="0">
                                          <p:val>
                                            <p:fltVal val="0"/>
                                          </p:val>
                                        </p:tav>
                                        <p:tav tm="100000">
                                          <p:val>
                                            <p:fltVal val="90"/>
                                          </p:val>
                                        </p:tav>
                                      </p:tavLst>
                                    </p:anim>
                                    <p:animEffect transition="out" filter="fade">
                                      <p:cBhvr>
                                        <p:cTn id="117" dur="1000"/>
                                        <p:tgtEl>
                                          <p:spTgt spid="15"/>
                                        </p:tgtEl>
                                      </p:cBhvr>
                                    </p:animEffect>
                                    <p:set>
                                      <p:cBhvr>
                                        <p:cTn id="118"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9" restart="whenNotActive" fill="hold" evtFilter="cancelBubble" nodeType="interactiveSeq">
                <p:stCondLst>
                  <p:cond evt="onClick" delay="0">
                    <p:tgtEl>
                      <p:spTgt spid="16"/>
                    </p:tgtEl>
                  </p:cond>
                </p:stCondLst>
                <p:endSync evt="end" delay="0">
                  <p:rtn val="all"/>
                </p:endSync>
                <p:childTnLst>
                  <p:par>
                    <p:cTn id="120" fill="hold">
                      <p:stCondLst>
                        <p:cond delay="0"/>
                      </p:stCondLst>
                      <p:childTnLst>
                        <p:par>
                          <p:cTn id="121" fill="hold">
                            <p:stCondLst>
                              <p:cond delay="0"/>
                            </p:stCondLst>
                            <p:childTnLst>
                              <p:par>
                                <p:cTn id="122" presetID="31" presetClass="exit" presetSubtype="0" fill="hold" grpId="0" nodeType="clickEffect">
                                  <p:stCondLst>
                                    <p:cond delay="0"/>
                                  </p:stCondLst>
                                  <p:childTnLst>
                                    <p:anim calcmode="lin" valueType="num">
                                      <p:cBhvr>
                                        <p:cTn id="123" dur="1000"/>
                                        <p:tgtEl>
                                          <p:spTgt spid="16"/>
                                        </p:tgtEl>
                                        <p:attrNameLst>
                                          <p:attrName>ppt_w</p:attrName>
                                        </p:attrNameLst>
                                      </p:cBhvr>
                                      <p:tavLst>
                                        <p:tav tm="0">
                                          <p:val>
                                            <p:strVal val="ppt_w"/>
                                          </p:val>
                                        </p:tav>
                                        <p:tav tm="100000">
                                          <p:val>
                                            <p:fltVal val="0"/>
                                          </p:val>
                                        </p:tav>
                                      </p:tavLst>
                                    </p:anim>
                                    <p:anim calcmode="lin" valueType="num">
                                      <p:cBhvr>
                                        <p:cTn id="124" dur="1000"/>
                                        <p:tgtEl>
                                          <p:spTgt spid="16"/>
                                        </p:tgtEl>
                                        <p:attrNameLst>
                                          <p:attrName>ppt_h</p:attrName>
                                        </p:attrNameLst>
                                      </p:cBhvr>
                                      <p:tavLst>
                                        <p:tav tm="0">
                                          <p:val>
                                            <p:strVal val="ppt_h"/>
                                          </p:val>
                                        </p:tav>
                                        <p:tav tm="100000">
                                          <p:val>
                                            <p:fltVal val="0"/>
                                          </p:val>
                                        </p:tav>
                                      </p:tavLst>
                                    </p:anim>
                                    <p:anim calcmode="lin" valueType="num">
                                      <p:cBhvr>
                                        <p:cTn id="125" dur="1000"/>
                                        <p:tgtEl>
                                          <p:spTgt spid="16"/>
                                        </p:tgtEl>
                                        <p:attrNameLst>
                                          <p:attrName>style.rotation</p:attrName>
                                        </p:attrNameLst>
                                      </p:cBhvr>
                                      <p:tavLst>
                                        <p:tav tm="0">
                                          <p:val>
                                            <p:fltVal val="0"/>
                                          </p:val>
                                        </p:tav>
                                        <p:tav tm="100000">
                                          <p:val>
                                            <p:fltVal val="90"/>
                                          </p:val>
                                        </p:tav>
                                      </p:tavLst>
                                    </p:anim>
                                    <p:animEffect transition="out" filter="fade">
                                      <p:cBhvr>
                                        <p:cTn id="126" dur="1000"/>
                                        <p:tgtEl>
                                          <p:spTgt spid="16"/>
                                        </p:tgtEl>
                                      </p:cBhvr>
                                    </p:animEffect>
                                    <p:set>
                                      <p:cBhvr>
                                        <p:cTn id="12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28" restart="whenNotActive" fill="hold" evtFilter="cancelBubble" nodeType="interactiveSeq">
                <p:stCondLst>
                  <p:cond evt="onClick" delay="0">
                    <p:tgtEl>
                      <p:spTgt spid="17"/>
                    </p:tgtEl>
                  </p:cond>
                </p:stCondLst>
                <p:endSync evt="end" delay="0">
                  <p:rtn val="all"/>
                </p:endSync>
                <p:childTnLst>
                  <p:par>
                    <p:cTn id="129" fill="hold">
                      <p:stCondLst>
                        <p:cond delay="0"/>
                      </p:stCondLst>
                      <p:childTnLst>
                        <p:par>
                          <p:cTn id="130" fill="hold">
                            <p:stCondLst>
                              <p:cond delay="0"/>
                            </p:stCondLst>
                            <p:childTnLst>
                              <p:par>
                                <p:cTn id="131" presetID="31" presetClass="exit" presetSubtype="0" fill="hold" grpId="0" nodeType="clickEffect">
                                  <p:stCondLst>
                                    <p:cond delay="0"/>
                                  </p:stCondLst>
                                  <p:childTnLst>
                                    <p:anim calcmode="lin" valueType="num">
                                      <p:cBhvr>
                                        <p:cTn id="132" dur="1000"/>
                                        <p:tgtEl>
                                          <p:spTgt spid="17"/>
                                        </p:tgtEl>
                                        <p:attrNameLst>
                                          <p:attrName>ppt_w</p:attrName>
                                        </p:attrNameLst>
                                      </p:cBhvr>
                                      <p:tavLst>
                                        <p:tav tm="0">
                                          <p:val>
                                            <p:strVal val="ppt_w"/>
                                          </p:val>
                                        </p:tav>
                                        <p:tav tm="100000">
                                          <p:val>
                                            <p:fltVal val="0"/>
                                          </p:val>
                                        </p:tav>
                                      </p:tavLst>
                                    </p:anim>
                                    <p:anim calcmode="lin" valueType="num">
                                      <p:cBhvr>
                                        <p:cTn id="133" dur="1000"/>
                                        <p:tgtEl>
                                          <p:spTgt spid="17"/>
                                        </p:tgtEl>
                                        <p:attrNameLst>
                                          <p:attrName>ppt_h</p:attrName>
                                        </p:attrNameLst>
                                      </p:cBhvr>
                                      <p:tavLst>
                                        <p:tav tm="0">
                                          <p:val>
                                            <p:strVal val="ppt_h"/>
                                          </p:val>
                                        </p:tav>
                                        <p:tav tm="100000">
                                          <p:val>
                                            <p:fltVal val="0"/>
                                          </p:val>
                                        </p:tav>
                                      </p:tavLst>
                                    </p:anim>
                                    <p:anim calcmode="lin" valueType="num">
                                      <p:cBhvr>
                                        <p:cTn id="134" dur="1000"/>
                                        <p:tgtEl>
                                          <p:spTgt spid="17"/>
                                        </p:tgtEl>
                                        <p:attrNameLst>
                                          <p:attrName>style.rotation</p:attrName>
                                        </p:attrNameLst>
                                      </p:cBhvr>
                                      <p:tavLst>
                                        <p:tav tm="0">
                                          <p:val>
                                            <p:fltVal val="0"/>
                                          </p:val>
                                        </p:tav>
                                        <p:tav tm="100000">
                                          <p:val>
                                            <p:fltVal val="90"/>
                                          </p:val>
                                        </p:tav>
                                      </p:tavLst>
                                    </p:anim>
                                    <p:animEffect transition="out" filter="fade">
                                      <p:cBhvr>
                                        <p:cTn id="135" dur="1000"/>
                                        <p:tgtEl>
                                          <p:spTgt spid="17"/>
                                        </p:tgtEl>
                                      </p:cBhvr>
                                    </p:animEffect>
                                    <p:set>
                                      <p:cBhvr>
                                        <p:cTn id="136"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7" restart="whenNotActive" fill="hold" evtFilter="cancelBubble" nodeType="interactiveSeq">
                <p:stCondLst>
                  <p:cond evt="onClick" delay="0">
                    <p:tgtEl>
                      <p:spTgt spid="18"/>
                    </p:tgtEl>
                  </p:cond>
                </p:stCondLst>
                <p:endSync evt="end" delay="0">
                  <p:rtn val="all"/>
                </p:endSync>
                <p:childTnLst>
                  <p:par>
                    <p:cTn id="138" fill="hold">
                      <p:stCondLst>
                        <p:cond delay="0"/>
                      </p:stCondLst>
                      <p:childTnLst>
                        <p:par>
                          <p:cTn id="139" fill="hold">
                            <p:stCondLst>
                              <p:cond delay="0"/>
                            </p:stCondLst>
                            <p:childTnLst>
                              <p:par>
                                <p:cTn id="140" presetID="31" presetClass="exit" presetSubtype="0" fill="hold" grpId="0" nodeType="clickEffect">
                                  <p:stCondLst>
                                    <p:cond delay="0"/>
                                  </p:stCondLst>
                                  <p:childTnLst>
                                    <p:anim calcmode="lin" valueType="num">
                                      <p:cBhvr>
                                        <p:cTn id="141" dur="1000"/>
                                        <p:tgtEl>
                                          <p:spTgt spid="18"/>
                                        </p:tgtEl>
                                        <p:attrNameLst>
                                          <p:attrName>ppt_w</p:attrName>
                                        </p:attrNameLst>
                                      </p:cBhvr>
                                      <p:tavLst>
                                        <p:tav tm="0">
                                          <p:val>
                                            <p:strVal val="ppt_w"/>
                                          </p:val>
                                        </p:tav>
                                        <p:tav tm="100000">
                                          <p:val>
                                            <p:fltVal val="0"/>
                                          </p:val>
                                        </p:tav>
                                      </p:tavLst>
                                    </p:anim>
                                    <p:anim calcmode="lin" valueType="num">
                                      <p:cBhvr>
                                        <p:cTn id="142" dur="1000"/>
                                        <p:tgtEl>
                                          <p:spTgt spid="18"/>
                                        </p:tgtEl>
                                        <p:attrNameLst>
                                          <p:attrName>ppt_h</p:attrName>
                                        </p:attrNameLst>
                                      </p:cBhvr>
                                      <p:tavLst>
                                        <p:tav tm="0">
                                          <p:val>
                                            <p:strVal val="ppt_h"/>
                                          </p:val>
                                        </p:tav>
                                        <p:tav tm="100000">
                                          <p:val>
                                            <p:fltVal val="0"/>
                                          </p:val>
                                        </p:tav>
                                      </p:tavLst>
                                    </p:anim>
                                    <p:anim calcmode="lin" valueType="num">
                                      <p:cBhvr>
                                        <p:cTn id="143" dur="1000"/>
                                        <p:tgtEl>
                                          <p:spTgt spid="18"/>
                                        </p:tgtEl>
                                        <p:attrNameLst>
                                          <p:attrName>style.rotation</p:attrName>
                                        </p:attrNameLst>
                                      </p:cBhvr>
                                      <p:tavLst>
                                        <p:tav tm="0">
                                          <p:val>
                                            <p:fltVal val="0"/>
                                          </p:val>
                                        </p:tav>
                                        <p:tav tm="100000">
                                          <p:val>
                                            <p:fltVal val="90"/>
                                          </p:val>
                                        </p:tav>
                                      </p:tavLst>
                                    </p:anim>
                                    <p:animEffect transition="out" filter="fade">
                                      <p:cBhvr>
                                        <p:cTn id="144" dur="1000"/>
                                        <p:tgtEl>
                                          <p:spTgt spid="18"/>
                                        </p:tgtEl>
                                      </p:cBhvr>
                                    </p:animEffect>
                                    <p:set>
                                      <p:cBhvr>
                                        <p:cTn id="145"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6" restart="whenNotActive" fill="hold" evtFilter="cancelBubble" nodeType="interactiveSeq">
                <p:stCondLst>
                  <p:cond evt="onClick" delay="0">
                    <p:tgtEl>
                      <p:spTgt spid="19"/>
                    </p:tgtEl>
                  </p:cond>
                </p:stCondLst>
                <p:endSync evt="end" delay="0">
                  <p:rtn val="all"/>
                </p:endSync>
                <p:childTnLst>
                  <p:par>
                    <p:cTn id="147" fill="hold">
                      <p:stCondLst>
                        <p:cond delay="0"/>
                      </p:stCondLst>
                      <p:childTnLst>
                        <p:par>
                          <p:cTn id="148" fill="hold">
                            <p:stCondLst>
                              <p:cond delay="0"/>
                            </p:stCondLst>
                            <p:childTnLst>
                              <p:par>
                                <p:cTn id="149" presetID="31" presetClass="exit" presetSubtype="0" fill="hold" grpId="1" nodeType="clickEffect">
                                  <p:stCondLst>
                                    <p:cond delay="0"/>
                                  </p:stCondLst>
                                  <p:childTnLst>
                                    <p:anim calcmode="lin" valueType="num">
                                      <p:cBhvr>
                                        <p:cTn id="150" dur="1000"/>
                                        <p:tgtEl>
                                          <p:spTgt spid="3"/>
                                        </p:tgtEl>
                                        <p:attrNameLst>
                                          <p:attrName>ppt_w</p:attrName>
                                        </p:attrNameLst>
                                      </p:cBhvr>
                                      <p:tavLst>
                                        <p:tav tm="0">
                                          <p:val>
                                            <p:strVal val="ppt_w"/>
                                          </p:val>
                                        </p:tav>
                                        <p:tav tm="100000">
                                          <p:val>
                                            <p:fltVal val="0"/>
                                          </p:val>
                                        </p:tav>
                                      </p:tavLst>
                                    </p:anim>
                                    <p:anim calcmode="lin" valueType="num">
                                      <p:cBhvr>
                                        <p:cTn id="151" dur="1000"/>
                                        <p:tgtEl>
                                          <p:spTgt spid="3"/>
                                        </p:tgtEl>
                                        <p:attrNameLst>
                                          <p:attrName>ppt_h</p:attrName>
                                        </p:attrNameLst>
                                      </p:cBhvr>
                                      <p:tavLst>
                                        <p:tav tm="0">
                                          <p:val>
                                            <p:strVal val="ppt_h"/>
                                          </p:val>
                                        </p:tav>
                                        <p:tav tm="100000">
                                          <p:val>
                                            <p:fltVal val="0"/>
                                          </p:val>
                                        </p:tav>
                                      </p:tavLst>
                                    </p:anim>
                                    <p:anim calcmode="lin" valueType="num">
                                      <p:cBhvr>
                                        <p:cTn id="152" dur="1000"/>
                                        <p:tgtEl>
                                          <p:spTgt spid="3"/>
                                        </p:tgtEl>
                                        <p:attrNameLst>
                                          <p:attrName>style.rotation</p:attrName>
                                        </p:attrNameLst>
                                      </p:cBhvr>
                                      <p:tavLst>
                                        <p:tav tm="0">
                                          <p:val>
                                            <p:fltVal val="0"/>
                                          </p:val>
                                        </p:tav>
                                        <p:tav tm="100000">
                                          <p:val>
                                            <p:fltVal val="90"/>
                                          </p:val>
                                        </p:tav>
                                      </p:tavLst>
                                    </p:anim>
                                    <p:animEffect transition="out" filter="fade">
                                      <p:cBhvr>
                                        <p:cTn id="153" dur="1000"/>
                                        <p:tgtEl>
                                          <p:spTgt spid="3"/>
                                        </p:tgtEl>
                                      </p:cBhvr>
                                    </p:animEffect>
                                    <p:set>
                                      <p:cBhvr>
                                        <p:cTn id="154" dur="1" fill="hold">
                                          <p:stCondLst>
                                            <p:cond delay="999"/>
                                          </p:stCondLst>
                                        </p:cTn>
                                        <p:tgtEl>
                                          <p:spTgt spid="3"/>
                                        </p:tgtEl>
                                        <p:attrNameLst>
                                          <p:attrName>style.visibility</p:attrName>
                                        </p:attrNameLst>
                                      </p:cBhvr>
                                      <p:to>
                                        <p:strVal val="hidden"/>
                                      </p:to>
                                    </p:set>
                                  </p:childTnLst>
                                </p:cTn>
                              </p:par>
                              <p:par>
                                <p:cTn id="155" presetID="31" presetClass="exit" presetSubtype="0" fill="hold" grpId="1" nodeType="withEffect">
                                  <p:stCondLst>
                                    <p:cond delay="0"/>
                                  </p:stCondLst>
                                  <p:childTnLst>
                                    <p:anim calcmode="lin" valueType="num">
                                      <p:cBhvr>
                                        <p:cTn id="156" dur="1000"/>
                                        <p:tgtEl>
                                          <p:spTgt spid="4"/>
                                        </p:tgtEl>
                                        <p:attrNameLst>
                                          <p:attrName>ppt_w</p:attrName>
                                        </p:attrNameLst>
                                      </p:cBhvr>
                                      <p:tavLst>
                                        <p:tav tm="0">
                                          <p:val>
                                            <p:strVal val="ppt_w"/>
                                          </p:val>
                                        </p:tav>
                                        <p:tav tm="100000">
                                          <p:val>
                                            <p:fltVal val="0"/>
                                          </p:val>
                                        </p:tav>
                                      </p:tavLst>
                                    </p:anim>
                                    <p:anim calcmode="lin" valueType="num">
                                      <p:cBhvr>
                                        <p:cTn id="157" dur="1000"/>
                                        <p:tgtEl>
                                          <p:spTgt spid="4"/>
                                        </p:tgtEl>
                                        <p:attrNameLst>
                                          <p:attrName>ppt_h</p:attrName>
                                        </p:attrNameLst>
                                      </p:cBhvr>
                                      <p:tavLst>
                                        <p:tav tm="0">
                                          <p:val>
                                            <p:strVal val="ppt_h"/>
                                          </p:val>
                                        </p:tav>
                                        <p:tav tm="100000">
                                          <p:val>
                                            <p:fltVal val="0"/>
                                          </p:val>
                                        </p:tav>
                                      </p:tavLst>
                                    </p:anim>
                                    <p:anim calcmode="lin" valueType="num">
                                      <p:cBhvr>
                                        <p:cTn id="158" dur="1000"/>
                                        <p:tgtEl>
                                          <p:spTgt spid="4"/>
                                        </p:tgtEl>
                                        <p:attrNameLst>
                                          <p:attrName>style.rotation</p:attrName>
                                        </p:attrNameLst>
                                      </p:cBhvr>
                                      <p:tavLst>
                                        <p:tav tm="0">
                                          <p:val>
                                            <p:fltVal val="0"/>
                                          </p:val>
                                        </p:tav>
                                        <p:tav tm="100000">
                                          <p:val>
                                            <p:fltVal val="90"/>
                                          </p:val>
                                        </p:tav>
                                      </p:tavLst>
                                    </p:anim>
                                    <p:animEffect transition="out" filter="fade">
                                      <p:cBhvr>
                                        <p:cTn id="159" dur="1000"/>
                                        <p:tgtEl>
                                          <p:spTgt spid="4"/>
                                        </p:tgtEl>
                                      </p:cBhvr>
                                    </p:animEffect>
                                    <p:set>
                                      <p:cBhvr>
                                        <p:cTn id="160" dur="1" fill="hold">
                                          <p:stCondLst>
                                            <p:cond delay="999"/>
                                          </p:stCondLst>
                                        </p:cTn>
                                        <p:tgtEl>
                                          <p:spTgt spid="4"/>
                                        </p:tgtEl>
                                        <p:attrNameLst>
                                          <p:attrName>style.visibility</p:attrName>
                                        </p:attrNameLst>
                                      </p:cBhvr>
                                      <p:to>
                                        <p:strVal val="hidden"/>
                                      </p:to>
                                    </p:set>
                                  </p:childTnLst>
                                </p:cTn>
                              </p:par>
                              <p:par>
                                <p:cTn id="161" presetID="31" presetClass="exit" presetSubtype="0" fill="hold" grpId="1" nodeType="withEffect">
                                  <p:stCondLst>
                                    <p:cond delay="0"/>
                                  </p:stCondLst>
                                  <p:childTnLst>
                                    <p:anim calcmode="lin" valueType="num">
                                      <p:cBhvr>
                                        <p:cTn id="162" dur="1000"/>
                                        <p:tgtEl>
                                          <p:spTgt spid="5"/>
                                        </p:tgtEl>
                                        <p:attrNameLst>
                                          <p:attrName>ppt_w</p:attrName>
                                        </p:attrNameLst>
                                      </p:cBhvr>
                                      <p:tavLst>
                                        <p:tav tm="0">
                                          <p:val>
                                            <p:strVal val="ppt_w"/>
                                          </p:val>
                                        </p:tav>
                                        <p:tav tm="100000">
                                          <p:val>
                                            <p:fltVal val="0"/>
                                          </p:val>
                                        </p:tav>
                                      </p:tavLst>
                                    </p:anim>
                                    <p:anim calcmode="lin" valueType="num">
                                      <p:cBhvr>
                                        <p:cTn id="163" dur="1000"/>
                                        <p:tgtEl>
                                          <p:spTgt spid="5"/>
                                        </p:tgtEl>
                                        <p:attrNameLst>
                                          <p:attrName>ppt_h</p:attrName>
                                        </p:attrNameLst>
                                      </p:cBhvr>
                                      <p:tavLst>
                                        <p:tav tm="0">
                                          <p:val>
                                            <p:strVal val="ppt_h"/>
                                          </p:val>
                                        </p:tav>
                                        <p:tav tm="100000">
                                          <p:val>
                                            <p:fltVal val="0"/>
                                          </p:val>
                                        </p:tav>
                                      </p:tavLst>
                                    </p:anim>
                                    <p:anim calcmode="lin" valueType="num">
                                      <p:cBhvr>
                                        <p:cTn id="164" dur="1000"/>
                                        <p:tgtEl>
                                          <p:spTgt spid="5"/>
                                        </p:tgtEl>
                                        <p:attrNameLst>
                                          <p:attrName>style.rotation</p:attrName>
                                        </p:attrNameLst>
                                      </p:cBhvr>
                                      <p:tavLst>
                                        <p:tav tm="0">
                                          <p:val>
                                            <p:fltVal val="0"/>
                                          </p:val>
                                        </p:tav>
                                        <p:tav tm="100000">
                                          <p:val>
                                            <p:fltVal val="90"/>
                                          </p:val>
                                        </p:tav>
                                      </p:tavLst>
                                    </p:anim>
                                    <p:animEffect transition="out" filter="fade">
                                      <p:cBhvr>
                                        <p:cTn id="165" dur="1000"/>
                                        <p:tgtEl>
                                          <p:spTgt spid="5"/>
                                        </p:tgtEl>
                                      </p:cBhvr>
                                    </p:animEffect>
                                    <p:set>
                                      <p:cBhvr>
                                        <p:cTn id="166" dur="1" fill="hold">
                                          <p:stCondLst>
                                            <p:cond delay="999"/>
                                          </p:stCondLst>
                                        </p:cTn>
                                        <p:tgtEl>
                                          <p:spTgt spid="5"/>
                                        </p:tgtEl>
                                        <p:attrNameLst>
                                          <p:attrName>style.visibility</p:attrName>
                                        </p:attrNameLst>
                                      </p:cBhvr>
                                      <p:to>
                                        <p:strVal val="hidden"/>
                                      </p:to>
                                    </p:set>
                                  </p:childTnLst>
                                </p:cTn>
                              </p:par>
                              <p:par>
                                <p:cTn id="167" presetID="31" presetClass="exit" presetSubtype="0" fill="hold" grpId="1" nodeType="withEffect">
                                  <p:stCondLst>
                                    <p:cond delay="0"/>
                                  </p:stCondLst>
                                  <p:childTnLst>
                                    <p:anim calcmode="lin" valueType="num">
                                      <p:cBhvr>
                                        <p:cTn id="168" dur="1000"/>
                                        <p:tgtEl>
                                          <p:spTgt spid="6"/>
                                        </p:tgtEl>
                                        <p:attrNameLst>
                                          <p:attrName>ppt_w</p:attrName>
                                        </p:attrNameLst>
                                      </p:cBhvr>
                                      <p:tavLst>
                                        <p:tav tm="0">
                                          <p:val>
                                            <p:strVal val="ppt_w"/>
                                          </p:val>
                                        </p:tav>
                                        <p:tav tm="100000">
                                          <p:val>
                                            <p:fltVal val="0"/>
                                          </p:val>
                                        </p:tav>
                                      </p:tavLst>
                                    </p:anim>
                                    <p:anim calcmode="lin" valueType="num">
                                      <p:cBhvr>
                                        <p:cTn id="169" dur="1000"/>
                                        <p:tgtEl>
                                          <p:spTgt spid="6"/>
                                        </p:tgtEl>
                                        <p:attrNameLst>
                                          <p:attrName>ppt_h</p:attrName>
                                        </p:attrNameLst>
                                      </p:cBhvr>
                                      <p:tavLst>
                                        <p:tav tm="0">
                                          <p:val>
                                            <p:strVal val="ppt_h"/>
                                          </p:val>
                                        </p:tav>
                                        <p:tav tm="100000">
                                          <p:val>
                                            <p:fltVal val="0"/>
                                          </p:val>
                                        </p:tav>
                                      </p:tavLst>
                                    </p:anim>
                                    <p:anim calcmode="lin" valueType="num">
                                      <p:cBhvr>
                                        <p:cTn id="170" dur="1000"/>
                                        <p:tgtEl>
                                          <p:spTgt spid="6"/>
                                        </p:tgtEl>
                                        <p:attrNameLst>
                                          <p:attrName>style.rotation</p:attrName>
                                        </p:attrNameLst>
                                      </p:cBhvr>
                                      <p:tavLst>
                                        <p:tav tm="0">
                                          <p:val>
                                            <p:fltVal val="0"/>
                                          </p:val>
                                        </p:tav>
                                        <p:tav tm="100000">
                                          <p:val>
                                            <p:fltVal val="90"/>
                                          </p:val>
                                        </p:tav>
                                      </p:tavLst>
                                    </p:anim>
                                    <p:animEffect transition="out" filter="fade">
                                      <p:cBhvr>
                                        <p:cTn id="171" dur="1000"/>
                                        <p:tgtEl>
                                          <p:spTgt spid="6"/>
                                        </p:tgtEl>
                                      </p:cBhvr>
                                    </p:animEffect>
                                    <p:set>
                                      <p:cBhvr>
                                        <p:cTn id="172" dur="1" fill="hold">
                                          <p:stCondLst>
                                            <p:cond delay="999"/>
                                          </p:stCondLst>
                                        </p:cTn>
                                        <p:tgtEl>
                                          <p:spTgt spid="6"/>
                                        </p:tgtEl>
                                        <p:attrNameLst>
                                          <p:attrName>style.visibility</p:attrName>
                                        </p:attrNameLst>
                                      </p:cBhvr>
                                      <p:to>
                                        <p:strVal val="hidden"/>
                                      </p:to>
                                    </p:set>
                                  </p:childTnLst>
                                </p:cTn>
                              </p:par>
                              <p:par>
                                <p:cTn id="173" presetID="31" presetClass="exit" presetSubtype="0" fill="hold" grpId="1" nodeType="withEffect">
                                  <p:stCondLst>
                                    <p:cond delay="0"/>
                                  </p:stCondLst>
                                  <p:childTnLst>
                                    <p:anim calcmode="lin" valueType="num">
                                      <p:cBhvr>
                                        <p:cTn id="174" dur="1000"/>
                                        <p:tgtEl>
                                          <p:spTgt spid="7"/>
                                        </p:tgtEl>
                                        <p:attrNameLst>
                                          <p:attrName>ppt_w</p:attrName>
                                        </p:attrNameLst>
                                      </p:cBhvr>
                                      <p:tavLst>
                                        <p:tav tm="0">
                                          <p:val>
                                            <p:strVal val="ppt_w"/>
                                          </p:val>
                                        </p:tav>
                                        <p:tav tm="100000">
                                          <p:val>
                                            <p:fltVal val="0"/>
                                          </p:val>
                                        </p:tav>
                                      </p:tavLst>
                                    </p:anim>
                                    <p:anim calcmode="lin" valueType="num">
                                      <p:cBhvr>
                                        <p:cTn id="175" dur="1000"/>
                                        <p:tgtEl>
                                          <p:spTgt spid="7"/>
                                        </p:tgtEl>
                                        <p:attrNameLst>
                                          <p:attrName>ppt_h</p:attrName>
                                        </p:attrNameLst>
                                      </p:cBhvr>
                                      <p:tavLst>
                                        <p:tav tm="0">
                                          <p:val>
                                            <p:strVal val="ppt_h"/>
                                          </p:val>
                                        </p:tav>
                                        <p:tav tm="100000">
                                          <p:val>
                                            <p:fltVal val="0"/>
                                          </p:val>
                                        </p:tav>
                                      </p:tavLst>
                                    </p:anim>
                                    <p:anim calcmode="lin" valueType="num">
                                      <p:cBhvr>
                                        <p:cTn id="176" dur="1000"/>
                                        <p:tgtEl>
                                          <p:spTgt spid="7"/>
                                        </p:tgtEl>
                                        <p:attrNameLst>
                                          <p:attrName>style.rotation</p:attrName>
                                        </p:attrNameLst>
                                      </p:cBhvr>
                                      <p:tavLst>
                                        <p:tav tm="0">
                                          <p:val>
                                            <p:fltVal val="0"/>
                                          </p:val>
                                        </p:tav>
                                        <p:tav tm="100000">
                                          <p:val>
                                            <p:fltVal val="90"/>
                                          </p:val>
                                        </p:tav>
                                      </p:tavLst>
                                    </p:anim>
                                    <p:animEffect transition="out" filter="fade">
                                      <p:cBhvr>
                                        <p:cTn id="177" dur="1000"/>
                                        <p:tgtEl>
                                          <p:spTgt spid="7"/>
                                        </p:tgtEl>
                                      </p:cBhvr>
                                    </p:animEffect>
                                    <p:set>
                                      <p:cBhvr>
                                        <p:cTn id="178" dur="1" fill="hold">
                                          <p:stCondLst>
                                            <p:cond delay="999"/>
                                          </p:stCondLst>
                                        </p:cTn>
                                        <p:tgtEl>
                                          <p:spTgt spid="7"/>
                                        </p:tgtEl>
                                        <p:attrNameLst>
                                          <p:attrName>style.visibility</p:attrName>
                                        </p:attrNameLst>
                                      </p:cBhvr>
                                      <p:to>
                                        <p:strVal val="hidden"/>
                                      </p:to>
                                    </p:set>
                                  </p:childTnLst>
                                </p:cTn>
                              </p:par>
                              <p:par>
                                <p:cTn id="179" presetID="31" presetClass="exit" presetSubtype="0" fill="hold" grpId="1" nodeType="withEffect">
                                  <p:stCondLst>
                                    <p:cond delay="0"/>
                                  </p:stCondLst>
                                  <p:childTnLst>
                                    <p:anim calcmode="lin" valueType="num">
                                      <p:cBhvr>
                                        <p:cTn id="180" dur="1000"/>
                                        <p:tgtEl>
                                          <p:spTgt spid="8"/>
                                        </p:tgtEl>
                                        <p:attrNameLst>
                                          <p:attrName>ppt_w</p:attrName>
                                        </p:attrNameLst>
                                      </p:cBhvr>
                                      <p:tavLst>
                                        <p:tav tm="0">
                                          <p:val>
                                            <p:strVal val="ppt_w"/>
                                          </p:val>
                                        </p:tav>
                                        <p:tav tm="100000">
                                          <p:val>
                                            <p:fltVal val="0"/>
                                          </p:val>
                                        </p:tav>
                                      </p:tavLst>
                                    </p:anim>
                                    <p:anim calcmode="lin" valueType="num">
                                      <p:cBhvr>
                                        <p:cTn id="181" dur="1000"/>
                                        <p:tgtEl>
                                          <p:spTgt spid="8"/>
                                        </p:tgtEl>
                                        <p:attrNameLst>
                                          <p:attrName>ppt_h</p:attrName>
                                        </p:attrNameLst>
                                      </p:cBhvr>
                                      <p:tavLst>
                                        <p:tav tm="0">
                                          <p:val>
                                            <p:strVal val="ppt_h"/>
                                          </p:val>
                                        </p:tav>
                                        <p:tav tm="100000">
                                          <p:val>
                                            <p:fltVal val="0"/>
                                          </p:val>
                                        </p:tav>
                                      </p:tavLst>
                                    </p:anim>
                                    <p:anim calcmode="lin" valueType="num">
                                      <p:cBhvr>
                                        <p:cTn id="182" dur="1000"/>
                                        <p:tgtEl>
                                          <p:spTgt spid="8"/>
                                        </p:tgtEl>
                                        <p:attrNameLst>
                                          <p:attrName>style.rotation</p:attrName>
                                        </p:attrNameLst>
                                      </p:cBhvr>
                                      <p:tavLst>
                                        <p:tav tm="0">
                                          <p:val>
                                            <p:fltVal val="0"/>
                                          </p:val>
                                        </p:tav>
                                        <p:tav tm="100000">
                                          <p:val>
                                            <p:fltVal val="90"/>
                                          </p:val>
                                        </p:tav>
                                      </p:tavLst>
                                    </p:anim>
                                    <p:animEffect transition="out" filter="fade">
                                      <p:cBhvr>
                                        <p:cTn id="183" dur="1000"/>
                                        <p:tgtEl>
                                          <p:spTgt spid="8"/>
                                        </p:tgtEl>
                                      </p:cBhvr>
                                    </p:animEffect>
                                    <p:set>
                                      <p:cBhvr>
                                        <p:cTn id="184" dur="1" fill="hold">
                                          <p:stCondLst>
                                            <p:cond delay="999"/>
                                          </p:stCondLst>
                                        </p:cTn>
                                        <p:tgtEl>
                                          <p:spTgt spid="8"/>
                                        </p:tgtEl>
                                        <p:attrNameLst>
                                          <p:attrName>style.visibility</p:attrName>
                                        </p:attrNameLst>
                                      </p:cBhvr>
                                      <p:to>
                                        <p:strVal val="hidden"/>
                                      </p:to>
                                    </p:set>
                                  </p:childTnLst>
                                </p:cTn>
                              </p:par>
                              <p:par>
                                <p:cTn id="185" presetID="31" presetClass="exit" presetSubtype="0" fill="hold" grpId="1" nodeType="withEffect">
                                  <p:stCondLst>
                                    <p:cond delay="0"/>
                                  </p:stCondLst>
                                  <p:childTnLst>
                                    <p:anim calcmode="lin" valueType="num">
                                      <p:cBhvr>
                                        <p:cTn id="186" dur="1000"/>
                                        <p:tgtEl>
                                          <p:spTgt spid="9"/>
                                        </p:tgtEl>
                                        <p:attrNameLst>
                                          <p:attrName>ppt_w</p:attrName>
                                        </p:attrNameLst>
                                      </p:cBhvr>
                                      <p:tavLst>
                                        <p:tav tm="0">
                                          <p:val>
                                            <p:strVal val="ppt_w"/>
                                          </p:val>
                                        </p:tav>
                                        <p:tav tm="100000">
                                          <p:val>
                                            <p:fltVal val="0"/>
                                          </p:val>
                                        </p:tav>
                                      </p:tavLst>
                                    </p:anim>
                                    <p:anim calcmode="lin" valueType="num">
                                      <p:cBhvr>
                                        <p:cTn id="187" dur="1000"/>
                                        <p:tgtEl>
                                          <p:spTgt spid="9"/>
                                        </p:tgtEl>
                                        <p:attrNameLst>
                                          <p:attrName>ppt_h</p:attrName>
                                        </p:attrNameLst>
                                      </p:cBhvr>
                                      <p:tavLst>
                                        <p:tav tm="0">
                                          <p:val>
                                            <p:strVal val="ppt_h"/>
                                          </p:val>
                                        </p:tav>
                                        <p:tav tm="100000">
                                          <p:val>
                                            <p:fltVal val="0"/>
                                          </p:val>
                                        </p:tav>
                                      </p:tavLst>
                                    </p:anim>
                                    <p:anim calcmode="lin" valueType="num">
                                      <p:cBhvr>
                                        <p:cTn id="188" dur="1000"/>
                                        <p:tgtEl>
                                          <p:spTgt spid="9"/>
                                        </p:tgtEl>
                                        <p:attrNameLst>
                                          <p:attrName>style.rotation</p:attrName>
                                        </p:attrNameLst>
                                      </p:cBhvr>
                                      <p:tavLst>
                                        <p:tav tm="0">
                                          <p:val>
                                            <p:fltVal val="0"/>
                                          </p:val>
                                        </p:tav>
                                        <p:tav tm="100000">
                                          <p:val>
                                            <p:fltVal val="90"/>
                                          </p:val>
                                        </p:tav>
                                      </p:tavLst>
                                    </p:anim>
                                    <p:animEffect transition="out" filter="fade">
                                      <p:cBhvr>
                                        <p:cTn id="189" dur="1000"/>
                                        <p:tgtEl>
                                          <p:spTgt spid="9"/>
                                        </p:tgtEl>
                                      </p:cBhvr>
                                    </p:animEffect>
                                    <p:set>
                                      <p:cBhvr>
                                        <p:cTn id="190" dur="1" fill="hold">
                                          <p:stCondLst>
                                            <p:cond delay="999"/>
                                          </p:stCondLst>
                                        </p:cTn>
                                        <p:tgtEl>
                                          <p:spTgt spid="9"/>
                                        </p:tgtEl>
                                        <p:attrNameLst>
                                          <p:attrName>style.visibility</p:attrName>
                                        </p:attrNameLst>
                                      </p:cBhvr>
                                      <p:to>
                                        <p:strVal val="hidden"/>
                                      </p:to>
                                    </p:set>
                                  </p:childTnLst>
                                </p:cTn>
                              </p:par>
                              <p:par>
                                <p:cTn id="191" presetID="31" presetClass="exit" presetSubtype="0" fill="hold" grpId="1" nodeType="withEffect">
                                  <p:stCondLst>
                                    <p:cond delay="0"/>
                                  </p:stCondLst>
                                  <p:childTnLst>
                                    <p:anim calcmode="lin" valueType="num">
                                      <p:cBhvr>
                                        <p:cTn id="192" dur="1000"/>
                                        <p:tgtEl>
                                          <p:spTgt spid="10"/>
                                        </p:tgtEl>
                                        <p:attrNameLst>
                                          <p:attrName>ppt_w</p:attrName>
                                        </p:attrNameLst>
                                      </p:cBhvr>
                                      <p:tavLst>
                                        <p:tav tm="0">
                                          <p:val>
                                            <p:strVal val="ppt_w"/>
                                          </p:val>
                                        </p:tav>
                                        <p:tav tm="100000">
                                          <p:val>
                                            <p:fltVal val="0"/>
                                          </p:val>
                                        </p:tav>
                                      </p:tavLst>
                                    </p:anim>
                                    <p:anim calcmode="lin" valueType="num">
                                      <p:cBhvr>
                                        <p:cTn id="193" dur="1000"/>
                                        <p:tgtEl>
                                          <p:spTgt spid="10"/>
                                        </p:tgtEl>
                                        <p:attrNameLst>
                                          <p:attrName>ppt_h</p:attrName>
                                        </p:attrNameLst>
                                      </p:cBhvr>
                                      <p:tavLst>
                                        <p:tav tm="0">
                                          <p:val>
                                            <p:strVal val="ppt_h"/>
                                          </p:val>
                                        </p:tav>
                                        <p:tav tm="100000">
                                          <p:val>
                                            <p:fltVal val="0"/>
                                          </p:val>
                                        </p:tav>
                                      </p:tavLst>
                                    </p:anim>
                                    <p:anim calcmode="lin" valueType="num">
                                      <p:cBhvr>
                                        <p:cTn id="194" dur="1000"/>
                                        <p:tgtEl>
                                          <p:spTgt spid="10"/>
                                        </p:tgtEl>
                                        <p:attrNameLst>
                                          <p:attrName>style.rotation</p:attrName>
                                        </p:attrNameLst>
                                      </p:cBhvr>
                                      <p:tavLst>
                                        <p:tav tm="0">
                                          <p:val>
                                            <p:fltVal val="0"/>
                                          </p:val>
                                        </p:tav>
                                        <p:tav tm="100000">
                                          <p:val>
                                            <p:fltVal val="90"/>
                                          </p:val>
                                        </p:tav>
                                      </p:tavLst>
                                    </p:anim>
                                    <p:animEffect transition="out" filter="fade">
                                      <p:cBhvr>
                                        <p:cTn id="195" dur="1000"/>
                                        <p:tgtEl>
                                          <p:spTgt spid="10"/>
                                        </p:tgtEl>
                                      </p:cBhvr>
                                    </p:animEffect>
                                    <p:set>
                                      <p:cBhvr>
                                        <p:cTn id="196" dur="1" fill="hold">
                                          <p:stCondLst>
                                            <p:cond delay="999"/>
                                          </p:stCondLst>
                                        </p:cTn>
                                        <p:tgtEl>
                                          <p:spTgt spid="10"/>
                                        </p:tgtEl>
                                        <p:attrNameLst>
                                          <p:attrName>style.visibility</p:attrName>
                                        </p:attrNameLst>
                                      </p:cBhvr>
                                      <p:to>
                                        <p:strVal val="hidden"/>
                                      </p:to>
                                    </p:set>
                                  </p:childTnLst>
                                </p:cTn>
                              </p:par>
                              <p:par>
                                <p:cTn id="197" presetID="31" presetClass="exit" presetSubtype="0" fill="hold" grpId="1" nodeType="withEffect">
                                  <p:stCondLst>
                                    <p:cond delay="0"/>
                                  </p:stCondLst>
                                  <p:childTnLst>
                                    <p:anim calcmode="lin" valueType="num">
                                      <p:cBhvr>
                                        <p:cTn id="198" dur="1000"/>
                                        <p:tgtEl>
                                          <p:spTgt spid="11"/>
                                        </p:tgtEl>
                                        <p:attrNameLst>
                                          <p:attrName>ppt_w</p:attrName>
                                        </p:attrNameLst>
                                      </p:cBhvr>
                                      <p:tavLst>
                                        <p:tav tm="0">
                                          <p:val>
                                            <p:strVal val="ppt_w"/>
                                          </p:val>
                                        </p:tav>
                                        <p:tav tm="100000">
                                          <p:val>
                                            <p:fltVal val="0"/>
                                          </p:val>
                                        </p:tav>
                                      </p:tavLst>
                                    </p:anim>
                                    <p:anim calcmode="lin" valueType="num">
                                      <p:cBhvr>
                                        <p:cTn id="199" dur="1000"/>
                                        <p:tgtEl>
                                          <p:spTgt spid="11"/>
                                        </p:tgtEl>
                                        <p:attrNameLst>
                                          <p:attrName>ppt_h</p:attrName>
                                        </p:attrNameLst>
                                      </p:cBhvr>
                                      <p:tavLst>
                                        <p:tav tm="0">
                                          <p:val>
                                            <p:strVal val="ppt_h"/>
                                          </p:val>
                                        </p:tav>
                                        <p:tav tm="100000">
                                          <p:val>
                                            <p:fltVal val="0"/>
                                          </p:val>
                                        </p:tav>
                                      </p:tavLst>
                                    </p:anim>
                                    <p:anim calcmode="lin" valueType="num">
                                      <p:cBhvr>
                                        <p:cTn id="200" dur="1000"/>
                                        <p:tgtEl>
                                          <p:spTgt spid="11"/>
                                        </p:tgtEl>
                                        <p:attrNameLst>
                                          <p:attrName>style.rotation</p:attrName>
                                        </p:attrNameLst>
                                      </p:cBhvr>
                                      <p:tavLst>
                                        <p:tav tm="0">
                                          <p:val>
                                            <p:fltVal val="0"/>
                                          </p:val>
                                        </p:tav>
                                        <p:tav tm="100000">
                                          <p:val>
                                            <p:fltVal val="90"/>
                                          </p:val>
                                        </p:tav>
                                      </p:tavLst>
                                    </p:anim>
                                    <p:animEffect transition="out" filter="fade">
                                      <p:cBhvr>
                                        <p:cTn id="201" dur="1000"/>
                                        <p:tgtEl>
                                          <p:spTgt spid="11"/>
                                        </p:tgtEl>
                                      </p:cBhvr>
                                    </p:animEffect>
                                    <p:set>
                                      <p:cBhvr>
                                        <p:cTn id="202" dur="1" fill="hold">
                                          <p:stCondLst>
                                            <p:cond delay="999"/>
                                          </p:stCondLst>
                                        </p:cTn>
                                        <p:tgtEl>
                                          <p:spTgt spid="11"/>
                                        </p:tgtEl>
                                        <p:attrNameLst>
                                          <p:attrName>style.visibility</p:attrName>
                                        </p:attrNameLst>
                                      </p:cBhvr>
                                      <p:to>
                                        <p:strVal val="hidden"/>
                                      </p:to>
                                    </p:set>
                                  </p:childTnLst>
                                </p:cTn>
                              </p:par>
                              <p:par>
                                <p:cTn id="203" presetID="31" presetClass="exit" presetSubtype="0" fill="hold" grpId="1" nodeType="withEffect">
                                  <p:stCondLst>
                                    <p:cond delay="0"/>
                                  </p:stCondLst>
                                  <p:childTnLst>
                                    <p:anim calcmode="lin" valueType="num">
                                      <p:cBhvr>
                                        <p:cTn id="204" dur="1000"/>
                                        <p:tgtEl>
                                          <p:spTgt spid="12"/>
                                        </p:tgtEl>
                                        <p:attrNameLst>
                                          <p:attrName>ppt_w</p:attrName>
                                        </p:attrNameLst>
                                      </p:cBhvr>
                                      <p:tavLst>
                                        <p:tav tm="0">
                                          <p:val>
                                            <p:strVal val="ppt_w"/>
                                          </p:val>
                                        </p:tav>
                                        <p:tav tm="100000">
                                          <p:val>
                                            <p:fltVal val="0"/>
                                          </p:val>
                                        </p:tav>
                                      </p:tavLst>
                                    </p:anim>
                                    <p:anim calcmode="lin" valueType="num">
                                      <p:cBhvr>
                                        <p:cTn id="205" dur="1000"/>
                                        <p:tgtEl>
                                          <p:spTgt spid="12"/>
                                        </p:tgtEl>
                                        <p:attrNameLst>
                                          <p:attrName>ppt_h</p:attrName>
                                        </p:attrNameLst>
                                      </p:cBhvr>
                                      <p:tavLst>
                                        <p:tav tm="0">
                                          <p:val>
                                            <p:strVal val="ppt_h"/>
                                          </p:val>
                                        </p:tav>
                                        <p:tav tm="100000">
                                          <p:val>
                                            <p:fltVal val="0"/>
                                          </p:val>
                                        </p:tav>
                                      </p:tavLst>
                                    </p:anim>
                                    <p:anim calcmode="lin" valueType="num">
                                      <p:cBhvr>
                                        <p:cTn id="206" dur="1000"/>
                                        <p:tgtEl>
                                          <p:spTgt spid="12"/>
                                        </p:tgtEl>
                                        <p:attrNameLst>
                                          <p:attrName>style.rotation</p:attrName>
                                        </p:attrNameLst>
                                      </p:cBhvr>
                                      <p:tavLst>
                                        <p:tav tm="0">
                                          <p:val>
                                            <p:fltVal val="0"/>
                                          </p:val>
                                        </p:tav>
                                        <p:tav tm="100000">
                                          <p:val>
                                            <p:fltVal val="90"/>
                                          </p:val>
                                        </p:tav>
                                      </p:tavLst>
                                    </p:anim>
                                    <p:animEffect transition="out" filter="fade">
                                      <p:cBhvr>
                                        <p:cTn id="207" dur="1000"/>
                                        <p:tgtEl>
                                          <p:spTgt spid="12"/>
                                        </p:tgtEl>
                                      </p:cBhvr>
                                    </p:animEffect>
                                    <p:set>
                                      <p:cBhvr>
                                        <p:cTn id="208" dur="1" fill="hold">
                                          <p:stCondLst>
                                            <p:cond delay="999"/>
                                          </p:stCondLst>
                                        </p:cTn>
                                        <p:tgtEl>
                                          <p:spTgt spid="12"/>
                                        </p:tgtEl>
                                        <p:attrNameLst>
                                          <p:attrName>style.visibility</p:attrName>
                                        </p:attrNameLst>
                                      </p:cBhvr>
                                      <p:to>
                                        <p:strVal val="hidden"/>
                                      </p:to>
                                    </p:set>
                                  </p:childTnLst>
                                </p:cTn>
                              </p:par>
                              <p:par>
                                <p:cTn id="209" presetID="31" presetClass="exit" presetSubtype="0" fill="hold" grpId="1" nodeType="withEffect">
                                  <p:stCondLst>
                                    <p:cond delay="0"/>
                                  </p:stCondLst>
                                  <p:childTnLst>
                                    <p:anim calcmode="lin" valueType="num">
                                      <p:cBhvr>
                                        <p:cTn id="210" dur="1000"/>
                                        <p:tgtEl>
                                          <p:spTgt spid="13"/>
                                        </p:tgtEl>
                                        <p:attrNameLst>
                                          <p:attrName>ppt_w</p:attrName>
                                        </p:attrNameLst>
                                      </p:cBhvr>
                                      <p:tavLst>
                                        <p:tav tm="0">
                                          <p:val>
                                            <p:strVal val="ppt_w"/>
                                          </p:val>
                                        </p:tav>
                                        <p:tav tm="100000">
                                          <p:val>
                                            <p:fltVal val="0"/>
                                          </p:val>
                                        </p:tav>
                                      </p:tavLst>
                                    </p:anim>
                                    <p:anim calcmode="lin" valueType="num">
                                      <p:cBhvr>
                                        <p:cTn id="211" dur="1000"/>
                                        <p:tgtEl>
                                          <p:spTgt spid="13"/>
                                        </p:tgtEl>
                                        <p:attrNameLst>
                                          <p:attrName>ppt_h</p:attrName>
                                        </p:attrNameLst>
                                      </p:cBhvr>
                                      <p:tavLst>
                                        <p:tav tm="0">
                                          <p:val>
                                            <p:strVal val="ppt_h"/>
                                          </p:val>
                                        </p:tav>
                                        <p:tav tm="100000">
                                          <p:val>
                                            <p:fltVal val="0"/>
                                          </p:val>
                                        </p:tav>
                                      </p:tavLst>
                                    </p:anim>
                                    <p:anim calcmode="lin" valueType="num">
                                      <p:cBhvr>
                                        <p:cTn id="212" dur="1000"/>
                                        <p:tgtEl>
                                          <p:spTgt spid="13"/>
                                        </p:tgtEl>
                                        <p:attrNameLst>
                                          <p:attrName>style.rotation</p:attrName>
                                        </p:attrNameLst>
                                      </p:cBhvr>
                                      <p:tavLst>
                                        <p:tav tm="0">
                                          <p:val>
                                            <p:fltVal val="0"/>
                                          </p:val>
                                        </p:tav>
                                        <p:tav tm="100000">
                                          <p:val>
                                            <p:fltVal val="90"/>
                                          </p:val>
                                        </p:tav>
                                      </p:tavLst>
                                    </p:anim>
                                    <p:animEffect transition="out" filter="fade">
                                      <p:cBhvr>
                                        <p:cTn id="213" dur="1000"/>
                                        <p:tgtEl>
                                          <p:spTgt spid="13"/>
                                        </p:tgtEl>
                                      </p:cBhvr>
                                    </p:animEffect>
                                    <p:set>
                                      <p:cBhvr>
                                        <p:cTn id="214" dur="1" fill="hold">
                                          <p:stCondLst>
                                            <p:cond delay="999"/>
                                          </p:stCondLst>
                                        </p:cTn>
                                        <p:tgtEl>
                                          <p:spTgt spid="13"/>
                                        </p:tgtEl>
                                        <p:attrNameLst>
                                          <p:attrName>style.visibility</p:attrName>
                                        </p:attrNameLst>
                                      </p:cBhvr>
                                      <p:to>
                                        <p:strVal val="hidden"/>
                                      </p:to>
                                    </p:set>
                                  </p:childTnLst>
                                </p:cTn>
                              </p:par>
                              <p:par>
                                <p:cTn id="215" presetID="31" presetClass="exit" presetSubtype="0" fill="hold" grpId="1" nodeType="withEffect">
                                  <p:stCondLst>
                                    <p:cond delay="0"/>
                                  </p:stCondLst>
                                  <p:childTnLst>
                                    <p:anim calcmode="lin" valueType="num">
                                      <p:cBhvr>
                                        <p:cTn id="216" dur="1000"/>
                                        <p:tgtEl>
                                          <p:spTgt spid="14"/>
                                        </p:tgtEl>
                                        <p:attrNameLst>
                                          <p:attrName>ppt_w</p:attrName>
                                        </p:attrNameLst>
                                      </p:cBhvr>
                                      <p:tavLst>
                                        <p:tav tm="0">
                                          <p:val>
                                            <p:strVal val="ppt_w"/>
                                          </p:val>
                                        </p:tav>
                                        <p:tav tm="100000">
                                          <p:val>
                                            <p:fltVal val="0"/>
                                          </p:val>
                                        </p:tav>
                                      </p:tavLst>
                                    </p:anim>
                                    <p:anim calcmode="lin" valueType="num">
                                      <p:cBhvr>
                                        <p:cTn id="217" dur="1000"/>
                                        <p:tgtEl>
                                          <p:spTgt spid="14"/>
                                        </p:tgtEl>
                                        <p:attrNameLst>
                                          <p:attrName>ppt_h</p:attrName>
                                        </p:attrNameLst>
                                      </p:cBhvr>
                                      <p:tavLst>
                                        <p:tav tm="0">
                                          <p:val>
                                            <p:strVal val="ppt_h"/>
                                          </p:val>
                                        </p:tav>
                                        <p:tav tm="100000">
                                          <p:val>
                                            <p:fltVal val="0"/>
                                          </p:val>
                                        </p:tav>
                                      </p:tavLst>
                                    </p:anim>
                                    <p:anim calcmode="lin" valueType="num">
                                      <p:cBhvr>
                                        <p:cTn id="218" dur="1000"/>
                                        <p:tgtEl>
                                          <p:spTgt spid="14"/>
                                        </p:tgtEl>
                                        <p:attrNameLst>
                                          <p:attrName>style.rotation</p:attrName>
                                        </p:attrNameLst>
                                      </p:cBhvr>
                                      <p:tavLst>
                                        <p:tav tm="0">
                                          <p:val>
                                            <p:fltVal val="0"/>
                                          </p:val>
                                        </p:tav>
                                        <p:tav tm="100000">
                                          <p:val>
                                            <p:fltVal val="90"/>
                                          </p:val>
                                        </p:tav>
                                      </p:tavLst>
                                    </p:anim>
                                    <p:animEffect transition="out" filter="fade">
                                      <p:cBhvr>
                                        <p:cTn id="219" dur="1000"/>
                                        <p:tgtEl>
                                          <p:spTgt spid="14"/>
                                        </p:tgtEl>
                                      </p:cBhvr>
                                    </p:animEffect>
                                    <p:set>
                                      <p:cBhvr>
                                        <p:cTn id="220" dur="1" fill="hold">
                                          <p:stCondLst>
                                            <p:cond delay="999"/>
                                          </p:stCondLst>
                                        </p:cTn>
                                        <p:tgtEl>
                                          <p:spTgt spid="14"/>
                                        </p:tgtEl>
                                        <p:attrNameLst>
                                          <p:attrName>style.visibility</p:attrName>
                                        </p:attrNameLst>
                                      </p:cBhvr>
                                      <p:to>
                                        <p:strVal val="hidden"/>
                                      </p:to>
                                    </p:set>
                                  </p:childTnLst>
                                </p:cTn>
                              </p:par>
                              <p:par>
                                <p:cTn id="221" presetID="31" presetClass="exit" presetSubtype="0" fill="hold" grpId="1" nodeType="withEffect">
                                  <p:stCondLst>
                                    <p:cond delay="0"/>
                                  </p:stCondLst>
                                  <p:childTnLst>
                                    <p:anim calcmode="lin" valueType="num">
                                      <p:cBhvr>
                                        <p:cTn id="222" dur="1000"/>
                                        <p:tgtEl>
                                          <p:spTgt spid="15"/>
                                        </p:tgtEl>
                                        <p:attrNameLst>
                                          <p:attrName>ppt_w</p:attrName>
                                        </p:attrNameLst>
                                      </p:cBhvr>
                                      <p:tavLst>
                                        <p:tav tm="0">
                                          <p:val>
                                            <p:strVal val="ppt_w"/>
                                          </p:val>
                                        </p:tav>
                                        <p:tav tm="100000">
                                          <p:val>
                                            <p:fltVal val="0"/>
                                          </p:val>
                                        </p:tav>
                                      </p:tavLst>
                                    </p:anim>
                                    <p:anim calcmode="lin" valueType="num">
                                      <p:cBhvr>
                                        <p:cTn id="223" dur="1000"/>
                                        <p:tgtEl>
                                          <p:spTgt spid="15"/>
                                        </p:tgtEl>
                                        <p:attrNameLst>
                                          <p:attrName>ppt_h</p:attrName>
                                        </p:attrNameLst>
                                      </p:cBhvr>
                                      <p:tavLst>
                                        <p:tav tm="0">
                                          <p:val>
                                            <p:strVal val="ppt_h"/>
                                          </p:val>
                                        </p:tav>
                                        <p:tav tm="100000">
                                          <p:val>
                                            <p:fltVal val="0"/>
                                          </p:val>
                                        </p:tav>
                                      </p:tavLst>
                                    </p:anim>
                                    <p:anim calcmode="lin" valueType="num">
                                      <p:cBhvr>
                                        <p:cTn id="224" dur="1000"/>
                                        <p:tgtEl>
                                          <p:spTgt spid="15"/>
                                        </p:tgtEl>
                                        <p:attrNameLst>
                                          <p:attrName>style.rotation</p:attrName>
                                        </p:attrNameLst>
                                      </p:cBhvr>
                                      <p:tavLst>
                                        <p:tav tm="0">
                                          <p:val>
                                            <p:fltVal val="0"/>
                                          </p:val>
                                        </p:tav>
                                        <p:tav tm="100000">
                                          <p:val>
                                            <p:fltVal val="90"/>
                                          </p:val>
                                        </p:tav>
                                      </p:tavLst>
                                    </p:anim>
                                    <p:animEffect transition="out" filter="fade">
                                      <p:cBhvr>
                                        <p:cTn id="225" dur="1000"/>
                                        <p:tgtEl>
                                          <p:spTgt spid="15"/>
                                        </p:tgtEl>
                                      </p:cBhvr>
                                    </p:animEffect>
                                    <p:set>
                                      <p:cBhvr>
                                        <p:cTn id="226" dur="1" fill="hold">
                                          <p:stCondLst>
                                            <p:cond delay="999"/>
                                          </p:stCondLst>
                                        </p:cTn>
                                        <p:tgtEl>
                                          <p:spTgt spid="15"/>
                                        </p:tgtEl>
                                        <p:attrNameLst>
                                          <p:attrName>style.visibility</p:attrName>
                                        </p:attrNameLst>
                                      </p:cBhvr>
                                      <p:to>
                                        <p:strVal val="hidden"/>
                                      </p:to>
                                    </p:set>
                                  </p:childTnLst>
                                </p:cTn>
                              </p:par>
                              <p:par>
                                <p:cTn id="227" presetID="31" presetClass="exit" presetSubtype="0" fill="hold" grpId="1" nodeType="withEffect">
                                  <p:stCondLst>
                                    <p:cond delay="0"/>
                                  </p:stCondLst>
                                  <p:childTnLst>
                                    <p:anim calcmode="lin" valueType="num">
                                      <p:cBhvr>
                                        <p:cTn id="228" dur="1000"/>
                                        <p:tgtEl>
                                          <p:spTgt spid="16"/>
                                        </p:tgtEl>
                                        <p:attrNameLst>
                                          <p:attrName>ppt_w</p:attrName>
                                        </p:attrNameLst>
                                      </p:cBhvr>
                                      <p:tavLst>
                                        <p:tav tm="0">
                                          <p:val>
                                            <p:strVal val="ppt_w"/>
                                          </p:val>
                                        </p:tav>
                                        <p:tav tm="100000">
                                          <p:val>
                                            <p:fltVal val="0"/>
                                          </p:val>
                                        </p:tav>
                                      </p:tavLst>
                                    </p:anim>
                                    <p:anim calcmode="lin" valueType="num">
                                      <p:cBhvr>
                                        <p:cTn id="229" dur="1000"/>
                                        <p:tgtEl>
                                          <p:spTgt spid="16"/>
                                        </p:tgtEl>
                                        <p:attrNameLst>
                                          <p:attrName>ppt_h</p:attrName>
                                        </p:attrNameLst>
                                      </p:cBhvr>
                                      <p:tavLst>
                                        <p:tav tm="0">
                                          <p:val>
                                            <p:strVal val="ppt_h"/>
                                          </p:val>
                                        </p:tav>
                                        <p:tav tm="100000">
                                          <p:val>
                                            <p:fltVal val="0"/>
                                          </p:val>
                                        </p:tav>
                                      </p:tavLst>
                                    </p:anim>
                                    <p:anim calcmode="lin" valueType="num">
                                      <p:cBhvr>
                                        <p:cTn id="230" dur="1000"/>
                                        <p:tgtEl>
                                          <p:spTgt spid="16"/>
                                        </p:tgtEl>
                                        <p:attrNameLst>
                                          <p:attrName>style.rotation</p:attrName>
                                        </p:attrNameLst>
                                      </p:cBhvr>
                                      <p:tavLst>
                                        <p:tav tm="0">
                                          <p:val>
                                            <p:fltVal val="0"/>
                                          </p:val>
                                        </p:tav>
                                        <p:tav tm="100000">
                                          <p:val>
                                            <p:fltVal val="90"/>
                                          </p:val>
                                        </p:tav>
                                      </p:tavLst>
                                    </p:anim>
                                    <p:animEffect transition="out" filter="fade">
                                      <p:cBhvr>
                                        <p:cTn id="231" dur="1000"/>
                                        <p:tgtEl>
                                          <p:spTgt spid="16"/>
                                        </p:tgtEl>
                                      </p:cBhvr>
                                    </p:animEffect>
                                    <p:set>
                                      <p:cBhvr>
                                        <p:cTn id="232" dur="1" fill="hold">
                                          <p:stCondLst>
                                            <p:cond delay="999"/>
                                          </p:stCondLst>
                                        </p:cTn>
                                        <p:tgtEl>
                                          <p:spTgt spid="16"/>
                                        </p:tgtEl>
                                        <p:attrNameLst>
                                          <p:attrName>style.visibility</p:attrName>
                                        </p:attrNameLst>
                                      </p:cBhvr>
                                      <p:to>
                                        <p:strVal val="hidden"/>
                                      </p:to>
                                    </p:set>
                                  </p:childTnLst>
                                </p:cTn>
                              </p:par>
                              <p:par>
                                <p:cTn id="233" presetID="31" presetClass="exit" presetSubtype="0" fill="hold" grpId="1" nodeType="withEffect">
                                  <p:stCondLst>
                                    <p:cond delay="0"/>
                                  </p:stCondLst>
                                  <p:childTnLst>
                                    <p:anim calcmode="lin" valueType="num">
                                      <p:cBhvr>
                                        <p:cTn id="234" dur="1000"/>
                                        <p:tgtEl>
                                          <p:spTgt spid="17"/>
                                        </p:tgtEl>
                                        <p:attrNameLst>
                                          <p:attrName>ppt_w</p:attrName>
                                        </p:attrNameLst>
                                      </p:cBhvr>
                                      <p:tavLst>
                                        <p:tav tm="0">
                                          <p:val>
                                            <p:strVal val="ppt_w"/>
                                          </p:val>
                                        </p:tav>
                                        <p:tav tm="100000">
                                          <p:val>
                                            <p:fltVal val="0"/>
                                          </p:val>
                                        </p:tav>
                                      </p:tavLst>
                                    </p:anim>
                                    <p:anim calcmode="lin" valueType="num">
                                      <p:cBhvr>
                                        <p:cTn id="235" dur="1000"/>
                                        <p:tgtEl>
                                          <p:spTgt spid="17"/>
                                        </p:tgtEl>
                                        <p:attrNameLst>
                                          <p:attrName>ppt_h</p:attrName>
                                        </p:attrNameLst>
                                      </p:cBhvr>
                                      <p:tavLst>
                                        <p:tav tm="0">
                                          <p:val>
                                            <p:strVal val="ppt_h"/>
                                          </p:val>
                                        </p:tav>
                                        <p:tav tm="100000">
                                          <p:val>
                                            <p:fltVal val="0"/>
                                          </p:val>
                                        </p:tav>
                                      </p:tavLst>
                                    </p:anim>
                                    <p:anim calcmode="lin" valueType="num">
                                      <p:cBhvr>
                                        <p:cTn id="236" dur="1000"/>
                                        <p:tgtEl>
                                          <p:spTgt spid="17"/>
                                        </p:tgtEl>
                                        <p:attrNameLst>
                                          <p:attrName>style.rotation</p:attrName>
                                        </p:attrNameLst>
                                      </p:cBhvr>
                                      <p:tavLst>
                                        <p:tav tm="0">
                                          <p:val>
                                            <p:fltVal val="0"/>
                                          </p:val>
                                        </p:tav>
                                        <p:tav tm="100000">
                                          <p:val>
                                            <p:fltVal val="90"/>
                                          </p:val>
                                        </p:tav>
                                      </p:tavLst>
                                    </p:anim>
                                    <p:animEffect transition="out" filter="fade">
                                      <p:cBhvr>
                                        <p:cTn id="237" dur="1000"/>
                                        <p:tgtEl>
                                          <p:spTgt spid="17"/>
                                        </p:tgtEl>
                                      </p:cBhvr>
                                    </p:animEffect>
                                    <p:set>
                                      <p:cBhvr>
                                        <p:cTn id="238" dur="1" fill="hold">
                                          <p:stCondLst>
                                            <p:cond delay="999"/>
                                          </p:stCondLst>
                                        </p:cTn>
                                        <p:tgtEl>
                                          <p:spTgt spid="17"/>
                                        </p:tgtEl>
                                        <p:attrNameLst>
                                          <p:attrName>style.visibility</p:attrName>
                                        </p:attrNameLst>
                                      </p:cBhvr>
                                      <p:to>
                                        <p:strVal val="hidden"/>
                                      </p:to>
                                    </p:set>
                                  </p:childTnLst>
                                </p:cTn>
                              </p:par>
                              <p:par>
                                <p:cTn id="239" presetID="31" presetClass="exit" presetSubtype="0" fill="hold" grpId="1" nodeType="withEffect">
                                  <p:stCondLst>
                                    <p:cond delay="0"/>
                                  </p:stCondLst>
                                  <p:childTnLst>
                                    <p:anim calcmode="lin" valueType="num">
                                      <p:cBhvr>
                                        <p:cTn id="240" dur="1000"/>
                                        <p:tgtEl>
                                          <p:spTgt spid="18"/>
                                        </p:tgtEl>
                                        <p:attrNameLst>
                                          <p:attrName>ppt_w</p:attrName>
                                        </p:attrNameLst>
                                      </p:cBhvr>
                                      <p:tavLst>
                                        <p:tav tm="0">
                                          <p:val>
                                            <p:strVal val="ppt_w"/>
                                          </p:val>
                                        </p:tav>
                                        <p:tav tm="100000">
                                          <p:val>
                                            <p:fltVal val="0"/>
                                          </p:val>
                                        </p:tav>
                                      </p:tavLst>
                                    </p:anim>
                                    <p:anim calcmode="lin" valueType="num">
                                      <p:cBhvr>
                                        <p:cTn id="241" dur="1000"/>
                                        <p:tgtEl>
                                          <p:spTgt spid="18"/>
                                        </p:tgtEl>
                                        <p:attrNameLst>
                                          <p:attrName>ppt_h</p:attrName>
                                        </p:attrNameLst>
                                      </p:cBhvr>
                                      <p:tavLst>
                                        <p:tav tm="0">
                                          <p:val>
                                            <p:strVal val="ppt_h"/>
                                          </p:val>
                                        </p:tav>
                                        <p:tav tm="100000">
                                          <p:val>
                                            <p:fltVal val="0"/>
                                          </p:val>
                                        </p:tav>
                                      </p:tavLst>
                                    </p:anim>
                                    <p:anim calcmode="lin" valueType="num">
                                      <p:cBhvr>
                                        <p:cTn id="242" dur="1000"/>
                                        <p:tgtEl>
                                          <p:spTgt spid="18"/>
                                        </p:tgtEl>
                                        <p:attrNameLst>
                                          <p:attrName>style.rotation</p:attrName>
                                        </p:attrNameLst>
                                      </p:cBhvr>
                                      <p:tavLst>
                                        <p:tav tm="0">
                                          <p:val>
                                            <p:fltVal val="0"/>
                                          </p:val>
                                        </p:tav>
                                        <p:tav tm="100000">
                                          <p:val>
                                            <p:fltVal val="90"/>
                                          </p:val>
                                        </p:tav>
                                      </p:tavLst>
                                    </p:anim>
                                    <p:animEffect transition="out" filter="fade">
                                      <p:cBhvr>
                                        <p:cTn id="243" dur="1000"/>
                                        <p:tgtEl>
                                          <p:spTgt spid="18"/>
                                        </p:tgtEl>
                                      </p:cBhvr>
                                    </p:animEffect>
                                    <p:set>
                                      <p:cBhvr>
                                        <p:cTn id="244" dur="1" fill="hold">
                                          <p:stCondLst>
                                            <p:cond delay="999"/>
                                          </p:stCondLst>
                                        </p:cTn>
                                        <p:tgtEl>
                                          <p:spTgt spid="18"/>
                                        </p:tgtEl>
                                        <p:attrNameLst>
                                          <p:attrName>style.visibility</p:attrName>
                                        </p:attrNameLst>
                                      </p:cBhvr>
                                      <p:to>
                                        <p:strVal val="hidden"/>
                                      </p:to>
                                    </p:set>
                                  </p:childTnLst>
                                </p:cTn>
                              </p:par>
                              <p:par>
                                <p:cTn id="245" presetID="2" presetClass="entr" presetSubtype="1" fill="hold" grpId="0" nodeType="withEffect">
                                  <p:stCondLst>
                                    <p:cond delay="0"/>
                                  </p:stCondLst>
                                  <p:childTnLst>
                                    <p:set>
                                      <p:cBhvr>
                                        <p:cTn id="246" dur="1" fill="hold">
                                          <p:stCondLst>
                                            <p:cond delay="0"/>
                                          </p:stCondLst>
                                        </p:cTn>
                                        <p:tgtEl>
                                          <p:spTgt spid="20"/>
                                        </p:tgtEl>
                                        <p:attrNameLst>
                                          <p:attrName>style.visibility</p:attrName>
                                        </p:attrNameLst>
                                      </p:cBhvr>
                                      <p:to>
                                        <p:strVal val="visible"/>
                                      </p:to>
                                    </p:set>
                                    <p:anim calcmode="lin" valueType="num">
                                      <p:cBhvr additive="base">
                                        <p:cTn id="247" dur="1000" fill="hold"/>
                                        <p:tgtEl>
                                          <p:spTgt spid="20"/>
                                        </p:tgtEl>
                                        <p:attrNameLst>
                                          <p:attrName>ppt_x</p:attrName>
                                        </p:attrNameLst>
                                      </p:cBhvr>
                                      <p:tavLst>
                                        <p:tav tm="0">
                                          <p:val>
                                            <p:strVal val="#ppt_x"/>
                                          </p:val>
                                        </p:tav>
                                        <p:tav tm="100000">
                                          <p:val>
                                            <p:strVal val="#ppt_x"/>
                                          </p:val>
                                        </p:tav>
                                      </p:tavLst>
                                    </p:anim>
                                    <p:anim calcmode="lin" valueType="num">
                                      <p:cBhvr additive="base">
                                        <p:cTn id="248" dur="1000" fill="hold"/>
                                        <p:tgtEl>
                                          <p:spTgt spid="20"/>
                                        </p:tgtEl>
                                        <p:attrNameLst>
                                          <p:attrName>ppt_y</p:attrName>
                                        </p:attrNameLst>
                                      </p:cBhvr>
                                      <p:tavLst>
                                        <p:tav tm="0">
                                          <p:val>
                                            <p:strVal val="0-#ppt_h/2"/>
                                          </p:val>
                                        </p:tav>
                                        <p:tav tm="100000">
                                          <p:val>
                                            <p:strVal val="#ppt_y"/>
                                          </p:val>
                                        </p:tav>
                                      </p:tavLst>
                                    </p:anim>
                                  </p:childTnLst>
                                </p:cTn>
                              </p:par>
                            </p:childTnLst>
                          </p:cTn>
                        </p:par>
                        <p:par>
                          <p:cTn id="249" fill="hold">
                            <p:stCondLst>
                              <p:cond delay="1000"/>
                            </p:stCondLst>
                            <p:childTnLst>
                              <p:par>
                                <p:cTn id="250" presetID="1" presetClass="mediacall" presetSubtype="0" fill="hold" nodeType="afterEffect">
                                  <p:stCondLst>
                                    <p:cond delay="0"/>
                                  </p:stCondLst>
                                  <p:childTnLst>
                                    <p:cmd type="call" cmd="playFrom(0.0)">
                                      <p:cBhvr>
                                        <p:cTn id="251" dur="1515" fill="hold"/>
                                        <p:tgtEl>
                                          <p:spTgt spid="23"/>
                                        </p:tgtEl>
                                      </p:cBhvr>
                                    </p:cmd>
                                  </p:childTnLst>
                                </p:cTn>
                              </p:par>
                            </p:childTnLst>
                          </p:cTn>
                        </p:par>
                      </p:childTnLst>
                    </p:cTn>
                  </p:par>
                </p:childTnLst>
              </p:cTn>
              <p:nextCondLst>
                <p:cond evt="onClick" delay="0">
                  <p:tgtEl>
                    <p:spTgt spid="19"/>
                  </p:tgtEl>
                </p:cond>
              </p:nextCondLst>
            </p:seq>
            <p:video>
              <p:cMediaNode vol="80000">
                <p:cTn id="252" fill="hold" display="0">
                  <p:stCondLst>
                    <p:cond delay="indefinite"/>
                  </p:stCondLst>
                  <p:endCondLst>
                    <p:cond evt="onStopAudio" delay="0">
                      <p:tgtEl>
                        <p:sldTgt/>
                      </p:tgtEl>
                    </p:cond>
                  </p:endCondLst>
                </p:cTn>
                <p:tgtEl>
                  <p:spTgt spid="23"/>
                </p:tgtEl>
              </p:cMediaNode>
            </p:video>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764697" y="1428216"/>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Warm-up</a:t>
            </a:r>
            <a:endParaRPr lang="en-US" b="1" dirty="0"/>
          </a:p>
        </p:txBody>
      </p:sp>
      <p:sp>
        <p:nvSpPr>
          <p:cNvPr id="8" name="Rounded Rectangle 7"/>
          <p:cNvSpPr/>
          <p:nvPr/>
        </p:nvSpPr>
        <p:spPr>
          <a:xfrm>
            <a:off x="1281405" y="2625010"/>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Vocabulary</a:t>
            </a:r>
            <a:endParaRPr lang="en-US" b="1" dirty="0"/>
          </a:p>
        </p:txBody>
      </p:sp>
      <p:sp>
        <p:nvSpPr>
          <p:cNvPr id="9" name="Rounded Rectangle 8"/>
          <p:cNvSpPr/>
          <p:nvPr/>
        </p:nvSpPr>
        <p:spPr>
          <a:xfrm>
            <a:off x="1284514" y="4531577"/>
            <a:ext cx="325637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Consolidation</a:t>
            </a:r>
            <a:endParaRPr lang="en-US" b="1" dirty="0"/>
          </a:p>
        </p:txBody>
      </p:sp>
      <p:sp>
        <p:nvSpPr>
          <p:cNvPr id="10" name="Rounded Rectangle 9"/>
          <p:cNvSpPr/>
          <p:nvPr/>
        </p:nvSpPr>
        <p:spPr>
          <a:xfrm>
            <a:off x="6628374" y="5365904"/>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2" name="Rounded Rectangle 11"/>
          <p:cNvSpPr/>
          <p:nvPr/>
        </p:nvSpPr>
        <p:spPr>
          <a:xfrm>
            <a:off x="6668591" y="3418698"/>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Structure</a:t>
            </a:r>
            <a:endParaRPr lang="en-US" b="1" dirty="0"/>
          </a:p>
        </p:txBody>
      </p:sp>
      <p:sp>
        <p:nvSpPr>
          <p:cNvPr id="13" name="Rounded Rectangle 12"/>
          <p:cNvSpPr/>
          <p:nvPr/>
        </p:nvSpPr>
        <p:spPr>
          <a:xfrm>
            <a:off x="1300067" y="497631"/>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spTree>
    <p:extLst>
      <p:ext uri="{BB962C8B-B14F-4D97-AF65-F5344CB8AC3E}">
        <p14:creationId xmlns:p14="http://schemas.microsoft.com/office/powerpoint/2010/main" xmlns="" val="2586320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music.mp3" descr="music.mp3">
            <a:hlinkClick r:id="" action="ppaction://media"/>
            <a:extLst>
              <a:ext uri="{FF2B5EF4-FFF2-40B4-BE49-F238E27FC236}">
                <a16:creationId xmlns:a16="http://schemas.microsoft.com/office/drawing/2014/main" xmlns="" id="{8F474660-79D7-1C7C-D73A-57A56850A73C}"/>
              </a:ext>
            </a:extLst>
          </p:cNvPr>
          <p:cNvPicPr>
            <a:picLocks noChangeAspect="1"/>
          </p:cNvPicPr>
          <p:nvPr>
            <a:videoFile r:link="rId1"/>
            <p:extLst>
              <p:ext uri="{DAA4B4D4-6D71-4841-9C94-3DE7FCFB9230}">
                <p14:media xmlns:p14="http://schemas.microsoft.com/office/powerpoint/2010/main" xmlns="" r:embed="rId3"/>
              </p:ext>
            </p:extLst>
          </p:nvPr>
        </p:nvPicPr>
        <p:blipFill>
          <a:blip r:embed="rId4"/>
          <a:stretch>
            <a:fillRect/>
          </a:stretch>
        </p:blipFill>
        <p:spPr>
          <a:xfrm>
            <a:off x="8385170" y="158131"/>
            <a:ext cx="812800" cy="812800"/>
          </a:xfrm>
          <a:prstGeom prst="rect">
            <a:avLst/>
          </a:prstGeom>
        </p:spPr>
      </p:pic>
      <p:pic>
        <p:nvPicPr>
          <p:cNvPr id="21" name="Picture 20" descr="A picture containing diagram&#10;&#10;Description automatically generated">
            <a:extLst>
              <a:ext uri="{FF2B5EF4-FFF2-40B4-BE49-F238E27FC236}">
                <a16:creationId xmlns:a16="http://schemas.microsoft.com/office/drawing/2014/main" xmlns="" id="{A945BBD3-2D8A-160D-0958-D026C229E783}"/>
              </a:ext>
            </a:extLst>
          </p:cNvPr>
          <p:cNvPicPr>
            <a:picLocks noChangeAspect="1"/>
          </p:cNvPicPr>
          <p:nvPr/>
        </p:nvPicPr>
        <p:blipFill rotWithShape="1">
          <a:blip r:embed="rId5" cstate="email">
            <a:extLst>
              <a:ext uri="{28A0092B-C50C-407E-A947-70E740481C1C}">
                <a14:useLocalDpi xmlns:a14="http://schemas.microsoft.com/office/drawing/2010/main" xmlns=""/>
              </a:ext>
            </a:extLst>
          </a:blip>
          <a:srcRect/>
          <a:stretch/>
        </p:blipFill>
        <p:spPr>
          <a:xfrm>
            <a:off x="3657600" y="1606342"/>
            <a:ext cx="4876800" cy="4343816"/>
          </a:xfrm>
          <a:prstGeom prst="rect">
            <a:avLst/>
          </a:prstGeom>
        </p:spPr>
      </p:pic>
      <p:sp>
        <p:nvSpPr>
          <p:cNvPr id="3" name="Rectangle 2"/>
          <p:cNvSpPr/>
          <p:nvPr/>
        </p:nvSpPr>
        <p:spPr>
          <a:xfrm>
            <a:off x="1543044" y="22226"/>
            <a:ext cx="2257430" cy="1676400"/>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19525" y="22225"/>
            <a:ext cx="2257430" cy="1676400"/>
          </a:xfrm>
          <a:prstGeom prst="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08689" y="22226"/>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97870" y="22225"/>
            <a:ext cx="2257430" cy="1676400"/>
          </a:xfrm>
          <a:prstGeom prst="rect">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36700" y="1714501"/>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08974" y="1675864"/>
            <a:ext cx="2257430" cy="1676400"/>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15045" y="1714501"/>
            <a:ext cx="2257430" cy="1676400"/>
          </a:xfrm>
          <a:prstGeom prst="rect">
            <a:avLst/>
          </a:prstGeom>
          <a:solidFill>
            <a:srgbClr val="1B89E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91526" y="1714500"/>
            <a:ext cx="2257430" cy="1676400"/>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43044" y="3425825"/>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19525" y="3425824"/>
            <a:ext cx="2257430" cy="1676400"/>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08689" y="3425825"/>
            <a:ext cx="2257430" cy="1676400"/>
          </a:xfrm>
          <a:prstGeom prst="rect">
            <a:avLst/>
          </a:prstGeom>
          <a:solidFill>
            <a:srgbClr val="0033C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85170" y="3425824"/>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36700" y="5118100"/>
            <a:ext cx="2257430" cy="1727201"/>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813181" y="5118099"/>
            <a:ext cx="2257430" cy="1727201"/>
          </a:xfrm>
          <a:prstGeom prst="rect">
            <a:avLst/>
          </a:prstGeom>
          <a:solidFill>
            <a:srgbClr val="6600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02345" y="5118100"/>
            <a:ext cx="2257430" cy="1727201"/>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391526" y="5118099"/>
            <a:ext cx="2257430" cy="1727201"/>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924800" y="5981699"/>
            <a:ext cx="2514600" cy="723901"/>
          </a:xfrm>
          <a:prstGeom prst="round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SHOW</a:t>
            </a:r>
            <a:endParaRPr lang="en-US" b="1" dirty="0"/>
          </a:p>
        </p:txBody>
      </p:sp>
      <p:sp>
        <p:nvSpPr>
          <p:cNvPr id="20" name="Rounded Rectangle 19"/>
          <p:cNvSpPr/>
          <p:nvPr/>
        </p:nvSpPr>
        <p:spPr>
          <a:xfrm>
            <a:off x="2209800" y="76200"/>
            <a:ext cx="7772400" cy="1143000"/>
          </a:xfrm>
          <a:prstGeom prst="roundRect">
            <a:avLst/>
          </a:prstGeom>
          <a:solidFill>
            <a:srgbClr val="66FFFF"/>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ysClr val="windowText" lastClr="000000"/>
                </a:solidFill>
              </a:rPr>
              <a:t>music</a:t>
            </a:r>
            <a:endParaRPr lang="en-US" sz="4000" b="1" dirty="0">
              <a:solidFill>
                <a:sysClr val="windowText" lastClr="000000"/>
              </a:solidFill>
            </a:endParaRPr>
          </a:p>
        </p:txBody>
      </p:sp>
    </p:spTree>
    <p:extLst>
      <p:ext uri="{BB962C8B-B14F-4D97-AF65-F5344CB8AC3E}">
        <p14:creationId xmlns:p14="http://schemas.microsoft.com/office/powerpoint/2010/main" xmlns="" val="7554170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grpId="0" nodeType="clickEffect">
                                  <p:stCondLst>
                                    <p:cond delay="0"/>
                                  </p:stCondLst>
                                  <p:childTnLst>
                                    <p:anim calcmode="lin" valueType="num">
                                      <p:cBhvr>
                                        <p:cTn id="15" dur="1000"/>
                                        <p:tgtEl>
                                          <p:spTgt spid="4"/>
                                        </p:tgtEl>
                                        <p:attrNameLst>
                                          <p:attrName>ppt_w</p:attrName>
                                        </p:attrNameLst>
                                      </p:cBhvr>
                                      <p:tavLst>
                                        <p:tav tm="0">
                                          <p:val>
                                            <p:strVal val="ppt_w"/>
                                          </p:val>
                                        </p:tav>
                                        <p:tav tm="100000">
                                          <p:val>
                                            <p:fltVal val="0"/>
                                          </p:val>
                                        </p:tav>
                                      </p:tavLst>
                                    </p:anim>
                                    <p:anim calcmode="lin" valueType="num">
                                      <p:cBhvr>
                                        <p:cTn id="16" dur="1000"/>
                                        <p:tgtEl>
                                          <p:spTgt spid="4"/>
                                        </p:tgtEl>
                                        <p:attrNameLst>
                                          <p:attrName>ppt_h</p:attrName>
                                        </p:attrNameLst>
                                      </p:cBhvr>
                                      <p:tavLst>
                                        <p:tav tm="0">
                                          <p:val>
                                            <p:strVal val="ppt_h"/>
                                          </p:val>
                                        </p:tav>
                                        <p:tav tm="100000">
                                          <p:val>
                                            <p:fltVal val="0"/>
                                          </p:val>
                                        </p:tav>
                                      </p:tavLst>
                                    </p:anim>
                                    <p:anim calcmode="lin" valueType="num">
                                      <p:cBhvr>
                                        <p:cTn id="17" dur="1000"/>
                                        <p:tgtEl>
                                          <p:spTgt spid="4"/>
                                        </p:tgtEl>
                                        <p:attrNameLst>
                                          <p:attrName>style.rotation</p:attrName>
                                        </p:attrNameLst>
                                      </p:cBhvr>
                                      <p:tavLst>
                                        <p:tav tm="0">
                                          <p:val>
                                            <p:fltVal val="0"/>
                                          </p:val>
                                        </p:tav>
                                        <p:tav tm="100000">
                                          <p:val>
                                            <p:fltVal val="90"/>
                                          </p:val>
                                        </p:tav>
                                      </p:tavLst>
                                    </p:anim>
                                    <p:animEffect transition="out" filter="fade">
                                      <p:cBhvr>
                                        <p:cTn id="18" dur="1000"/>
                                        <p:tgtEl>
                                          <p:spTgt spid="4"/>
                                        </p:tgtEl>
                                      </p:cBhvr>
                                    </p:animEffect>
                                    <p:set>
                                      <p:cBhvr>
                                        <p:cTn id="19"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31" presetClass="exit" presetSubtype="0" fill="hold" grpId="0" nodeType="clickEffect">
                                  <p:stCondLst>
                                    <p:cond delay="0"/>
                                  </p:stCondLst>
                                  <p:childTnLst>
                                    <p:anim calcmode="lin" valueType="num">
                                      <p:cBhvr>
                                        <p:cTn id="24" dur="1000"/>
                                        <p:tgtEl>
                                          <p:spTgt spid="5"/>
                                        </p:tgtEl>
                                        <p:attrNameLst>
                                          <p:attrName>ppt_w</p:attrName>
                                        </p:attrNameLst>
                                      </p:cBhvr>
                                      <p:tavLst>
                                        <p:tav tm="0">
                                          <p:val>
                                            <p:strVal val="ppt_w"/>
                                          </p:val>
                                        </p:tav>
                                        <p:tav tm="100000">
                                          <p:val>
                                            <p:fltVal val="0"/>
                                          </p:val>
                                        </p:tav>
                                      </p:tavLst>
                                    </p:anim>
                                    <p:anim calcmode="lin" valueType="num">
                                      <p:cBhvr>
                                        <p:cTn id="25" dur="1000"/>
                                        <p:tgtEl>
                                          <p:spTgt spid="5"/>
                                        </p:tgtEl>
                                        <p:attrNameLst>
                                          <p:attrName>ppt_h</p:attrName>
                                        </p:attrNameLst>
                                      </p:cBhvr>
                                      <p:tavLst>
                                        <p:tav tm="0">
                                          <p:val>
                                            <p:strVal val="ppt_h"/>
                                          </p:val>
                                        </p:tav>
                                        <p:tav tm="100000">
                                          <p:val>
                                            <p:fltVal val="0"/>
                                          </p:val>
                                        </p:tav>
                                      </p:tavLst>
                                    </p:anim>
                                    <p:anim calcmode="lin" valueType="num">
                                      <p:cBhvr>
                                        <p:cTn id="26" dur="1000"/>
                                        <p:tgtEl>
                                          <p:spTgt spid="5"/>
                                        </p:tgtEl>
                                        <p:attrNameLst>
                                          <p:attrName>style.rotation</p:attrName>
                                        </p:attrNameLst>
                                      </p:cBhvr>
                                      <p:tavLst>
                                        <p:tav tm="0">
                                          <p:val>
                                            <p:fltVal val="0"/>
                                          </p:val>
                                        </p:tav>
                                        <p:tav tm="100000">
                                          <p:val>
                                            <p:fltVal val="90"/>
                                          </p:val>
                                        </p:tav>
                                      </p:tavLst>
                                    </p:anim>
                                    <p:animEffect transition="out" filter="fade">
                                      <p:cBhvr>
                                        <p:cTn id="27" dur="1000"/>
                                        <p:tgtEl>
                                          <p:spTgt spid="5"/>
                                        </p:tgtEl>
                                      </p:cBhvr>
                                    </p:animEffect>
                                    <p:set>
                                      <p:cBhvr>
                                        <p:cTn id="28"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31" presetClass="exit" presetSubtype="0" fill="hold" grpId="0" nodeType="clickEffect">
                                  <p:stCondLst>
                                    <p:cond delay="0"/>
                                  </p:stCondLst>
                                  <p:childTnLst>
                                    <p:anim calcmode="lin" valueType="num">
                                      <p:cBhvr>
                                        <p:cTn id="33" dur="1000"/>
                                        <p:tgtEl>
                                          <p:spTgt spid="6"/>
                                        </p:tgtEl>
                                        <p:attrNameLst>
                                          <p:attrName>ppt_w</p:attrName>
                                        </p:attrNameLst>
                                      </p:cBhvr>
                                      <p:tavLst>
                                        <p:tav tm="0">
                                          <p:val>
                                            <p:strVal val="ppt_w"/>
                                          </p:val>
                                        </p:tav>
                                        <p:tav tm="100000">
                                          <p:val>
                                            <p:fltVal val="0"/>
                                          </p:val>
                                        </p:tav>
                                      </p:tavLst>
                                    </p:anim>
                                    <p:anim calcmode="lin" valueType="num">
                                      <p:cBhvr>
                                        <p:cTn id="34" dur="1000"/>
                                        <p:tgtEl>
                                          <p:spTgt spid="6"/>
                                        </p:tgtEl>
                                        <p:attrNameLst>
                                          <p:attrName>ppt_h</p:attrName>
                                        </p:attrNameLst>
                                      </p:cBhvr>
                                      <p:tavLst>
                                        <p:tav tm="0">
                                          <p:val>
                                            <p:strVal val="ppt_h"/>
                                          </p:val>
                                        </p:tav>
                                        <p:tav tm="100000">
                                          <p:val>
                                            <p:fltVal val="0"/>
                                          </p:val>
                                        </p:tav>
                                      </p:tavLst>
                                    </p:anim>
                                    <p:anim calcmode="lin" valueType="num">
                                      <p:cBhvr>
                                        <p:cTn id="35" dur="1000"/>
                                        <p:tgtEl>
                                          <p:spTgt spid="6"/>
                                        </p:tgtEl>
                                        <p:attrNameLst>
                                          <p:attrName>style.rotation</p:attrName>
                                        </p:attrNameLst>
                                      </p:cBhvr>
                                      <p:tavLst>
                                        <p:tav tm="0">
                                          <p:val>
                                            <p:fltVal val="0"/>
                                          </p:val>
                                        </p:tav>
                                        <p:tav tm="100000">
                                          <p:val>
                                            <p:fltVal val="90"/>
                                          </p:val>
                                        </p:tav>
                                      </p:tavLst>
                                    </p:anim>
                                    <p:animEffect transition="out" filter="fade">
                                      <p:cBhvr>
                                        <p:cTn id="36" dur="1000"/>
                                        <p:tgtEl>
                                          <p:spTgt spid="6"/>
                                        </p:tgtEl>
                                      </p:cBhvr>
                                    </p:animEffect>
                                    <p:set>
                                      <p:cBhvr>
                                        <p:cTn id="3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grpId="0" nodeType="clickEffect">
                                  <p:stCondLst>
                                    <p:cond delay="0"/>
                                  </p:stCondLst>
                                  <p:childTnLst>
                                    <p:anim calcmode="lin" valueType="num">
                                      <p:cBhvr>
                                        <p:cTn id="42" dur="1000"/>
                                        <p:tgtEl>
                                          <p:spTgt spid="7"/>
                                        </p:tgtEl>
                                        <p:attrNameLst>
                                          <p:attrName>ppt_w</p:attrName>
                                        </p:attrNameLst>
                                      </p:cBhvr>
                                      <p:tavLst>
                                        <p:tav tm="0">
                                          <p:val>
                                            <p:strVal val="ppt_w"/>
                                          </p:val>
                                        </p:tav>
                                        <p:tav tm="100000">
                                          <p:val>
                                            <p:fltVal val="0"/>
                                          </p:val>
                                        </p:tav>
                                      </p:tavLst>
                                    </p:anim>
                                    <p:anim calcmode="lin" valueType="num">
                                      <p:cBhvr>
                                        <p:cTn id="43" dur="1000"/>
                                        <p:tgtEl>
                                          <p:spTgt spid="7"/>
                                        </p:tgtEl>
                                        <p:attrNameLst>
                                          <p:attrName>ppt_h</p:attrName>
                                        </p:attrNameLst>
                                      </p:cBhvr>
                                      <p:tavLst>
                                        <p:tav tm="0">
                                          <p:val>
                                            <p:strVal val="ppt_h"/>
                                          </p:val>
                                        </p:tav>
                                        <p:tav tm="100000">
                                          <p:val>
                                            <p:fltVal val="0"/>
                                          </p:val>
                                        </p:tav>
                                      </p:tavLst>
                                    </p:anim>
                                    <p:anim calcmode="lin" valueType="num">
                                      <p:cBhvr>
                                        <p:cTn id="44" dur="1000"/>
                                        <p:tgtEl>
                                          <p:spTgt spid="7"/>
                                        </p:tgtEl>
                                        <p:attrNameLst>
                                          <p:attrName>style.rotation</p:attrName>
                                        </p:attrNameLst>
                                      </p:cBhvr>
                                      <p:tavLst>
                                        <p:tav tm="0">
                                          <p:val>
                                            <p:fltVal val="0"/>
                                          </p:val>
                                        </p:tav>
                                        <p:tav tm="100000">
                                          <p:val>
                                            <p:fltVal val="90"/>
                                          </p:val>
                                        </p:tav>
                                      </p:tavLst>
                                    </p:anim>
                                    <p:animEffect transition="out" filter="fade">
                                      <p:cBhvr>
                                        <p:cTn id="45" dur="1000"/>
                                        <p:tgtEl>
                                          <p:spTgt spid="7"/>
                                        </p:tgtEl>
                                      </p:cBhvr>
                                    </p:animEffect>
                                    <p:set>
                                      <p:cBhvr>
                                        <p:cTn id="4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31" presetClass="exit" presetSubtype="0" fill="hold" grpId="0" nodeType="clickEffect">
                                  <p:stCondLst>
                                    <p:cond delay="0"/>
                                  </p:stCondLst>
                                  <p:childTnLst>
                                    <p:anim calcmode="lin" valueType="num">
                                      <p:cBhvr>
                                        <p:cTn id="51" dur="1000"/>
                                        <p:tgtEl>
                                          <p:spTgt spid="8"/>
                                        </p:tgtEl>
                                        <p:attrNameLst>
                                          <p:attrName>ppt_w</p:attrName>
                                        </p:attrNameLst>
                                      </p:cBhvr>
                                      <p:tavLst>
                                        <p:tav tm="0">
                                          <p:val>
                                            <p:strVal val="ppt_w"/>
                                          </p:val>
                                        </p:tav>
                                        <p:tav tm="100000">
                                          <p:val>
                                            <p:fltVal val="0"/>
                                          </p:val>
                                        </p:tav>
                                      </p:tavLst>
                                    </p:anim>
                                    <p:anim calcmode="lin" valueType="num">
                                      <p:cBhvr>
                                        <p:cTn id="52" dur="1000"/>
                                        <p:tgtEl>
                                          <p:spTgt spid="8"/>
                                        </p:tgtEl>
                                        <p:attrNameLst>
                                          <p:attrName>ppt_h</p:attrName>
                                        </p:attrNameLst>
                                      </p:cBhvr>
                                      <p:tavLst>
                                        <p:tav tm="0">
                                          <p:val>
                                            <p:strVal val="ppt_h"/>
                                          </p:val>
                                        </p:tav>
                                        <p:tav tm="100000">
                                          <p:val>
                                            <p:fltVal val="0"/>
                                          </p:val>
                                        </p:tav>
                                      </p:tavLst>
                                    </p:anim>
                                    <p:anim calcmode="lin" valueType="num">
                                      <p:cBhvr>
                                        <p:cTn id="53" dur="1000"/>
                                        <p:tgtEl>
                                          <p:spTgt spid="8"/>
                                        </p:tgtEl>
                                        <p:attrNameLst>
                                          <p:attrName>style.rotation</p:attrName>
                                        </p:attrNameLst>
                                      </p:cBhvr>
                                      <p:tavLst>
                                        <p:tav tm="0">
                                          <p:val>
                                            <p:fltVal val="0"/>
                                          </p:val>
                                        </p:tav>
                                        <p:tav tm="100000">
                                          <p:val>
                                            <p:fltVal val="90"/>
                                          </p:val>
                                        </p:tav>
                                      </p:tavLst>
                                    </p:anim>
                                    <p:animEffect transition="out" filter="fade">
                                      <p:cBhvr>
                                        <p:cTn id="54" dur="1000"/>
                                        <p:tgtEl>
                                          <p:spTgt spid="8"/>
                                        </p:tgtEl>
                                      </p:cBhvr>
                                    </p:animEffect>
                                    <p:set>
                                      <p:cBhvr>
                                        <p:cTn id="5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31" presetClass="exit" presetSubtype="0" fill="hold" grpId="0" nodeType="clickEffect">
                                  <p:stCondLst>
                                    <p:cond delay="0"/>
                                  </p:stCondLst>
                                  <p:childTnLst>
                                    <p:anim calcmode="lin" valueType="num">
                                      <p:cBhvr>
                                        <p:cTn id="60" dur="1000"/>
                                        <p:tgtEl>
                                          <p:spTgt spid="9"/>
                                        </p:tgtEl>
                                        <p:attrNameLst>
                                          <p:attrName>ppt_w</p:attrName>
                                        </p:attrNameLst>
                                      </p:cBhvr>
                                      <p:tavLst>
                                        <p:tav tm="0">
                                          <p:val>
                                            <p:strVal val="ppt_w"/>
                                          </p:val>
                                        </p:tav>
                                        <p:tav tm="100000">
                                          <p:val>
                                            <p:fltVal val="0"/>
                                          </p:val>
                                        </p:tav>
                                      </p:tavLst>
                                    </p:anim>
                                    <p:anim calcmode="lin" valueType="num">
                                      <p:cBhvr>
                                        <p:cTn id="61" dur="1000"/>
                                        <p:tgtEl>
                                          <p:spTgt spid="9"/>
                                        </p:tgtEl>
                                        <p:attrNameLst>
                                          <p:attrName>ppt_h</p:attrName>
                                        </p:attrNameLst>
                                      </p:cBhvr>
                                      <p:tavLst>
                                        <p:tav tm="0">
                                          <p:val>
                                            <p:strVal val="ppt_h"/>
                                          </p:val>
                                        </p:tav>
                                        <p:tav tm="100000">
                                          <p:val>
                                            <p:fltVal val="0"/>
                                          </p:val>
                                        </p:tav>
                                      </p:tavLst>
                                    </p:anim>
                                    <p:anim calcmode="lin" valueType="num">
                                      <p:cBhvr>
                                        <p:cTn id="62" dur="1000"/>
                                        <p:tgtEl>
                                          <p:spTgt spid="9"/>
                                        </p:tgtEl>
                                        <p:attrNameLst>
                                          <p:attrName>style.rotation</p:attrName>
                                        </p:attrNameLst>
                                      </p:cBhvr>
                                      <p:tavLst>
                                        <p:tav tm="0">
                                          <p:val>
                                            <p:fltVal val="0"/>
                                          </p:val>
                                        </p:tav>
                                        <p:tav tm="100000">
                                          <p:val>
                                            <p:fltVal val="90"/>
                                          </p:val>
                                        </p:tav>
                                      </p:tavLst>
                                    </p:anim>
                                    <p:animEffect transition="out" filter="fade">
                                      <p:cBhvr>
                                        <p:cTn id="63" dur="1000"/>
                                        <p:tgtEl>
                                          <p:spTgt spid="9"/>
                                        </p:tgtEl>
                                      </p:cBhvr>
                                    </p:animEffect>
                                    <p:set>
                                      <p:cBhvr>
                                        <p:cTn id="64"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31" presetClass="exit" presetSubtype="0" fill="hold" grpId="0" nodeType="clickEffect">
                                  <p:stCondLst>
                                    <p:cond delay="0"/>
                                  </p:stCondLst>
                                  <p:childTnLst>
                                    <p:anim calcmode="lin" valueType="num">
                                      <p:cBhvr>
                                        <p:cTn id="69" dur="1000"/>
                                        <p:tgtEl>
                                          <p:spTgt spid="10"/>
                                        </p:tgtEl>
                                        <p:attrNameLst>
                                          <p:attrName>ppt_w</p:attrName>
                                        </p:attrNameLst>
                                      </p:cBhvr>
                                      <p:tavLst>
                                        <p:tav tm="0">
                                          <p:val>
                                            <p:strVal val="ppt_w"/>
                                          </p:val>
                                        </p:tav>
                                        <p:tav tm="100000">
                                          <p:val>
                                            <p:fltVal val="0"/>
                                          </p:val>
                                        </p:tav>
                                      </p:tavLst>
                                    </p:anim>
                                    <p:anim calcmode="lin" valueType="num">
                                      <p:cBhvr>
                                        <p:cTn id="70" dur="1000"/>
                                        <p:tgtEl>
                                          <p:spTgt spid="10"/>
                                        </p:tgtEl>
                                        <p:attrNameLst>
                                          <p:attrName>ppt_h</p:attrName>
                                        </p:attrNameLst>
                                      </p:cBhvr>
                                      <p:tavLst>
                                        <p:tav tm="0">
                                          <p:val>
                                            <p:strVal val="ppt_h"/>
                                          </p:val>
                                        </p:tav>
                                        <p:tav tm="100000">
                                          <p:val>
                                            <p:fltVal val="0"/>
                                          </p:val>
                                        </p:tav>
                                      </p:tavLst>
                                    </p:anim>
                                    <p:anim calcmode="lin" valueType="num">
                                      <p:cBhvr>
                                        <p:cTn id="71" dur="1000"/>
                                        <p:tgtEl>
                                          <p:spTgt spid="10"/>
                                        </p:tgtEl>
                                        <p:attrNameLst>
                                          <p:attrName>style.rotation</p:attrName>
                                        </p:attrNameLst>
                                      </p:cBhvr>
                                      <p:tavLst>
                                        <p:tav tm="0">
                                          <p:val>
                                            <p:fltVal val="0"/>
                                          </p:val>
                                        </p:tav>
                                        <p:tav tm="100000">
                                          <p:val>
                                            <p:fltVal val="90"/>
                                          </p:val>
                                        </p:tav>
                                      </p:tavLst>
                                    </p:anim>
                                    <p:animEffect transition="out" filter="fade">
                                      <p:cBhvr>
                                        <p:cTn id="72" dur="1000"/>
                                        <p:tgtEl>
                                          <p:spTgt spid="10"/>
                                        </p:tgtEl>
                                      </p:cBhvr>
                                    </p:animEffect>
                                    <p:set>
                                      <p:cBhvr>
                                        <p:cTn id="73"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4" restart="whenNotActive" fill="hold" evtFilter="cancelBubble" nodeType="interactiveSeq">
                <p:stCondLst>
                  <p:cond evt="onClick" delay="0">
                    <p:tgtEl>
                      <p:spTgt spid="11"/>
                    </p:tgtEl>
                  </p:cond>
                </p:stCondLst>
                <p:endSync evt="end" delay="0">
                  <p:rtn val="all"/>
                </p:endSync>
                <p:childTnLst>
                  <p:par>
                    <p:cTn id="75" fill="hold">
                      <p:stCondLst>
                        <p:cond delay="0"/>
                      </p:stCondLst>
                      <p:childTnLst>
                        <p:par>
                          <p:cTn id="76" fill="hold">
                            <p:stCondLst>
                              <p:cond delay="0"/>
                            </p:stCondLst>
                            <p:childTnLst>
                              <p:par>
                                <p:cTn id="77" presetID="31" presetClass="exit" presetSubtype="0" fill="hold" grpId="0" nodeType="clickEffect">
                                  <p:stCondLst>
                                    <p:cond delay="0"/>
                                  </p:stCondLst>
                                  <p:childTnLst>
                                    <p:anim calcmode="lin" valueType="num">
                                      <p:cBhvr>
                                        <p:cTn id="78" dur="1000"/>
                                        <p:tgtEl>
                                          <p:spTgt spid="11"/>
                                        </p:tgtEl>
                                        <p:attrNameLst>
                                          <p:attrName>ppt_w</p:attrName>
                                        </p:attrNameLst>
                                      </p:cBhvr>
                                      <p:tavLst>
                                        <p:tav tm="0">
                                          <p:val>
                                            <p:strVal val="ppt_w"/>
                                          </p:val>
                                        </p:tav>
                                        <p:tav tm="100000">
                                          <p:val>
                                            <p:fltVal val="0"/>
                                          </p:val>
                                        </p:tav>
                                      </p:tavLst>
                                    </p:anim>
                                    <p:anim calcmode="lin" valueType="num">
                                      <p:cBhvr>
                                        <p:cTn id="79" dur="1000"/>
                                        <p:tgtEl>
                                          <p:spTgt spid="11"/>
                                        </p:tgtEl>
                                        <p:attrNameLst>
                                          <p:attrName>ppt_h</p:attrName>
                                        </p:attrNameLst>
                                      </p:cBhvr>
                                      <p:tavLst>
                                        <p:tav tm="0">
                                          <p:val>
                                            <p:strVal val="ppt_h"/>
                                          </p:val>
                                        </p:tav>
                                        <p:tav tm="100000">
                                          <p:val>
                                            <p:fltVal val="0"/>
                                          </p:val>
                                        </p:tav>
                                      </p:tavLst>
                                    </p:anim>
                                    <p:anim calcmode="lin" valueType="num">
                                      <p:cBhvr>
                                        <p:cTn id="80" dur="1000"/>
                                        <p:tgtEl>
                                          <p:spTgt spid="11"/>
                                        </p:tgtEl>
                                        <p:attrNameLst>
                                          <p:attrName>style.rotation</p:attrName>
                                        </p:attrNameLst>
                                      </p:cBhvr>
                                      <p:tavLst>
                                        <p:tav tm="0">
                                          <p:val>
                                            <p:fltVal val="0"/>
                                          </p:val>
                                        </p:tav>
                                        <p:tav tm="100000">
                                          <p:val>
                                            <p:fltVal val="90"/>
                                          </p:val>
                                        </p:tav>
                                      </p:tavLst>
                                    </p:anim>
                                    <p:animEffect transition="out" filter="fade">
                                      <p:cBhvr>
                                        <p:cTn id="81" dur="1000"/>
                                        <p:tgtEl>
                                          <p:spTgt spid="11"/>
                                        </p:tgtEl>
                                      </p:cBhvr>
                                    </p:animEffect>
                                    <p:set>
                                      <p:cBhvr>
                                        <p:cTn id="82"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3" restart="whenNotActive" fill="hold" evtFilter="cancelBubble" nodeType="interactiveSeq">
                <p:stCondLst>
                  <p:cond evt="onClick" delay="0">
                    <p:tgtEl>
                      <p:spTgt spid="12"/>
                    </p:tgtEl>
                  </p:cond>
                </p:stCondLst>
                <p:endSync evt="end" delay="0">
                  <p:rtn val="all"/>
                </p:endSync>
                <p:childTnLst>
                  <p:par>
                    <p:cTn id="84" fill="hold">
                      <p:stCondLst>
                        <p:cond delay="0"/>
                      </p:stCondLst>
                      <p:childTnLst>
                        <p:par>
                          <p:cTn id="85" fill="hold">
                            <p:stCondLst>
                              <p:cond delay="0"/>
                            </p:stCondLst>
                            <p:childTnLst>
                              <p:par>
                                <p:cTn id="86" presetID="31" presetClass="exit" presetSubtype="0" fill="hold" grpId="0" nodeType="clickEffect">
                                  <p:stCondLst>
                                    <p:cond delay="0"/>
                                  </p:stCondLst>
                                  <p:childTnLst>
                                    <p:anim calcmode="lin" valueType="num">
                                      <p:cBhvr>
                                        <p:cTn id="87" dur="1000"/>
                                        <p:tgtEl>
                                          <p:spTgt spid="12"/>
                                        </p:tgtEl>
                                        <p:attrNameLst>
                                          <p:attrName>ppt_w</p:attrName>
                                        </p:attrNameLst>
                                      </p:cBhvr>
                                      <p:tavLst>
                                        <p:tav tm="0">
                                          <p:val>
                                            <p:strVal val="ppt_w"/>
                                          </p:val>
                                        </p:tav>
                                        <p:tav tm="100000">
                                          <p:val>
                                            <p:fltVal val="0"/>
                                          </p:val>
                                        </p:tav>
                                      </p:tavLst>
                                    </p:anim>
                                    <p:anim calcmode="lin" valueType="num">
                                      <p:cBhvr>
                                        <p:cTn id="88" dur="1000"/>
                                        <p:tgtEl>
                                          <p:spTgt spid="12"/>
                                        </p:tgtEl>
                                        <p:attrNameLst>
                                          <p:attrName>ppt_h</p:attrName>
                                        </p:attrNameLst>
                                      </p:cBhvr>
                                      <p:tavLst>
                                        <p:tav tm="0">
                                          <p:val>
                                            <p:strVal val="ppt_h"/>
                                          </p:val>
                                        </p:tav>
                                        <p:tav tm="100000">
                                          <p:val>
                                            <p:fltVal val="0"/>
                                          </p:val>
                                        </p:tav>
                                      </p:tavLst>
                                    </p:anim>
                                    <p:anim calcmode="lin" valueType="num">
                                      <p:cBhvr>
                                        <p:cTn id="89" dur="1000"/>
                                        <p:tgtEl>
                                          <p:spTgt spid="12"/>
                                        </p:tgtEl>
                                        <p:attrNameLst>
                                          <p:attrName>style.rotation</p:attrName>
                                        </p:attrNameLst>
                                      </p:cBhvr>
                                      <p:tavLst>
                                        <p:tav tm="0">
                                          <p:val>
                                            <p:fltVal val="0"/>
                                          </p:val>
                                        </p:tav>
                                        <p:tav tm="100000">
                                          <p:val>
                                            <p:fltVal val="90"/>
                                          </p:val>
                                        </p:tav>
                                      </p:tavLst>
                                    </p:anim>
                                    <p:animEffect transition="out" filter="fade">
                                      <p:cBhvr>
                                        <p:cTn id="90" dur="1000"/>
                                        <p:tgtEl>
                                          <p:spTgt spid="12"/>
                                        </p:tgtEl>
                                      </p:cBhvr>
                                    </p:animEffect>
                                    <p:set>
                                      <p:cBhvr>
                                        <p:cTn id="91"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2" restart="whenNotActive" fill="hold" evtFilter="cancelBubble" nodeType="interactiveSeq">
                <p:stCondLst>
                  <p:cond evt="onClick" delay="0">
                    <p:tgtEl>
                      <p:spTgt spid="13"/>
                    </p:tgtEl>
                  </p:cond>
                </p:stCondLst>
                <p:endSync evt="end" delay="0">
                  <p:rtn val="all"/>
                </p:endSync>
                <p:childTnLst>
                  <p:par>
                    <p:cTn id="93" fill="hold">
                      <p:stCondLst>
                        <p:cond delay="0"/>
                      </p:stCondLst>
                      <p:childTnLst>
                        <p:par>
                          <p:cTn id="94" fill="hold">
                            <p:stCondLst>
                              <p:cond delay="0"/>
                            </p:stCondLst>
                            <p:childTnLst>
                              <p:par>
                                <p:cTn id="95" presetID="31" presetClass="exit" presetSubtype="0" fill="hold" grpId="0" nodeType="clickEffect">
                                  <p:stCondLst>
                                    <p:cond delay="0"/>
                                  </p:stCondLst>
                                  <p:childTnLst>
                                    <p:anim calcmode="lin" valueType="num">
                                      <p:cBhvr>
                                        <p:cTn id="96" dur="1000"/>
                                        <p:tgtEl>
                                          <p:spTgt spid="13"/>
                                        </p:tgtEl>
                                        <p:attrNameLst>
                                          <p:attrName>ppt_w</p:attrName>
                                        </p:attrNameLst>
                                      </p:cBhvr>
                                      <p:tavLst>
                                        <p:tav tm="0">
                                          <p:val>
                                            <p:strVal val="ppt_w"/>
                                          </p:val>
                                        </p:tav>
                                        <p:tav tm="100000">
                                          <p:val>
                                            <p:fltVal val="0"/>
                                          </p:val>
                                        </p:tav>
                                      </p:tavLst>
                                    </p:anim>
                                    <p:anim calcmode="lin" valueType="num">
                                      <p:cBhvr>
                                        <p:cTn id="97" dur="1000"/>
                                        <p:tgtEl>
                                          <p:spTgt spid="13"/>
                                        </p:tgtEl>
                                        <p:attrNameLst>
                                          <p:attrName>ppt_h</p:attrName>
                                        </p:attrNameLst>
                                      </p:cBhvr>
                                      <p:tavLst>
                                        <p:tav tm="0">
                                          <p:val>
                                            <p:strVal val="ppt_h"/>
                                          </p:val>
                                        </p:tav>
                                        <p:tav tm="100000">
                                          <p:val>
                                            <p:fltVal val="0"/>
                                          </p:val>
                                        </p:tav>
                                      </p:tavLst>
                                    </p:anim>
                                    <p:anim calcmode="lin" valueType="num">
                                      <p:cBhvr>
                                        <p:cTn id="98" dur="1000"/>
                                        <p:tgtEl>
                                          <p:spTgt spid="13"/>
                                        </p:tgtEl>
                                        <p:attrNameLst>
                                          <p:attrName>style.rotation</p:attrName>
                                        </p:attrNameLst>
                                      </p:cBhvr>
                                      <p:tavLst>
                                        <p:tav tm="0">
                                          <p:val>
                                            <p:fltVal val="0"/>
                                          </p:val>
                                        </p:tav>
                                        <p:tav tm="100000">
                                          <p:val>
                                            <p:fltVal val="90"/>
                                          </p:val>
                                        </p:tav>
                                      </p:tavLst>
                                    </p:anim>
                                    <p:animEffect transition="out" filter="fade">
                                      <p:cBhvr>
                                        <p:cTn id="99" dur="1000"/>
                                        <p:tgtEl>
                                          <p:spTgt spid="13"/>
                                        </p:tgtEl>
                                      </p:cBhvr>
                                    </p:animEffect>
                                    <p:set>
                                      <p:cBhvr>
                                        <p:cTn id="100"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01" restart="whenNotActive" fill="hold" evtFilter="cancelBubble" nodeType="interactiveSeq">
                <p:stCondLst>
                  <p:cond evt="onClick" delay="0">
                    <p:tgtEl>
                      <p:spTgt spid="14"/>
                    </p:tgtEl>
                  </p:cond>
                </p:stCondLst>
                <p:endSync evt="end" delay="0">
                  <p:rtn val="all"/>
                </p:endSync>
                <p:childTnLst>
                  <p:par>
                    <p:cTn id="102" fill="hold">
                      <p:stCondLst>
                        <p:cond delay="0"/>
                      </p:stCondLst>
                      <p:childTnLst>
                        <p:par>
                          <p:cTn id="103" fill="hold">
                            <p:stCondLst>
                              <p:cond delay="0"/>
                            </p:stCondLst>
                            <p:childTnLst>
                              <p:par>
                                <p:cTn id="104" presetID="31" presetClass="exit" presetSubtype="0" fill="hold" grpId="0" nodeType="clickEffect">
                                  <p:stCondLst>
                                    <p:cond delay="0"/>
                                  </p:stCondLst>
                                  <p:childTnLst>
                                    <p:anim calcmode="lin" valueType="num">
                                      <p:cBhvr>
                                        <p:cTn id="105" dur="1000"/>
                                        <p:tgtEl>
                                          <p:spTgt spid="14"/>
                                        </p:tgtEl>
                                        <p:attrNameLst>
                                          <p:attrName>ppt_w</p:attrName>
                                        </p:attrNameLst>
                                      </p:cBhvr>
                                      <p:tavLst>
                                        <p:tav tm="0">
                                          <p:val>
                                            <p:strVal val="ppt_w"/>
                                          </p:val>
                                        </p:tav>
                                        <p:tav tm="100000">
                                          <p:val>
                                            <p:fltVal val="0"/>
                                          </p:val>
                                        </p:tav>
                                      </p:tavLst>
                                    </p:anim>
                                    <p:anim calcmode="lin" valueType="num">
                                      <p:cBhvr>
                                        <p:cTn id="106" dur="1000"/>
                                        <p:tgtEl>
                                          <p:spTgt spid="14"/>
                                        </p:tgtEl>
                                        <p:attrNameLst>
                                          <p:attrName>ppt_h</p:attrName>
                                        </p:attrNameLst>
                                      </p:cBhvr>
                                      <p:tavLst>
                                        <p:tav tm="0">
                                          <p:val>
                                            <p:strVal val="ppt_h"/>
                                          </p:val>
                                        </p:tav>
                                        <p:tav tm="100000">
                                          <p:val>
                                            <p:fltVal val="0"/>
                                          </p:val>
                                        </p:tav>
                                      </p:tavLst>
                                    </p:anim>
                                    <p:anim calcmode="lin" valueType="num">
                                      <p:cBhvr>
                                        <p:cTn id="107" dur="1000"/>
                                        <p:tgtEl>
                                          <p:spTgt spid="14"/>
                                        </p:tgtEl>
                                        <p:attrNameLst>
                                          <p:attrName>style.rotation</p:attrName>
                                        </p:attrNameLst>
                                      </p:cBhvr>
                                      <p:tavLst>
                                        <p:tav tm="0">
                                          <p:val>
                                            <p:fltVal val="0"/>
                                          </p:val>
                                        </p:tav>
                                        <p:tav tm="100000">
                                          <p:val>
                                            <p:fltVal val="90"/>
                                          </p:val>
                                        </p:tav>
                                      </p:tavLst>
                                    </p:anim>
                                    <p:animEffect transition="out" filter="fade">
                                      <p:cBhvr>
                                        <p:cTn id="108" dur="1000"/>
                                        <p:tgtEl>
                                          <p:spTgt spid="14"/>
                                        </p:tgtEl>
                                      </p:cBhvr>
                                    </p:animEffect>
                                    <p:set>
                                      <p:cBhvr>
                                        <p:cTn id="109"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10" restart="whenNotActive" fill="hold" evtFilter="cancelBubble" nodeType="interactiveSeq">
                <p:stCondLst>
                  <p:cond evt="onClick" delay="0">
                    <p:tgtEl>
                      <p:spTgt spid="15"/>
                    </p:tgtEl>
                  </p:cond>
                </p:stCondLst>
                <p:endSync evt="end" delay="0">
                  <p:rtn val="all"/>
                </p:endSync>
                <p:childTnLst>
                  <p:par>
                    <p:cTn id="111" fill="hold">
                      <p:stCondLst>
                        <p:cond delay="0"/>
                      </p:stCondLst>
                      <p:childTnLst>
                        <p:par>
                          <p:cTn id="112" fill="hold">
                            <p:stCondLst>
                              <p:cond delay="0"/>
                            </p:stCondLst>
                            <p:childTnLst>
                              <p:par>
                                <p:cTn id="113" presetID="31" presetClass="exit" presetSubtype="0" fill="hold" grpId="0" nodeType="clickEffect">
                                  <p:stCondLst>
                                    <p:cond delay="0"/>
                                  </p:stCondLst>
                                  <p:childTnLst>
                                    <p:anim calcmode="lin" valueType="num">
                                      <p:cBhvr>
                                        <p:cTn id="114" dur="1000"/>
                                        <p:tgtEl>
                                          <p:spTgt spid="15"/>
                                        </p:tgtEl>
                                        <p:attrNameLst>
                                          <p:attrName>ppt_w</p:attrName>
                                        </p:attrNameLst>
                                      </p:cBhvr>
                                      <p:tavLst>
                                        <p:tav tm="0">
                                          <p:val>
                                            <p:strVal val="ppt_w"/>
                                          </p:val>
                                        </p:tav>
                                        <p:tav tm="100000">
                                          <p:val>
                                            <p:fltVal val="0"/>
                                          </p:val>
                                        </p:tav>
                                      </p:tavLst>
                                    </p:anim>
                                    <p:anim calcmode="lin" valueType="num">
                                      <p:cBhvr>
                                        <p:cTn id="115" dur="1000"/>
                                        <p:tgtEl>
                                          <p:spTgt spid="15"/>
                                        </p:tgtEl>
                                        <p:attrNameLst>
                                          <p:attrName>ppt_h</p:attrName>
                                        </p:attrNameLst>
                                      </p:cBhvr>
                                      <p:tavLst>
                                        <p:tav tm="0">
                                          <p:val>
                                            <p:strVal val="ppt_h"/>
                                          </p:val>
                                        </p:tav>
                                        <p:tav tm="100000">
                                          <p:val>
                                            <p:fltVal val="0"/>
                                          </p:val>
                                        </p:tav>
                                      </p:tavLst>
                                    </p:anim>
                                    <p:anim calcmode="lin" valueType="num">
                                      <p:cBhvr>
                                        <p:cTn id="116" dur="1000"/>
                                        <p:tgtEl>
                                          <p:spTgt spid="15"/>
                                        </p:tgtEl>
                                        <p:attrNameLst>
                                          <p:attrName>style.rotation</p:attrName>
                                        </p:attrNameLst>
                                      </p:cBhvr>
                                      <p:tavLst>
                                        <p:tav tm="0">
                                          <p:val>
                                            <p:fltVal val="0"/>
                                          </p:val>
                                        </p:tav>
                                        <p:tav tm="100000">
                                          <p:val>
                                            <p:fltVal val="90"/>
                                          </p:val>
                                        </p:tav>
                                      </p:tavLst>
                                    </p:anim>
                                    <p:animEffect transition="out" filter="fade">
                                      <p:cBhvr>
                                        <p:cTn id="117" dur="1000"/>
                                        <p:tgtEl>
                                          <p:spTgt spid="15"/>
                                        </p:tgtEl>
                                      </p:cBhvr>
                                    </p:animEffect>
                                    <p:set>
                                      <p:cBhvr>
                                        <p:cTn id="118"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9" restart="whenNotActive" fill="hold" evtFilter="cancelBubble" nodeType="interactiveSeq">
                <p:stCondLst>
                  <p:cond evt="onClick" delay="0">
                    <p:tgtEl>
                      <p:spTgt spid="16"/>
                    </p:tgtEl>
                  </p:cond>
                </p:stCondLst>
                <p:endSync evt="end" delay="0">
                  <p:rtn val="all"/>
                </p:endSync>
                <p:childTnLst>
                  <p:par>
                    <p:cTn id="120" fill="hold">
                      <p:stCondLst>
                        <p:cond delay="0"/>
                      </p:stCondLst>
                      <p:childTnLst>
                        <p:par>
                          <p:cTn id="121" fill="hold">
                            <p:stCondLst>
                              <p:cond delay="0"/>
                            </p:stCondLst>
                            <p:childTnLst>
                              <p:par>
                                <p:cTn id="122" presetID="31" presetClass="exit" presetSubtype="0" fill="hold" grpId="0" nodeType="clickEffect">
                                  <p:stCondLst>
                                    <p:cond delay="0"/>
                                  </p:stCondLst>
                                  <p:childTnLst>
                                    <p:anim calcmode="lin" valueType="num">
                                      <p:cBhvr>
                                        <p:cTn id="123" dur="1000"/>
                                        <p:tgtEl>
                                          <p:spTgt spid="16"/>
                                        </p:tgtEl>
                                        <p:attrNameLst>
                                          <p:attrName>ppt_w</p:attrName>
                                        </p:attrNameLst>
                                      </p:cBhvr>
                                      <p:tavLst>
                                        <p:tav tm="0">
                                          <p:val>
                                            <p:strVal val="ppt_w"/>
                                          </p:val>
                                        </p:tav>
                                        <p:tav tm="100000">
                                          <p:val>
                                            <p:fltVal val="0"/>
                                          </p:val>
                                        </p:tav>
                                      </p:tavLst>
                                    </p:anim>
                                    <p:anim calcmode="lin" valueType="num">
                                      <p:cBhvr>
                                        <p:cTn id="124" dur="1000"/>
                                        <p:tgtEl>
                                          <p:spTgt spid="16"/>
                                        </p:tgtEl>
                                        <p:attrNameLst>
                                          <p:attrName>ppt_h</p:attrName>
                                        </p:attrNameLst>
                                      </p:cBhvr>
                                      <p:tavLst>
                                        <p:tav tm="0">
                                          <p:val>
                                            <p:strVal val="ppt_h"/>
                                          </p:val>
                                        </p:tav>
                                        <p:tav tm="100000">
                                          <p:val>
                                            <p:fltVal val="0"/>
                                          </p:val>
                                        </p:tav>
                                      </p:tavLst>
                                    </p:anim>
                                    <p:anim calcmode="lin" valueType="num">
                                      <p:cBhvr>
                                        <p:cTn id="125" dur="1000"/>
                                        <p:tgtEl>
                                          <p:spTgt spid="16"/>
                                        </p:tgtEl>
                                        <p:attrNameLst>
                                          <p:attrName>style.rotation</p:attrName>
                                        </p:attrNameLst>
                                      </p:cBhvr>
                                      <p:tavLst>
                                        <p:tav tm="0">
                                          <p:val>
                                            <p:fltVal val="0"/>
                                          </p:val>
                                        </p:tav>
                                        <p:tav tm="100000">
                                          <p:val>
                                            <p:fltVal val="90"/>
                                          </p:val>
                                        </p:tav>
                                      </p:tavLst>
                                    </p:anim>
                                    <p:animEffect transition="out" filter="fade">
                                      <p:cBhvr>
                                        <p:cTn id="126" dur="1000"/>
                                        <p:tgtEl>
                                          <p:spTgt spid="16"/>
                                        </p:tgtEl>
                                      </p:cBhvr>
                                    </p:animEffect>
                                    <p:set>
                                      <p:cBhvr>
                                        <p:cTn id="12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28" restart="whenNotActive" fill="hold" evtFilter="cancelBubble" nodeType="interactiveSeq">
                <p:stCondLst>
                  <p:cond evt="onClick" delay="0">
                    <p:tgtEl>
                      <p:spTgt spid="17"/>
                    </p:tgtEl>
                  </p:cond>
                </p:stCondLst>
                <p:endSync evt="end" delay="0">
                  <p:rtn val="all"/>
                </p:endSync>
                <p:childTnLst>
                  <p:par>
                    <p:cTn id="129" fill="hold">
                      <p:stCondLst>
                        <p:cond delay="0"/>
                      </p:stCondLst>
                      <p:childTnLst>
                        <p:par>
                          <p:cTn id="130" fill="hold">
                            <p:stCondLst>
                              <p:cond delay="0"/>
                            </p:stCondLst>
                            <p:childTnLst>
                              <p:par>
                                <p:cTn id="131" presetID="31" presetClass="exit" presetSubtype="0" fill="hold" grpId="0" nodeType="clickEffect">
                                  <p:stCondLst>
                                    <p:cond delay="0"/>
                                  </p:stCondLst>
                                  <p:childTnLst>
                                    <p:anim calcmode="lin" valueType="num">
                                      <p:cBhvr>
                                        <p:cTn id="132" dur="1000"/>
                                        <p:tgtEl>
                                          <p:spTgt spid="17"/>
                                        </p:tgtEl>
                                        <p:attrNameLst>
                                          <p:attrName>ppt_w</p:attrName>
                                        </p:attrNameLst>
                                      </p:cBhvr>
                                      <p:tavLst>
                                        <p:tav tm="0">
                                          <p:val>
                                            <p:strVal val="ppt_w"/>
                                          </p:val>
                                        </p:tav>
                                        <p:tav tm="100000">
                                          <p:val>
                                            <p:fltVal val="0"/>
                                          </p:val>
                                        </p:tav>
                                      </p:tavLst>
                                    </p:anim>
                                    <p:anim calcmode="lin" valueType="num">
                                      <p:cBhvr>
                                        <p:cTn id="133" dur="1000"/>
                                        <p:tgtEl>
                                          <p:spTgt spid="17"/>
                                        </p:tgtEl>
                                        <p:attrNameLst>
                                          <p:attrName>ppt_h</p:attrName>
                                        </p:attrNameLst>
                                      </p:cBhvr>
                                      <p:tavLst>
                                        <p:tav tm="0">
                                          <p:val>
                                            <p:strVal val="ppt_h"/>
                                          </p:val>
                                        </p:tav>
                                        <p:tav tm="100000">
                                          <p:val>
                                            <p:fltVal val="0"/>
                                          </p:val>
                                        </p:tav>
                                      </p:tavLst>
                                    </p:anim>
                                    <p:anim calcmode="lin" valueType="num">
                                      <p:cBhvr>
                                        <p:cTn id="134" dur="1000"/>
                                        <p:tgtEl>
                                          <p:spTgt spid="17"/>
                                        </p:tgtEl>
                                        <p:attrNameLst>
                                          <p:attrName>style.rotation</p:attrName>
                                        </p:attrNameLst>
                                      </p:cBhvr>
                                      <p:tavLst>
                                        <p:tav tm="0">
                                          <p:val>
                                            <p:fltVal val="0"/>
                                          </p:val>
                                        </p:tav>
                                        <p:tav tm="100000">
                                          <p:val>
                                            <p:fltVal val="90"/>
                                          </p:val>
                                        </p:tav>
                                      </p:tavLst>
                                    </p:anim>
                                    <p:animEffect transition="out" filter="fade">
                                      <p:cBhvr>
                                        <p:cTn id="135" dur="1000"/>
                                        <p:tgtEl>
                                          <p:spTgt spid="17"/>
                                        </p:tgtEl>
                                      </p:cBhvr>
                                    </p:animEffect>
                                    <p:set>
                                      <p:cBhvr>
                                        <p:cTn id="136"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7" restart="whenNotActive" fill="hold" evtFilter="cancelBubble" nodeType="interactiveSeq">
                <p:stCondLst>
                  <p:cond evt="onClick" delay="0">
                    <p:tgtEl>
                      <p:spTgt spid="18"/>
                    </p:tgtEl>
                  </p:cond>
                </p:stCondLst>
                <p:endSync evt="end" delay="0">
                  <p:rtn val="all"/>
                </p:endSync>
                <p:childTnLst>
                  <p:par>
                    <p:cTn id="138" fill="hold">
                      <p:stCondLst>
                        <p:cond delay="0"/>
                      </p:stCondLst>
                      <p:childTnLst>
                        <p:par>
                          <p:cTn id="139" fill="hold">
                            <p:stCondLst>
                              <p:cond delay="0"/>
                            </p:stCondLst>
                            <p:childTnLst>
                              <p:par>
                                <p:cTn id="140" presetID="31" presetClass="exit" presetSubtype="0" fill="hold" grpId="0" nodeType="clickEffect">
                                  <p:stCondLst>
                                    <p:cond delay="0"/>
                                  </p:stCondLst>
                                  <p:childTnLst>
                                    <p:anim calcmode="lin" valueType="num">
                                      <p:cBhvr>
                                        <p:cTn id="141" dur="1000"/>
                                        <p:tgtEl>
                                          <p:spTgt spid="18"/>
                                        </p:tgtEl>
                                        <p:attrNameLst>
                                          <p:attrName>ppt_w</p:attrName>
                                        </p:attrNameLst>
                                      </p:cBhvr>
                                      <p:tavLst>
                                        <p:tav tm="0">
                                          <p:val>
                                            <p:strVal val="ppt_w"/>
                                          </p:val>
                                        </p:tav>
                                        <p:tav tm="100000">
                                          <p:val>
                                            <p:fltVal val="0"/>
                                          </p:val>
                                        </p:tav>
                                      </p:tavLst>
                                    </p:anim>
                                    <p:anim calcmode="lin" valueType="num">
                                      <p:cBhvr>
                                        <p:cTn id="142" dur="1000"/>
                                        <p:tgtEl>
                                          <p:spTgt spid="18"/>
                                        </p:tgtEl>
                                        <p:attrNameLst>
                                          <p:attrName>ppt_h</p:attrName>
                                        </p:attrNameLst>
                                      </p:cBhvr>
                                      <p:tavLst>
                                        <p:tav tm="0">
                                          <p:val>
                                            <p:strVal val="ppt_h"/>
                                          </p:val>
                                        </p:tav>
                                        <p:tav tm="100000">
                                          <p:val>
                                            <p:fltVal val="0"/>
                                          </p:val>
                                        </p:tav>
                                      </p:tavLst>
                                    </p:anim>
                                    <p:anim calcmode="lin" valueType="num">
                                      <p:cBhvr>
                                        <p:cTn id="143" dur="1000"/>
                                        <p:tgtEl>
                                          <p:spTgt spid="18"/>
                                        </p:tgtEl>
                                        <p:attrNameLst>
                                          <p:attrName>style.rotation</p:attrName>
                                        </p:attrNameLst>
                                      </p:cBhvr>
                                      <p:tavLst>
                                        <p:tav tm="0">
                                          <p:val>
                                            <p:fltVal val="0"/>
                                          </p:val>
                                        </p:tav>
                                        <p:tav tm="100000">
                                          <p:val>
                                            <p:fltVal val="90"/>
                                          </p:val>
                                        </p:tav>
                                      </p:tavLst>
                                    </p:anim>
                                    <p:animEffect transition="out" filter="fade">
                                      <p:cBhvr>
                                        <p:cTn id="144" dur="1000"/>
                                        <p:tgtEl>
                                          <p:spTgt spid="18"/>
                                        </p:tgtEl>
                                      </p:cBhvr>
                                    </p:animEffect>
                                    <p:set>
                                      <p:cBhvr>
                                        <p:cTn id="145"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6" restart="whenNotActive" fill="hold" evtFilter="cancelBubble" nodeType="interactiveSeq">
                <p:stCondLst>
                  <p:cond evt="onClick" delay="0">
                    <p:tgtEl>
                      <p:spTgt spid="19"/>
                    </p:tgtEl>
                  </p:cond>
                </p:stCondLst>
                <p:endSync evt="end" delay="0">
                  <p:rtn val="all"/>
                </p:endSync>
                <p:childTnLst>
                  <p:par>
                    <p:cTn id="147" fill="hold">
                      <p:stCondLst>
                        <p:cond delay="0"/>
                      </p:stCondLst>
                      <p:childTnLst>
                        <p:par>
                          <p:cTn id="148" fill="hold">
                            <p:stCondLst>
                              <p:cond delay="0"/>
                            </p:stCondLst>
                            <p:childTnLst>
                              <p:par>
                                <p:cTn id="149" presetID="31" presetClass="exit" presetSubtype="0" fill="hold" grpId="1" nodeType="clickEffect">
                                  <p:stCondLst>
                                    <p:cond delay="0"/>
                                  </p:stCondLst>
                                  <p:childTnLst>
                                    <p:anim calcmode="lin" valueType="num">
                                      <p:cBhvr>
                                        <p:cTn id="150" dur="1000"/>
                                        <p:tgtEl>
                                          <p:spTgt spid="3"/>
                                        </p:tgtEl>
                                        <p:attrNameLst>
                                          <p:attrName>ppt_w</p:attrName>
                                        </p:attrNameLst>
                                      </p:cBhvr>
                                      <p:tavLst>
                                        <p:tav tm="0">
                                          <p:val>
                                            <p:strVal val="ppt_w"/>
                                          </p:val>
                                        </p:tav>
                                        <p:tav tm="100000">
                                          <p:val>
                                            <p:fltVal val="0"/>
                                          </p:val>
                                        </p:tav>
                                      </p:tavLst>
                                    </p:anim>
                                    <p:anim calcmode="lin" valueType="num">
                                      <p:cBhvr>
                                        <p:cTn id="151" dur="1000"/>
                                        <p:tgtEl>
                                          <p:spTgt spid="3"/>
                                        </p:tgtEl>
                                        <p:attrNameLst>
                                          <p:attrName>ppt_h</p:attrName>
                                        </p:attrNameLst>
                                      </p:cBhvr>
                                      <p:tavLst>
                                        <p:tav tm="0">
                                          <p:val>
                                            <p:strVal val="ppt_h"/>
                                          </p:val>
                                        </p:tav>
                                        <p:tav tm="100000">
                                          <p:val>
                                            <p:fltVal val="0"/>
                                          </p:val>
                                        </p:tav>
                                      </p:tavLst>
                                    </p:anim>
                                    <p:anim calcmode="lin" valueType="num">
                                      <p:cBhvr>
                                        <p:cTn id="152" dur="1000"/>
                                        <p:tgtEl>
                                          <p:spTgt spid="3"/>
                                        </p:tgtEl>
                                        <p:attrNameLst>
                                          <p:attrName>style.rotation</p:attrName>
                                        </p:attrNameLst>
                                      </p:cBhvr>
                                      <p:tavLst>
                                        <p:tav tm="0">
                                          <p:val>
                                            <p:fltVal val="0"/>
                                          </p:val>
                                        </p:tav>
                                        <p:tav tm="100000">
                                          <p:val>
                                            <p:fltVal val="90"/>
                                          </p:val>
                                        </p:tav>
                                      </p:tavLst>
                                    </p:anim>
                                    <p:animEffect transition="out" filter="fade">
                                      <p:cBhvr>
                                        <p:cTn id="153" dur="1000"/>
                                        <p:tgtEl>
                                          <p:spTgt spid="3"/>
                                        </p:tgtEl>
                                      </p:cBhvr>
                                    </p:animEffect>
                                    <p:set>
                                      <p:cBhvr>
                                        <p:cTn id="154" dur="1" fill="hold">
                                          <p:stCondLst>
                                            <p:cond delay="999"/>
                                          </p:stCondLst>
                                        </p:cTn>
                                        <p:tgtEl>
                                          <p:spTgt spid="3"/>
                                        </p:tgtEl>
                                        <p:attrNameLst>
                                          <p:attrName>style.visibility</p:attrName>
                                        </p:attrNameLst>
                                      </p:cBhvr>
                                      <p:to>
                                        <p:strVal val="hidden"/>
                                      </p:to>
                                    </p:set>
                                  </p:childTnLst>
                                </p:cTn>
                              </p:par>
                              <p:par>
                                <p:cTn id="155" presetID="31" presetClass="exit" presetSubtype="0" fill="hold" grpId="1" nodeType="withEffect">
                                  <p:stCondLst>
                                    <p:cond delay="0"/>
                                  </p:stCondLst>
                                  <p:childTnLst>
                                    <p:anim calcmode="lin" valueType="num">
                                      <p:cBhvr>
                                        <p:cTn id="156" dur="1000"/>
                                        <p:tgtEl>
                                          <p:spTgt spid="4"/>
                                        </p:tgtEl>
                                        <p:attrNameLst>
                                          <p:attrName>ppt_w</p:attrName>
                                        </p:attrNameLst>
                                      </p:cBhvr>
                                      <p:tavLst>
                                        <p:tav tm="0">
                                          <p:val>
                                            <p:strVal val="ppt_w"/>
                                          </p:val>
                                        </p:tav>
                                        <p:tav tm="100000">
                                          <p:val>
                                            <p:fltVal val="0"/>
                                          </p:val>
                                        </p:tav>
                                      </p:tavLst>
                                    </p:anim>
                                    <p:anim calcmode="lin" valueType="num">
                                      <p:cBhvr>
                                        <p:cTn id="157" dur="1000"/>
                                        <p:tgtEl>
                                          <p:spTgt spid="4"/>
                                        </p:tgtEl>
                                        <p:attrNameLst>
                                          <p:attrName>ppt_h</p:attrName>
                                        </p:attrNameLst>
                                      </p:cBhvr>
                                      <p:tavLst>
                                        <p:tav tm="0">
                                          <p:val>
                                            <p:strVal val="ppt_h"/>
                                          </p:val>
                                        </p:tav>
                                        <p:tav tm="100000">
                                          <p:val>
                                            <p:fltVal val="0"/>
                                          </p:val>
                                        </p:tav>
                                      </p:tavLst>
                                    </p:anim>
                                    <p:anim calcmode="lin" valueType="num">
                                      <p:cBhvr>
                                        <p:cTn id="158" dur="1000"/>
                                        <p:tgtEl>
                                          <p:spTgt spid="4"/>
                                        </p:tgtEl>
                                        <p:attrNameLst>
                                          <p:attrName>style.rotation</p:attrName>
                                        </p:attrNameLst>
                                      </p:cBhvr>
                                      <p:tavLst>
                                        <p:tav tm="0">
                                          <p:val>
                                            <p:fltVal val="0"/>
                                          </p:val>
                                        </p:tav>
                                        <p:tav tm="100000">
                                          <p:val>
                                            <p:fltVal val="90"/>
                                          </p:val>
                                        </p:tav>
                                      </p:tavLst>
                                    </p:anim>
                                    <p:animEffect transition="out" filter="fade">
                                      <p:cBhvr>
                                        <p:cTn id="159" dur="1000"/>
                                        <p:tgtEl>
                                          <p:spTgt spid="4"/>
                                        </p:tgtEl>
                                      </p:cBhvr>
                                    </p:animEffect>
                                    <p:set>
                                      <p:cBhvr>
                                        <p:cTn id="160" dur="1" fill="hold">
                                          <p:stCondLst>
                                            <p:cond delay="999"/>
                                          </p:stCondLst>
                                        </p:cTn>
                                        <p:tgtEl>
                                          <p:spTgt spid="4"/>
                                        </p:tgtEl>
                                        <p:attrNameLst>
                                          <p:attrName>style.visibility</p:attrName>
                                        </p:attrNameLst>
                                      </p:cBhvr>
                                      <p:to>
                                        <p:strVal val="hidden"/>
                                      </p:to>
                                    </p:set>
                                  </p:childTnLst>
                                </p:cTn>
                              </p:par>
                              <p:par>
                                <p:cTn id="161" presetID="31" presetClass="exit" presetSubtype="0" fill="hold" grpId="1" nodeType="withEffect">
                                  <p:stCondLst>
                                    <p:cond delay="0"/>
                                  </p:stCondLst>
                                  <p:childTnLst>
                                    <p:anim calcmode="lin" valueType="num">
                                      <p:cBhvr>
                                        <p:cTn id="162" dur="1000"/>
                                        <p:tgtEl>
                                          <p:spTgt spid="5"/>
                                        </p:tgtEl>
                                        <p:attrNameLst>
                                          <p:attrName>ppt_w</p:attrName>
                                        </p:attrNameLst>
                                      </p:cBhvr>
                                      <p:tavLst>
                                        <p:tav tm="0">
                                          <p:val>
                                            <p:strVal val="ppt_w"/>
                                          </p:val>
                                        </p:tav>
                                        <p:tav tm="100000">
                                          <p:val>
                                            <p:fltVal val="0"/>
                                          </p:val>
                                        </p:tav>
                                      </p:tavLst>
                                    </p:anim>
                                    <p:anim calcmode="lin" valueType="num">
                                      <p:cBhvr>
                                        <p:cTn id="163" dur="1000"/>
                                        <p:tgtEl>
                                          <p:spTgt spid="5"/>
                                        </p:tgtEl>
                                        <p:attrNameLst>
                                          <p:attrName>ppt_h</p:attrName>
                                        </p:attrNameLst>
                                      </p:cBhvr>
                                      <p:tavLst>
                                        <p:tav tm="0">
                                          <p:val>
                                            <p:strVal val="ppt_h"/>
                                          </p:val>
                                        </p:tav>
                                        <p:tav tm="100000">
                                          <p:val>
                                            <p:fltVal val="0"/>
                                          </p:val>
                                        </p:tav>
                                      </p:tavLst>
                                    </p:anim>
                                    <p:anim calcmode="lin" valueType="num">
                                      <p:cBhvr>
                                        <p:cTn id="164" dur="1000"/>
                                        <p:tgtEl>
                                          <p:spTgt spid="5"/>
                                        </p:tgtEl>
                                        <p:attrNameLst>
                                          <p:attrName>style.rotation</p:attrName>
                                        </p:attrNameLst>
                                      </p:cBhvr>
                                      <p:tavLst>
                                        <p:tav tm="0">
                                          <p:val>
                                            <p:fltVal val="0"/>
                                          </p:val>
                                        </p:tav>
                                        <p:tav tm="100000">
                                          <p:val>
                                            <p:fltVal val="90"/>
                                          </p:val>
                                        </p:tav>
                                      </p:tavLst>
                                    </p:anim>
                                    <p:animEffect transition="out" filter="fade">
                                      <p:cBhvr>
                                        <p:cTn id="165" dur="1000"/>
                                        <p:tgtEl>
                                          <p:spTgt spid="5"/>
                                        </p:tgtEl>
                                      </p:cBhvr>
                                    </p:animEffect>
                                    <p:set>
                                      <p:cBhvr>
                                        <p:cTn id="166" dur="1" fill="hold">
                                          <p:stCondLst>
                                            <p:cond delay="999"/>
                                          </p:stCondLst>
                                        </p:cTn>
                                        <p:tgtEl>
                                          <p:spTgt spid="5"/>
                                        </p:tgtEl>
                                        <p:attrNameLst>
                                          <p:attrName>style.visibility</p:attrName>
                                        </p:attrNameLst>
                                      </p:cBhvr>
                                      <p:to>
                                        <p:strVal val="hidden"/>
                                      </p:to>
                                    </p:set>
                                  </p:childTnLst>
                                </p:cTn>
                              </p:par>
                              <p:par>
                                <p:cTn id="167" presetID="31" presetClass="exit" presetSubtype="0" fill="hold" grpId="1" nodeType="withEffect">
                                  <p:stCondLst>
                                    <p:cond delay="0"/>
                                  </p:stCondLst>
                                  <p:childTnLst>
                                    <p:anim calcmode="lin" valueType="num">
                                      <p:cBhvr>
                                        <p:cTn id="168" dur="1000"/>
                                        <p:tgtEl>
                                          <p:spTgt spid="6"/>
                                        </p:tgtEl>
                                        <p:attrNameLst>
                                          <p:attrName>ppt_w</p:attrName>
                                        </p:attrNameLst>
                                      </p:cBhvr>
                                      <p:tavLst>
                                        <p:tav tm="0">
                                          <p:val>
                                            <p:strVal val="ppt_w"/>
                                          </p:val>
                                        </p:tav>
                                        <p:tav tm="100000">
                                          <p:val>
                                            <p:fltVal val="0"/>
                                          </p:val>
                                        </p:tav>
                                      </p:tavLst>
                                    </p:anim>
                                    <p:anim calcmode="lin" valueType="num">
                                      <p:cBhvr>
                                        <p:cTn id="169" dur="1000"/>
                                        <p:tgtEl>
                                          <p:spTgt spid="6"/>
                                        </p:tgtEl>
                                        <p:attrNameLst>
                                          <p:attrName>ppt_h</p:attrName>
                                        </p:attrNameLst>
                                      </p:cBhvr>
                                      <p:tavLst>
                                        <p:tav tm="0">
                                          <p:val>
                                            <p:strVal val="ppt_h"/>
                                          </p:val>
                                        </p:tav>
                                        <p:tav tm="100000">
                                          <p:val>
                                            <p:fltVal val="0"/>
                                          </p:val>
                                        </p:tav>
                                      </p:tavLst>
                                    </p:anim>
                                    <p:anim calcmode="lin" valueType="num">
                                      <p:cBhvr>
                                        <p:cTn id="170" dur="1000"/>
                                        <p:tgtEl>
                                          <p:spTgt spid="6"/>
                                        </p:tgtEl>
                                        <p:attrNameLst>
                                          <p:attrName>style.rotation</p:attrName>
                                        </p:attrNameLst>
                                      </p:cBhvr>
                                      <p:tavLst>
                                        <p:tav tm="0">
                                          <p:val>
                                            <p:fltVal val="0"/>
                                          </p:val>
                                        </p:tav>
                                        <p:tav tm="100000">
                                          <p:val>
                                            <p:fltVal val="90"/>
                                          </p:val>
                                        </p:tav>
                                      </p:tavLst>
                                    </p:anim>
                                    <p:animEffect transition="out" filter="fade">
                                      <p:cBhvr>
                                        <p:cTn id="171" dur="1000"/>
                                        <p:tgtEl>
                                          <p:spTgt spid="6"/>
                                        </p:tgtEl>
                                      </p:cBhvr>
                                    </p:animEffect>
                                    <p:set>
                                      <p:cBhvr>
                                        <p:cTn id="172" dur="1" fill="hold">
                                          <p:stCondLst>
                                            <p:cond delay="999"/>
                                          </p:stCondLst>
                                        </p:cTn>
                                        <p:tgtEl>
                                          <p:spTgt spid="6"/>
                                        </p:tgtEl>
                                        <p:attrNameLst>
                                          <p:attrName>style.visibility</p:attrName>
                                        </p:attrNameLst>
                                      </p:cBhvr>
                                      <p:to>
                                        <p:strVal val="hidden"/>
                                      </p:to>
                                    </p:set>
                                  </p:childTnLst>
                                </p:cTn>
                              </p:par>
                              <p:par>
                                <p:cTn id="173" presetID="31" presetClass="exit" presetSubtype="0" fill="hold" grpId="1" nodeType="withEffect">
                                  <p:stCondLst>
                                    <p:cond delay="0"/>
                                  </p:stCondLst>
                                  <p:childTnLst>
                                    <p:anim calcmode="lin" valueType="num">
                                      <p:cBhvr>
                                        <p:cTn id="174" dur="1000"/>
                                        <p:tgtEl>
                                          <p:spTgt spid="7"/>
                                        </p:tgtEl>
                                        <p:attrNameLst>
                                          <p:attrName>ppt_w</p:attrName>
                                        </p:attrNameLst>
                                      </p:cBhvr>
                                      <p:tavLst>
                                        <p:tav tm="0">
                                          <p:val>
                                            <p:strVal val="ppt_w"/>
                                          </p:val>
                                        </p:tav>
                                        <p:tav tm="100000">
                                          <p:val>
                                            <p:fltVal val="0"/>
                                          </p:val>
                                        </p:tav>
                                      </p:tavLst>
                                    </p:anim>
                                    <p:anim calcmode="lin" valueType="num">
                                      <p:cBhvr>
                                        <p:cTn id="175" dur="1000"/>
                                        <p:tgtEl>
                                          <p:spTgt spid="7"/>
                                        </p:tgtEl>
                                        <p:attrNameLst>
                                          <p:attrName>ppt_h</p:attrName>
                                        </p:attrNameLst>
                                      </p:cBhvr>
                                      <p:tavLst>
                                        <p:tav tm="0">
                                          <p:val>
                                            <p:strVal val="ppt_h"/>
                                          </p:val>
                                        </p:tav>
                                        <p:tav tm="100000">
                                          <p:val>
                                            <p:fltVal val="0"/>
                                          </p:val>
                                        </p:tav>
                                      </p:tavLst>
                                    </p:anim>
                                    <p:anim calcmode="lin" valueType="num">
                                      <p:cBhvr>
                                        <p:cTn id="176" dur="1000"/>
                                        <p:tgtEl>
                                          <p:spTgt spid="7"/>
                                        </p:tgtEl>
                                        <p:attrNameLst>
                                          <p:attrName>style.rotation</p:attrName>
                                        </p:attrNameLst>
                                      </p:cBhvr>
                                      <p:tavLst>
                                        <p:tav tm="0">
                                          <p:val>
                                            <p:fltVal val="0"/>
                                          </p:val>
                                        </p:tav>
                                        <p:tav tm="100000">
                                          <p:val>
                                            <p:fltVal val="90"/>
                                          </p:val>
                                        </p:tav>
                                      </p:tavLst>
                                    </p:anim>
                                    <p:animEffect transition="out" filter="fade">
                                      <p:cBhvr>
                                        <p:cTn id="177" dur="1000"/>
                                        <p:tgtEl>
                                          <p:spTgt spid="7"/>
                                        </p:tgtEl>
                                      </p:cBhvr>
                                    </p:animEffect>
                                    <p:set>
                                      <p:cBhvr>
                                        <p:cTn id="178" dur="1" fill="hold">
                                          <p:stCondLst>
                                            <p:cond delay="999"/>
                                          </p:stCondLst>
                                        </p:cTn>
                                        <p:tgtEl>
                                          <p:spTgt spid="7"/>
                                        </p:tgtEl>
                                        <p:attrNameLst>
                                          <p:attrName>style.visibility</p:attrName>
                                        </p:attrNameLst>
                                      </p:cBhvr>
                                      <p:to>
                                        <p:strVal val="hidden"/>
                                      </p:to>
                                    </p:set>
                                  </p:childTnLst>
                                </p:cTn>
                              </p:par>
                              <p:par>
                                <p:cTn id="179" presetID="31" presetClass="exit" presetSubtype="0" fill="hold" grpId="1" nodeType="withEffect">
                                  <p:stCondLst>
                                    <p:cond delay="0"/>
                                  </p:stCondLst>
                                  <p:childTnLst>
                                    <p:anim calcmode="lin" valueType="num">
                                      <p:cBhvr>
                                        <p:cTn id="180" dur="1000"/>
                                        <p:tgtEl>
                                          <p:spTgt spid="8"/>
                                        </p:tgtEl>
                                        <p:attrNameLst>
                                          <p:attrName>ppt_w</p:attrName>
                                        </p:attrNameLst>
                                      </p:cBhvr>
                                      <p:tavLst>
                                        <p:tav tm="0">
                                          <p:val>
                                            <p:strVal val="ppt_w"/>
                                          </p:val>
                                        </p:tav>
                                        <p:tav tm="100000">
                                          <p:val>
                                            <p:fltVal val="0"/>
                                          </p:val>
                                        </p:tav>
                                      </p:tavLst>
                                    </p:anim>
                                    <p:anim calcmode="lin" valueType="num">
                                      <p:cBhvr>
                                        <p:cTn id="181" dur="1000"/>
                                        <p:tgtEl>
                                          <p:spTgt spid="8"/>
                                        </p:tgtEl>
                                        <p:attrNameLst>
                                          <p:attrName>ppt_h</p:attrName>
                                        </p:attrNameLst>
                                      </p:cBhvr>
                                      <p:tavLst>
                                        <p:tav tm="0">
                                          <p:val>
                                            <p:strVal val="ppt_h"/>
                                          </p:val>
                                        </p:tav>
                                        <p:tav tm="100000">
                                          <p:val>
                                            <p:fltVal val="0"/>
                                          </p:val>
                                        </p:tav>
                                      </p:tavLst>
                                    </p:anim>
                                    <p:anim calcmode="lin" valueType="num">
                                      <p:cBhvr>
                                        <p:cTn id="182" dur="1000"/>
                                        <p:tgtEl>
                                          <p:spTgt spid="8"/>
                                        </p:tgtEl>
                                        <p:attrNameLst>
                                          <p:attrName>style.rotation</p:attrName>
                                        </p:attrNameLst>
                                      </p:cBhvr>
                                      <p:tavLst>
                                        <p:tav tm="0">
                                          <p:val>
                                            <p:fltVal val="0"/>
                                          </p:val>
                                        </p:tav>
                                        <p:tav tm="100000">
                                          <p:val>
                                            <p:fltVal val="90"/>
                                          </p:val>
                                        </p:tav>
                                      </p:tavLst>
                                    </p:anim>
                                    <p:animEffect transition="out" filter="fade">
                                      <p:cBhvr>
                                        <p:cTn id="183" dur="1000"/>
                                        <p:tgtEl>
                                          <p:spTgt spid="8"/>
                                        </p:tgtEl>
                                      </p:cBhvr>
                                    </p:animEffect>
                                    <p:set>
                                      <p:cBhvr>
                                        <p:cTn id="184" dur="1" fill="hold">
                                          <p:stCondLst>
                                            <p:cond delay="999"/>
                                          </p:stCondLst>
                                        </p:cTn>
                                        <p:tgtEl>
                                          <p:spTgt spid="8"/>
                                        </p:tgtEl>
                                        <p:attrNameLst>
                                          <p:attrName>style.visibility</p:attrName>
                                        </p:attrNameLst>
                                      </p:cBhvr>
                                      <p:to>
                                        <p:strVal val="hidden"/>
                                      </p:to>
                                    </p:set>
                                  </p:childTnLst>
                                </p:cTn>
                              </p:par>
                              <p:par>
                                <p:cTn id="185" presetID="31" presetClass="exit" presetSubtype="0" fill="hold" grpId="1" nodeType="withEffect">
                                  <p:stCondLst>
                                    <p:cond delay="0"/>
                                  </p:stCondLst>
                                  <p:childTnLst>
                                    <p:anim calcmode="lin" valueType="num">
                                      <p:cBhvr>
                                        <p:cTn id="186" dur="1000"/>
                                        <p:tgtEl>
                                          <p:spTgt spid="9"/>
                                        </p:tgtEl>
                                        <p:attrNameLst>
                                          <p:attrName>ppt_w</p:attrName>
                                        </p:attrNameLst>
                                      </p:cBhvr>
                                      <p:tavLst>
                                        <p:tav tm="0">
                                          <p:val>
                                            <p:strVal val="ppt_w"/>
                                          </p:val>
                                        </p:tav>
                                        <p:tav tm="100000">
                                          <p:val>
                                            <p:fltVal val="0"/>
                                          </p:val>
                                        </p:tav>
                                      </p:tavLst>
                                    </p:anim>
                                    <p:anim calcmode="lin" valueType="num">
                                      <p:cBhvr>
                                        <p:cTn id="187" dur="1000"/>
                                        <p:tgtEl>
                                          <p:spTgt spid="9"/>
                                        </p:tgtEl>
                                        <p:attrNameLst>
                                          <p:attrName>ppt_h</p:attrName>
                                        </p:attrNameLst>
                                      </p:cBhvr>
                                      <p:tavLst>
                                        <p:tav tm="0">
                                          <p:val>
                                            <p:strVal val="ppt_h"/>
                                          </p:val>
                                        </p:tav>
                                        <p:tav tm="100000">
                                          <p:val>
                                            <p:fltVal val="0"/>
                                          </p:val>
                                        </p:tav>
                                      </p:tavLst>
                                    </p:anim>
                                    <p:anim calcmode="lin" valueType="num">
                                      <p:cBhvr>
                                        <p:cTn id="188" dur="1000"/>
                                        <p:tgtEl>
                                          <p:spTgt spid="9"/>
                                        </p:tgtEl>
                                        <p:attrNameLst>
                                          <p:attrName>style.rotation</p:attrName>
                                        </p:attrNameLst>
                                      </p:cBhvr>
                                      <p:tavLst>
                                        <p:tav tm="0">
                                          <p:val>
                                            <p:fltVal val="0"/>
                                          </p:val>
                                        </p:tav>
                                        <p:tav tm="100000">
                                          <p:val>
                                            <p:fltVal val="90"/>
                                          </p:val>
                                        </p:tav>
                                      </p:tavLst>
                                    </p:anim>
                                    <p:animEffect transition="out" filter="fade">
                                      <p:cBhvr>
                                        <p:cTn id="189" dur="1000"/>
                                        <p:tgtEl>
                                          <p:spTgt spid="9"/>
                                        </p:tgtEl>
                                      </p:cBhvr>
                                    </p:animEffect>
                                    <p:set>
                                      <p:cBhvr>
                                        <p:cTn id="190" dur="1" fill="hold">
                                          <p:stCondLst>
                                            <p:cond delay="999"/>
                                          </p:stCondLst>
                                        </p:cTn>
                                        <p:tgtEl>
                                          <p:spTgt spid="9"/>
                                        </p:tgtEl>
                                        <p:attrNameLst>
                                          <p:attrName>style.visibility</p:attrName>
                                        </p:attrNameLst>
                                      </p:cBhvr>
                                      <p:to>
                                        <p:strVal val="hidden"/>
                                      </p:to>
                                    </p:set>
                                  </p:childTnLst>
                                </p:cTn>
                              </p:par>
                              <p:par>
                                <p:cTn id="191" presetID="31" presetClass="exit" presetSubtype="0" fill="hold" grpId="1" nodeType="withEffect">
                                  <p:stCondLst>
                                    <p:cond delay="0"/>
                                  </p:stCondLst>
                                  <p:childTnLst>
                                    <p:anim calcmode="lin" valueType="num">
                                      <p:cBhvr>
                                        <p:cTn id="192" dur="1000"/>
                                        <p:tgtEl>
                                          <p:spTgt spid="10"/>
                                        </p:tgtEl>
                                        <p:attrNameLst>
                                          <p:attrName>ppt_w</p:attrName>
                                        </p:attrNameLst>
                                      </p:cBhvr>
                                      <p:tavLst>
                                        <p:tav tm="0">
                                          <p:val>
                                            <p:strVal val="ppt_w"/>
                                          </p:val>
                                        </p:tav>
                                        <p:tav tm="100000">
                                          <p:val>
                                            <p:fltVal val="0"/>
                                          </p:val>
                                        </p:tav>
                                      </p:tavLst>
                                    </p:anim>
                                    <p:anim calcmode="lin" valueType="num">
                                      <p:cBhvr>
                                        <p:cTn id="193" dur="1000"/>
                                        <p:tgtEl>
                                          <p:spTgt spid="10"/>
                                        </p:tgtEl>
                                        <p:attrNameLst>
                                          <p:attrName>ppt_h</p:attrName>
                                        </p:attrNameLst>
                                      </p:cBhvr>
                                      <p:tavLst>
                                        <p:tav tm="0">
                                          <p:val>
                                            <p:strVal val="ppt_h"/>
                                          </p:val>
                                        </p:tav>
                                        <p:tav tm="100000">
                                          <p:val>
                                            <p:fltVal val="0"/>
                                          </p:val>
                                        </p:tav>
                                      </p:tavLst>
                                    </p:anim>
                                    <p:anim calcmode="lin" valueType="num">
                                      <p:cBhvr>
                                        <p:cTn id="194" dur="1000"/>
                                        <p:tgtEl>
                                          <p:spTgt spid="10"/>
                                        </p:tgtEl>
                                        <p:attrNameLst>
                                          <p:attrName>style.rotation</p:attrName>
                                        </p:attrNameLst>
                                      </p:cBhvr>
                                      <p:tavLst>
                                        <p:tav tm="0">
                                          <p:val>
                                            <p:fltVal val="0"/>
                                          </p:val>
                                        </p:tav>
                                        <p:tav tm="100000">
                                          <p:val>
                                            <p:fltVal val="90"/>
                                          </p:val>
                                        </p:tav>
                                      </p:tavLst>
                                    </p:anim>
                                    <p:animEffect transition="out" filter="fade">
                                      <p:cBhvr>
                                        <p:cTn id="195" dur="1000"/>
                                        <p:tgtEl>
                                          <p:spTgt spid="10"/>
                                        </p:tgtEl>
                                      </p:cBhvr>
                                    </p:animEffect>
                                    <p:set>
                                      <p:cBhvr>
                                        <p:cTn id="196" dur="1" fill="hold">
                                          <p:stCondLst>
                                            <p:cond delay="999"/>
                                          </p:stCondLst>
                                        </p:cTn>
                                        <p:tgtEl>
                                          <p:spTgt spid="10"/>
                                        </p:tgtEl>
                                        <p:attrNameLst>
                                          <p:attrName>style.visibility</p:attrName>
                                        </p:attrNameLst>
                                      </p:cBhvr>
                                      <p:to>
                                        <p:strVal val="hidden"/>
                                      </p:to>
                                    </p:set>
                                  </p:childTnLst>
                                </p:cTn>
                              </p:par>
                              <p:par>
                                <p:cTn id="197" presetID="31" presetClass="exit" presetSubtype="0" fill="hold" grpId="1" nodeType="withEffect">
                                  <p:stCondLst>
                                    <p:cond delay="0"/>
                                  </p:stCondLst>
                                  <p:childTnLst>
                                    <p:anim calcmode="lin" valueType="num">
                                      <p:cBhvr>
                                        <p:cTn id="198" dur="1000"/>
                                        <p:tgtEl>
                                          <p:spTgt spid="11"/>
                                        </p:tgtEl>
                                        <p:attrNameLst>
                                          <p:attrName>ppt_w</p:attrName>
                                        </p:attrNameLst>
                                      </p:cBhvr>
                                      <p:tavLst>
                                        <p:tav tm="0">
                                          <p:val>
                                            <p:strVal val="ppt_w"/>
                                          </p:val>
                                        </p:tav>
                                        <p:tav tm="100000">
                                          <p:val>
                                            <p:fltVal val="0"/>
                                          </p:val>
                                        </p:tav>
                                      </p:tavLst>
                                    </p:anim>
                                    <p:anim calcmode="lin" valueType="num">
                                      <p:cBhvr>
                                        <p:cTn id="199" dur="1000"/>
                                        <p:tgtEl>
                                          <p:spTgt spid="11"/>
                                        </p:tgtEl>
                                        <p:attrNameLst>
                                          <p:attrName>ppt_h</p:attrName>
                                        </p:attrNameLst>
                                      </p:cBhvr>
                                      <p:tavLst>
                                        <p:tav tm="0">
                                          <p:val>
                                            <p:strVal val="ppt_h"/>
                                          </p:val>
                                        </p:tav>
                                        <p:tav tm="100000">
                                          <p:val>
                                            <p:fltVal val="0"/>
                                          </p:val>
                                        </p:tav>
                                      </p:tavLst>
                                    </p:anim>
                                    <p:anim calcmode="lin" valueType="num">
                                      <p:cBhvr>
                                        <p:cTn id="200" dur="1000"/>
                                        <p:tgtEl>
                                          <p:spTgt spid="11"/>
                                        </p:tgtEl>
                                        <p:attrNameLst>
                                          <p:attrName>style.rotation</p:attrName>
                                        </p:attrNameLst>
                                      </p:cBhvr>
                                      <p:tavLst>
                                        <p:tav tm="0">
                                          <p:val>
                                            <p:fltVal val="0"/>
                                          </p:val>
                                        </p:tav>
                                        <p:tav tm="100000">
                                          <p:val>
                                            <p:fltVal val="90"/>
                                          </p:val>
                                        </p:tav>
                                      </p:tavLst>
                                    </p:anim>
                                    <p:animEffect transition="out" filter="fade">
                                      <p:cBhvr>
                                        <p:cTn id="201" dur="1000"/>
                                        <p:tgtEl>
                                          <p:spTgt spid="11"/>
                                        </p:tgtEl>
                                      </p:cBhvr>
                                    </p:animEffect>
                                    <p:set>
                                      <p:cBhvr>
                                        <p:cTn id="202" dur="1" fill="hold">
                                          <p:stCondLst>
                                            <p:cond delay="999"/>
                                          </p:stCondLst>
                                        </p:cTn>
                                        <p:tgtEl>
                                          <p:spTgt spid="11"/>
                                        </p:tgtEl>
                                        <p:attrNameLst>
                                          <p:attrName>style.visibility</p:attrName>
                                        </p:attrNameLst>
                                      </p:cBhvr>
                                      <p:to>
                                        <p:strVal val="hidden"/>
                                      </p:to>
                                    </p:set>
                                  </p:childTnLst>
                                </p:cTn>
                              </p:par>
                              <p:par>
                                <p:cTn id="203" presetID="31" presetClass="exit" presetSubtype="0" fill="hold" grpId="1" nodeType="withEffect">
                                  <p:stCondLst>
                                    <p:cond delay="0"/>
                                  </p:stCondLst>
                                  <p:childTnLst>
                                    <p:anim calcmode="lin" valueType="num">
                                      <p:cBhvr>
                                        <p:cTn id="204" dur="1000"/>
                                        <p:tgtEl>
                                          <p:spTgt spid="12"/>
                                        </p:tgtEl>
                                        <p:attrNameLst>
                                          <p:attrName>ppt_w</p:attrName>
                                        </p:attrNameLst>
                                      </p:cBhvr>
                                      <p:tavLst>
                                        <p:tav tm="0">
                                          <p:val>
                                            <p:strVal val="ppt_w"/>
                                          </p:val>
                                        </p:tav>
                                        <p:tav tm="100000">
                                          <p:val>
                                            <p:fltVal val="0"/>
                                          </p:val>
                                        </p:tav>
                                      </p:tavLst>
                                    </p:anim>
                                    <p:anim calcmode="lin" valueType="num">
                                      <p:cBhvr>
                                        <p:cTn id="205" dur="1000"/>
                                        <p:tgtEl>
                                          <p:spTgt spid="12"/>
                                        </p:tgtEl>
                                        <p:attrNameLst>
                                          <p:attrName>ppt_h</p:attrName>
                                        </p:attrNameLst>
                                      </p:cBhvr>
                                      <p:tavLst>
                                        <p:tav tm="0">
                                          <p:val>
                                            <p:strVal val="ppt_h"/>
                                          </p:val>
                                        </p:tav>
                                        <p:tav tm="100000">
                                          <p:val>
                                            <p:fltVal val="0"/>
                                          </p:val>
                                        </p:tav>
                                      </p:tavLst>
                                    </p:anim>
                                    <p:anim calcmode="lin" valueType="num">
                                      <p:cBhvr>
                                        <p:cTn id="206" dur="1000"/>
                                        <p:tgtEl>
                                          <p:spTgt spid="12"/>
                                        </p:tgtEl>
                                        <p:attrNameLst>
                                          <p:attrName>style.rotation</p:attrName>
                                        </p:attrNameLst>
                                      </p:cBhvr>
                                      <p:tavLst>
                                        <p:tav tm="0">
                                          <p:val>
                                            <p:fltVal val="0"/>
                                          </p:val>
                                        </p:tav>
                                        <p:tav tm="100000">
                                          <p:val>
                                            <p:fltVal val="90"/>
                                          </p:val>
                                        </p:tav>
                                      </p:tavLst>
                                    </p:anim>
                                    <p:animEffect transition="out" filter="fade">
                                      <p:cBhvr>
                                        <p:cTn id="207" dur="1000"/>
                                        <p:tgtEl>
                                          <p:spTgt spid="12"/>
                                        </p:tgtEl>
                                      </p:cBhvr>
                                    </p:animEffect>
                                    <p:set>
                                      <p:cBhvr>
                                        <p:cTn id="208" dur="1" fill="hold">
                                          <p:stCondLst>
                                            <p:cond delay="999"/>
                                          </p:stCondLst>
                                        </p:cTn>
                                        <p:tgtEl>
                                          <p:spTgt spid="12"/>
                                        </p:tgtEl>
                                        <p:attrNameLst>
                                          <p:attrName>style.visibility</p:attrName>
                                        </p:attrNameLst>
                                      </p:cBhvr>
                                      <p:to>
                                        <p:strVal val="hidden"/>
                                      </p:to>
                                    </p:set>
                                  </p:childTnLst>
                                </p:cTn>
                              </p:par>
                              <p:par>
                                <p:cTn id="209" presetID="31" presetClass="exit" presetSubtype="0" fill="hold" grpId="1" nodeType="withEffect">
                                  <p:stCondLst>
                                    <p:cond delay="0"/>
                                  </p:stCondLst>
                                  <p:childTnLst>
                                    <p:anim calcmode="lin" valueType="num">
                                      <p:cBhvr>
                                        <p:cTn id="210" dur="1000"/>
                                        <p:tgtEl>
                                          <p:spTgt spid="13"/>
                                        </p:tgtEl>
                                        <p:attrNameLst>
                                          <p:attrName>ppt_w</p:attrName>
                                        </p:attrNameLst>
                                      </p:cBhvr>
                                      <p:tavLst>
                                        <p:tav tm="0">
                                          <p:val>
                                            <p:strVal val="ppt_w"/>
                                          </p:val>
                                        </p:tav>
                                        <p:tav tm="100000">
                                          <p:val>
                                            <p:fltVal val="0"/>
                                          </p:val>
                                        </p:tav>
                                      </p:tavLst>
                                    </p:anim>
                                    <p:anim calcmode="lin" valueType="num">
                                      <p:cBhvr>
                                        <p:cTn id="211" dur="1000"/>
                                        <p:tgtEl>
                                          <p:spTgt spid="13"/>
                                        </p:tgtEl>
                                        <p:attrNameLst>
                                          <p:attrName>ppt_h</p:attrName>
                                        </p:attrNameLst>
                                      </p:cBhvr>
                                      <p:tavLst>
                                        <p:tav tm="0">
                                          <p:val>
                                            <p:strVal val="ppt_h"/>
                                          </p:val>
                                        </p:tav>
                                        <p:tav tm="100000">
                                          <p:val>
                                            <p:fltVal val="0"/>
                                          </p:val>
                                        </p:tav>
                                      </p:tavLst>
                                    </p:anim>
                                    <p:anim calcmode="lin" valueType="num">
                                      <p:cBhvr>
                                        <p:cTn id="212" dur="1000"/>
                                        <p:tgtEl>
                                          <p:spTgt spid="13"/>
                                        </p:tgtEl>
                                        <p:attrNameLst>
                                          <p:attrName>style.rotation</p:attrName>
                                        </p:attrNameLst>
                                      </p:cBhvr>
                                      <p:tavLst>
                                        <p:tav tm="0">
                                          <p:val>
                                            <p:fltVal val="0"/>
                                          </p:val>
                                        </p:tav>
                                        <p:tav tm="100000">
                                          <p:val>
                                            <p:fltVal val="90"/>
                                          </p:val>
                                        </p:tav>
                                      </p:tavLst>
                                    </p:anim>
                                    <p:animEffect transition="out" filter="fade">
                                      <p:cBhvr>
                                        <p:cTn id="213" dur="1000"/>
                                        <p:tgtEl>
                                          <p:spTgt spid="13"/>
                                        </p:tgtEl>
                                      </p:cBhvr>
                                    </p:animEffect>
                                    <p:set>
                                      <p:cBhvr>
                                        <p:cTn id="214" dur="1" fill="hold">
                                          <p:stCondLst>
                                            <p:cond delay="999"/>
                                          </p:stCondLst>
                                        </p:cTn>
                                        <p:tgtEl>
                                          <p:spTgt spid="13"/>
                                        </p:tgtEl>
                                        <p:attrNameLst>
                                          <p:attrName>style.visibility</p:attrName>
                                        </p:attrNameLst>
                                      </p:cBhvr>
                                      <p:to>
                                        <p:strVal val="hidden"/>
                                      </p:to>
                                    </p:set>
                                  </p:childTnLst>
                                </p:cTn>
                              </p:par>
                              <p:par>
                                <p:cTn id="215" presetID="31" presetClass="exit" presetSubtype="0" fill="hold" grpId="1" nodeType="withEffect">
                                  <p:stCondLst>
                                    <p:cond delay="0"/>
                                  </p:stCondLst>
                                  <p:childTnLst>
                                    <p:anim calcmode="lin" valueType="num">
                                      <p:cBhvr>
                                        <p:cTn id="216" dur="1000"/>
                                        <p:tgtEl>
                                          <p:spTgt spid="14"/>
                                        </p:tgtEl>
                                        <p:attrNameLst>
                                          <p:attrName>ppt_w</p:attrName>
                                        </p:attrNameLst>
                                      </p:cBhvr>
                                      <p:tavLst>
                                        <p:tav tm="0">
                                          <p:val>
                                            <p:strVal val="ppt_w"/>
                                          </p:val>
                                        </p:tav>
                                        <p:tav tm="100000">
                                          <p:val>
                                            <p:fltVal val="0"/>
                                          </p:val>
                                        </p:tav>
                                      </p:tavLst>
                                    </p:anim>
                                    <p:anim calcmode="lin" valueType="num">
                                      <p:cBhvr>
                                        <p:cTn id="217" dur="1000"/>
                                        <p:tgtEl>
                                          <p:spTgt spid="14"/>
                                        </p:tgtEl>
                                        <p:attrNameLst>
                                          <p:attrName>ppt_h</p:attrName>
                                        </p:attrNameLst>
                                      </p:cBhvr>
                                      <p:tavLst>
                                        <p:tav tm="0">
                                          <p:val>
                                            <p:strVal val="ppt_h"/>
                                          </p:val>
                                        </p:tav>
                                        <p:tav tm="100000">
                                          <p:val>
                                            <p:fltVal val="0"/>
                                          </p:val>
                                        </p:tav>
                                      </p:tavLst>
                                    </p:anim>
                                    <p:anim calcmode="lin" valueType="num">
                                      <p:cBhvr>
                                        <p:cTn id="218" dur="1000"/>
                                        <p:tgtEl>
                                          <p:spTgt spid="14"/>
                                        </p:tgtEl>
                                        <p:attrNameLst>
                                          <p:attrName>style.rotation</p:attrName>
                                        </p:attrNameLst>
                                      </p:cBhvr>
                                      <p:tavLst>
                                        <p:tav tm="0">
                                          <p:val>
                                            <p:fltVal val="0"/>
                                          </p:val>
                                        </p:tav>
                                        <p:tav tm="100000">
                                          <p:val>
                                            <p:fltVal val="90"/>
                                          </p:val>
                                        </p:tav>
                                      </p:tavLst>
                                    </p:anim>
                                    <p:animEffect transition="out" filter="fade">
                                      <p:cBhvr>
                                        <p:cTn id="219" dur="1000"/>
                                        <p:tgtEl>
                                          <p:spTgt spid="14"/>
                                        </p:tgtEl>
                                      </p:cBhvr>
                                    </p:animEffect>
                                    <p:set>
                                      <p:cBhvr>
                                        <p:cTn id="220" dur="1" fill="hold">
                                          <p:stCondLst>
                                            <p:cond delay="999"/>
                                          </p:stCondLst>
                                        </p:cTn>
                                        <p:tgtEl>
                                          <p:spTgt spid="14"/>
                                        </p:tgtEl>
                                        <p:attrNameLst>
                                          <p:attrName>style.visibility</p:attrName>
                                        </p:attrNameLst>
                                      </p:cBhvr>
                                      <p:to>
                                        <p:strVal val="hidden"/>
                                      </p:to>
                                    </p:set>
                                  </p:childTnLst>
                                </p:cTn>
                              </p:par>
                              <p:par>
                                <p:cTn id="221" presetID="31" presetClass="exit" presetSubtype="0" fill="hold" grpId="1" nodeType="withEffect">
                                  <p:stCondLst>
                                    <p:cond delay="0"/>
                                  </p:stCondLst>
                                  <p:childTnLst>
                                    <p:anim calcmode="lin" valueType="num">
                                      <p:cBhvr>
                                        <p:cTn id="222" dur="1000"/>
                                        <p:tgtEl>
                                          <p:spTgt spid="15"/>
                                        </p:tgtEl>
                                        <p:attrNameLst>
                                          <p:attrName>ppt_w</p:attrName>
                                        </p:attrNameLst>
                                      </p:cBhvr>
                                      <p:tavLst>
                                        <p:tav tm="0">
                                          <p:val>
                                            <p:strVal val="ppt_w"/>
                                          </p:val>
                                        </p:tav>
                                        <p:tav tm="100000">
                                          <p:val>
                                            <p:fltVal val="0"/>
                                          </p:val>
                                        </p:tav>
                                      </p:tavLst>
                                    </p:anim>
                                    <p:anim calcmode="lin" valueType="num">
                                      <p:cBhvr>
                                        <p:cTn id="223" dur="1000"/>
                                        <p:tgtEl>
                                          <p:spTgt spid="15"/>
                                        </p:tgtEl>
                                        <p:attrNameLst>
                                          <p:attrName>ppt_h</p:attrName>
                                        </p:attrNameLst>
                                      </p:cBhvr>
                                      <p:tavLst>
                                        <p:tav tm="0">
                                          <p:val>
                                            <p:strVal val="ppt_h"/>
                                          </p:val>
                                        </p:tav>
                                        <p:tav tm="100000">
                                          <p:val>
                                            <p:fltVal val="0"/>
                                          </p:val>
                                        </p:tav>
                                      </p:tavLst>
                                    </p:anim>
                                    <p:anim calcmode="lin" valueType="num">
                                      <p:cBhvr>
                                        <p:cTn id="224" dur="1000"/>
                                        <p:tgtEl>
                                          <p:spTgt spid="15"/>
                                        </p:tgtEl>
                                        <p:attrNameLst>
                                          <p:attrName>style.rotation</p:attrName>
                                        </p:attrNameLst>
                                      </p:cBhvr>
                                      <p:tavLst>
                                        <p:tav tm="0">
                                          <p:val>
                                            <p:fltVal val="0"/>
                                          </p:val>
                                        </p:tav>
                                        <p:tav tm="100000">
                                          <p:val>
                                            <p:fltVal val="90"/>
                                          </p:val>
                                        </p:tav>
                                      </p:tavLst>
                                    </p:anim>
                                    <p:animEffect transition="out" filter="fade">
                                      <p:cBhvr>
                                        <p:cTn id="225" dur="1000"/>
                                        <p:tgtEl>
                                          <p:spTgt spid="15"/>
                                        </p:tgtEl>
                                      </p:cBhvr>
                                    </p:animEffect>
                                    <p:set>
                                      <p:cBhvr>
                                        <p:cTn id="226" dur="1" fill="hold">
                                          <p:stCondLst>
                                            <p:cond delay="999"/>
                                          </p:stCondLst>
                                        </p:cTn>
                                        <p:tgtEl>
                                          <p:spTgt spid="15"/>
                                        </p:tgtEl>
                                        <p:attrNameLst>
                                          <p:attrName>style.visibility</p:attrName>
                                        </p:attrNameLst>
                                      </p:cBhvr>
                                      <p:to>
                                        <p:strVal val="hidden"/>
                                      </p:to>
                                    </p:set>
                                  </p:childTnLst>
                                </p:cTn>
                              </p:par>
                              <p:par>
                                <p:cTn id="227" presetID="31" presetClass="exit" presetSubtype="0" fill="hold" grpId="1" nodeType="withEffect">
                                  <p:stCondLst>
                                    <p:cond delay="0"/>
                                  </p:stCondLst>
                                  <p:childTnLst>
                                    <p:anim calcmode="lin" valueType="num">
                                      <p:cBhvr>
                                        <p:cTn id="228" dur="1000"/>
                                        <p:tgtEl>
                                          <p:spTgt spid="16"/>
                                        </p:tgtEl>
                                        <p:attrNameLst>
                                          <p:attrName>ppt_w</p:attrName>
                                        </p:attrNameLst>
                                      </p:cBhvr>
                                      <p:tavLst>
                                        <p:tav tm="0">
                                          <p:val>
                                            <p:strVal val="ppt_w"/>
                                          </p:val>
                                        </p:tav>
                                        <p:tav tm="100000">
                                          <p:val>
                                            <p:fltVal val="0"/>
                                          </p:val>
                                        </p:tav>
                                      </p:tavLst>
                                    </p:anim>
                                    <p:anim calcmode="lin" valueType="num">
                                      <p:cBhvr>
                                        <p:cTn id="229" dur="1000"/>
                                        <p:tgtEl>
                                          <p:spTgt spid="16"/>
                                        </p:tgtEl>
                                        <p:attrNameLst>
                                          <p:attrName>ppt_h</p:attrName>
                                        </p:attrNameLst>
                                      </p:cBhvr>
                                      <p:tavLst>
                                        <p:tav tm="0">
                                          <p:val>
                                            <p:strVal val="ppt_h"/>
                                          </p:val>
                                        </p:tav>
                                        <p:tav tm="100000">
                                          <p:val>
                                            <p:fltVal val="0"/>
                                          </p:val>
                                        </p:tav>
                                      </p:tavLst>
                                    </p:anim>
                                    <p:anim calcmode="lin" valueType="num">
                                      <p:cBhvr>
                                        <p:cTn id="230" dur="1000"/>
                                        <p:tgtEl>
                                          <p:spTgt spid="16"/>
                                        </p:tgtEl>
                                        <p:attrNameLst>
                                          <p:attrName>style.rotation</p:attrName>
                                        </p:attrNameLst>
                                      </p:cBhvr>
                                      <p:tavLst>
                                        <p:tav tm="0">
                                          <p:val>
                                            <p:fltVal val="0"/>
                                          </p:val>
                                        </p:tav>
                                        <p:tav tm="100000">
                                          <p:val>
                                            <p:fltVal val="90"/>
                                          </p:val>
                                        </p:tav>
                                      </p:tavLst>
                                    </p:anim>
                                    <p:animEffect transition="out" filter="fade">
                                      <p:cBhvr>
                                        <p:cTn id="231" dur="1000"/>
                                        <p:tgtEl>
                                          <p:spTgt spid="16"/>
                                        </p:tgtEl>
                                      </p:cBhvr>
                                    </p:animEffect>
                                    <p:set>
                                      <p:cBhvr>
                                        <p:cTn id="232" dur="1" fill="hold">
                                          <p:stCondLst>
                                            <p:cond delay="999"/>
                                          </p:stCondLst>
                                        </p:cTn>
                                        <p:tgtEl>
                                          <p:spTgt spid="16"/>
                                        </p:tgtEl>
                                        <p:attrNameLst>
                                          <p:attrName>style.visibility</p:attrName>
                                        </p:attrNameLst>
                                      </p:cBhvr>
                                      <p:to>
                                        <p:strVal val="hidden"/>
                                      </p:to>
                                    </p:set>
                                  </p:childTnLst>
                                </p:cTn>
                              </p:par>
                              <p:par>
                                <p:cTn id="233" presetID="31" presetClass="exit" presetSubtype="0" fill="hold" grpId="1" nodeType="withEffect">
                                  <p:stCondLst>
                                    <p:cond delay="0"/>
                                  </p:stCondLst>
                                  <p:childTnLst>
                                    <p:anim calcmode="lin" valueType="num">
                                      <p:cBhvr>
                                        <p:cTn id="234" dur="1000"/>
                                        <p:tgtEl>
                                          <p:spTgt spid="17"/>
                                        </p:tgtEl>
                                        <p:attrNameLst>
                                          <p:attrName>ppt_w</p:attrName>
                                        </p:attrNameLst>
                                      </p:cBhvr>
                                      <p:tavLst>
                                        <p:tav tm="0">
                                          <p:val>
                                            <p:strVal val="ppt_w"/>
                                          </p:val>
                                        </p:tav>
                                        <p:tav tm="100000">
                                          <p:val>
                                            <p:fltVal val="0"/>
                                          </p:val>
                                        </p:tav>
                                      </p:tavLst>
                                    </p:anim>
                                    <p:anim calcmode="lin" valueType="num">
                                      <p:cBhvr>
                                        <p:cTn id="235" dur="1000"/>
                                        <p:tgtEl>
                                          <p:spTgt spid="17"/>
                                        </p:tgtEl>
                                        <p:attrNameLst>
                                          <p:attrName>ppt_h</p:attrName>
                                        </p:attrNameLst>
                                      </p:cBhvr>
                                      <p:tavLst>
                                        <p:tav tm="0">
                                          <p:val>
                                            <p:strVal val="ppt_h"/>
                                          </p:val>
                                        </p:tav>
                                        <p:tav tm="100000">
                                          <p:val>
                                            <p:fltVal val="0"/>
                                          </p:val>
                                        </p:tav>
                                      </p:tavLst>
                                    </p:anim>
                                    <p:anim calcmode="lin" valueType="num">
                                      <p:cBhvr>
                                        <p:cTn id="236" dur="1000"/>
                                        <p:tgtEl>
                                          <p:spTgt spid="17"/>
                                        </p:tgtEl>
                                        <p:attrNameLst>
                                          <p:attrName>style.rotation</p:attrName>
                                        </p:attrNameLst>
                                      </p:cBhvr>
                                      <p:tavLst>
                                        <p:tav tm="0">
                                          <p:val>
                                            <p:fltVal val="0"/>
                                          </p:val>
                                        </p:tav>
                                        <p:tav tm="100000">
                                          <p:val>
                                            <p:fltVal val="90"/>
                                          </p:val>
                                        </p:tav>
                                      </p:tavLst>
                                    </p:anim>
                                    <p:animEffect transition="out" filter="fade">
                                      <p:cBhvr>
                                        <p:cTn id="237" dur="1000"/>
                                        <p:tgtEl>
                                          <p:spTgt spid="17"/>
                                        </p:tgtEl>
                                      </p:cBhvr>
                                    </p:animEffect>
                                    <p:set>
                                      <p:cBhvr>
                                        <p:cTn id="238" dur="1" fill="hold">
                                          <p:stCondLst>
                                            <p:cond delay="999"/>
                                          </p:stCondLst>
                                        </p:cTn>
                                        <p:tgtEl>
                                          <p:spTgt spid="17"/>
                                        </p:tgtEl>
                                        <p:attrNameLst>
                                          <p:attrName>style.visibility</p:attrName>
                                        </p:attrNameLst>
                                      </p:cBhvr>
                                      <p:to>
                                        <p:strVal val="hidden"/>
                                      </p:to>
                                    </p:set>
                                  </p:childTnLst>
                                </p:cTn>
                              </p:par>
                              <p:par>
                                <p:cTn id="239" presetID="31" presetClass="exit" presetSubtype="0" fill="hold" grpId="1" nodeType="withEffect">
                                  <p:stCondLst>
                                    <p:cond delay="0"/>
                                  </p:stCondLst>
                                  <p:childTnLst>
                                    <p:anim calcmode="lin" valueType="num">
                                      <p:cBhvr>
                                        <p:cTn id="240" dur="1000"/>
                                        <p:tgtEl>
                                          <p:spTgt spid="18"/>
                                        </p:tgtEl>
                                        <p:attrNameLst>
                                          <p:attrName>ppt_w</p:attrName>
                                        </p:attrNameLst>
                                      </p:cBhvr>
                                      <p:tavLst>
                                        <p:tav tm="0">
                                          <p:val>
                                            <p:strVal val="ppt_w"/>
                                          </p:val>
                                        </p:tav>
                                        <p:tav tm="100000">
                                          <p:val>
                                            <p:fltVal val="0"/>
                                          </p:val>
                                        </p:tav>
                                      </p:tavLst>
                                    </p:anim>
                                    <p:anim calcmode="lin" valueType="num">
                                      <p:cBhvr>
                                        <p:cTn id="241" dur="1000"/>
                                        <p:tgtEl>
                                          <p:spTgt spid="18"/>
                                        </p:tgtEl>
                                        <p:attrNameLst>
                                          <p:attrName>ppt_h</p:attrName>
                                        </p:attrNameLst>
                                      </p:cBhvr>
                                      <p:tavLst>
                                        <p:tav tm="0">
                                          <p:val>
                                            <p:strVal val="ppt_h"/>
                                          </p:val>
                                        </p:tav>
                                        <p:tav tm="100000">
                                          <p:val>
                                            <p:fltVal val="0"/>
                                          </p:val>
                                        </p:tav>
                                      </p:tavLst>
                                    </p:anim>
                                    <p:anim calcmode="lin" valueType="num">
                                      <p:cBhvr>
                                        <p:cTn id="242" dur="1000"/>
                                        <p:tgtEl>
                                          <p:spTgt spid="18"/>
                                        </p:tgtEl>
                                        <p:attrNameLst>
                                          <p:attrName>style.rotation</p:attrName>
                                        </p:attrNameLst>
                                      </p:cBhvr>
                                      <p:tavLst>
                                        <p:tav tm="0">
                                          <p:val>
                                            <p:fltVal val="0"/>
                                          </p:val>
                                        </p:tav>
                                        <p:tav tm="100000">
                                          <p:val>
                                            <p:fltVal val="90"/>
                                          </p:val>
                                        </p:tav>
                                      </p:tavLst>
                                    </p:anim>
                                    <p:animEffect transition="out" filter="fade">
                                      <p:cBhvr>
                                        <p:cTn id="243" dur="1000"/>
                                        <p:tgtEl>
                                          <p:spTgt spid="18"/>
                                        </p:tgtEl>
                                      </p:cBhvr>
                                    </p:animEffect>
                                    <p:set>
                                      <p:cBhvr>
                                        <p:cTn id="244" dur="1" fill="hold">
                                          <p:stCondLst>
                                            <p:cond delay="999"/>
                                          </p:stCondLst>
                                        </p:cTn>
                                        <p:tgtEl>
                                          <p:spTgt spid="18"/>
                                        </p:tgtEl>
                                        <p:attrNameLst>
                                          <p:attrName>style.visibility</p:attrName>
                                        </p:attrNameLst>
                                      </p:cBhvr>
                                      <p:to>
                                        <p:strVal val="hidden"/>
                                      </p:to>
                                    </p:set>
                                  </p:childTnLst>
                                </p:cTn>
                              </p:par>
                              <p:par>
                                <p:cTn id="245" presetID="2" presetClass="entr" presetSubtype="1" fill="hold" grpId="0" nodeType="withEffect">
                                  <p:stCondLst>
                                    <p:cond delay="0"/>
                                  </p:stCondLst>
                                  <p:childTnLst>
                                    <p:set>
                                      <p:cBhvr>
                                        <p:cTn id="246" dur="1" fill="hold">
                                          <p:stCondLst>
                                            <p:cond delay="0"/>
                                          </p:stCondLst>
                                        </p:cTn>
                                        <p:tgtEl>
                                          <p:spTgt spid="20"/>
                                        </p:tgtEl>
                                        <p:attrNameLst>
                                          <p:attrName>style.visibility</p:attrName>
                                        </p:attrNameLst>
                                      </p:cBhvr>
                                      <p:to>
                                        <p:strVal val="visible"/>
                                      </p:to>
                                    </p:set>
                                    <p:anim calcmode="lin" valueType="num">
                                      <p:cBhvr additive="base">
                                        <p:cTn id="247" dur="1000" fill="hold"/>
                                        <p:tgtEl>
                                          <p:spTgt spid="20"/>
                                        </p:tgtEl>
                                        <p:attrNameLst>
                                          <p:attrName>ppt_x</p:attrName>
                                        </p:attrNameLst>
                                      </p:cBhvr>
                                      <p:tavLst>
                                        <p:tav tm="0">
                                          <p:val>
                                            <p:strVal val="#ppt_x"/>
                                          </p:val>
                                        </p:tav>
                                        <p:tav tm="100000">
                                          <p:val>
                                            <p:strVal val="#ppt_x"/>
                                          </p:val>
                                        </p:tav>
                                      </p:tavLst>
                                    </p:anim>
                                    <p:anim calcmode="lin" valueType="num">
                                      <p:cBhvr additive="base">
                                        <p:cTn id="248" dur="1000" fill="hold"/>
                                        <p:tgtEl>
                                          <p:spTgt spid="20"/>
                                        </p:tgtEl>
                                        <p:attrNameLst>
                                          <p:attrName>ppt_y</p:attrName>
                                        </p:attrNameLst>
                                      </p:cBhvr>
                                      <p:tavLst>
                                        <p:tav tm="0">
                                          <p:val>
                                            <p:strVal val="0-#ppt_h/2"/>
                                          </p:val>
                                        </p:tav>
                                        <p:tav tm="100000">
                                          <p:val>
                                            <p:strVal val="#ppt_y"/>
                                          </p:val>
                                        </p:tav>
                                      </p:tavLst>
                                    </p:anim>
                                  </p:childTnLst>
                                </p:cTn>
                              </p:par>
                            </p:childTnLst>
                          </p:cTn>
                        </p:par>
                        <p:par>
                          <p:cTn id="249" fill="hold">
                            <p:stCondLst>
                              <p:cond delay="1000"/>
                            </p:stCondLst>
                            <p:childTnLst>
                              <p:par>
                                <p:cTn id="250" presetID="1" presetClass="mediacall" presetSubtype="0" fill="hold" nodeType="afterEffect">
                                  <p:stCondLst>
                                    <p:cond delay="0"/>
                                  </p:stCondLst>
                                  <p:childTnLst>
                                    <p:cmd type="call" cmd="playFrom(0.0)">
                                      <p:cBhvr>
                                        <p:cTn id="251" dur="1671" fill="hold"/>
                                        <p:tgtEl>
                                          <p:spTgt spid="22"/>
                                        </p:tgtEl>
                                      </p:cBhvr>
                                    </p:cmd>
                                  </p:childTnLst>
                                </p:cTn>
                              </p:par>
                            </p:childTnLst>
                          </p:cTn>
                        </p:par>
                      </p:childTnLst>
                    </p:cTn>
                  </p:par>
                </p:childTnLst>
              </p:cTn>
              <p:nextCondLst>
                <p:cond evt="onClick" delay="0">
                  <p:tgtEl>
                    <p:spTgt spid="19"/>
                  </p:tgtEl>
                </p:cond>
              </p:nextCondLst>
            </p:seq>
            <p:video>
              <p:cMediaNode vol="80000">
                <p:cTn id="252" fill="hold" display="0">
                  <p:stCondLst>
                    <p:cond delay="indefinite"/>
                  </p:stCondLst>
                  <p:endCondLst>
                    <p:cond evt="onStopAudio" delay="0">
                      <p:tgtEl>
                        <p:sldTgt/>
                      </p:tgtEl>
                    </p:cond>
                  </p:endCondLst>
                </p:cTn>
                <p:tgtEl>
                  <p:spTgt spid="22"/>
                </p:tgtEl>
              </p:cMediaNode>
            </p:video>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text, sign&#10;&#10;Description automatically generated">
            <a:extLst>
              <a:ext uri="{FF2B5EF4-FFF2-40B4-BE49-F238E27FC236}">
                <a16:creationId xmlns:a16="http://schemas.microsoft.com/office/drawing/2014/main" xmlns="" id="{36C185A3-69DD-BDEB-B9D0-B7641C2C6C97}"/>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3352800" y="1559615"/>
            <a:ext cx="5181600" cy="4682552"/>
          </a:xfrm>
          <a:prstGeom prst="rect">
            <a:avLst/>
          </a:prstGeom>
        </p:spPr>
      </p:pic>
      <p:pic>
        <p:nvPicPr>
          <p:cNvPr id="22" name="math.mp3" descr="math.mp3">
            <a:hlinkClick r:id="" action="ppaction://media"/>
            <a:extLst>
              <a:ext uri="{FF2B5EF4-FFF2-40B4-BE49-F238E27FC236}">
                <a16:creationId xmlns:a16="http://schemas.microsoft.com/office/drawing/2014/main" xmlns="" id="{F1E470B8-C2C7-1CFB-0E9E-087DB24676B0}"/>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a:stretch>
            <a:fillRect/>
          </a:stretch>
        </p:blipFill>
        <p:spPr>
          <a:xfrm>
            <a:off x="7518400" y="241300"/>
            <a:ext cx="812800" cy="812800"/>
          </a:xfrm>
          <a:prstGeom prst="rect">
            <a:avLst/>
          </a:prstGeom>
        </p:spPr>
      </p:pic>
      <p:sp>
        <p:nvSpPr>
          <p:cNvPr id="3" name="Rectangle 2"/>
          <p:cNvSpPr/>
          <p:nvPr/>
        </p:nvSpPr>
        <p:spPr>
          <a:xfrm>
            <a:off x="1543044" y="22226"/>
            <a:ext cx="2257430" cy="1676400"/>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19525" y="22225"/>
            <a:ext cx="2257430" cy="1676400"/>
          </a:xfrm>
          <a:prstGeom prst="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08689" y="22226"/>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97870" y="22225"/>
            <a:ext cx="2257430" cy="1676400"/>
          </a:xfrm>
          <a:prstGeom prst="rect">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36700" y="1714501"/>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08556" y="1714500"/>
            <a:ext cx="2257430" cy="1676400"/>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15045" y="1714501"/>
            <a:ext cx="2257430" cy="1676400"/>
          </a:xfrm>
          <a:prstGeom prst="rect">
            <a:avLst/>
          </a:prstGeom>
          <a:solidFill>
            <a:srgbClr val="1B89E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91526" y="1714500"/>
            <a:ext cx="2257430" cy="1676400"/>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43044" y="3425825"/>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19525" y="3425824"/>
            <a:ext cx="2257430" cy="1676400"/>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08689" y="3425825"/>
            <a:ext cx="2257430" cy="1676400"/>
          </a:xfrm>
          <a:prstGeom prst="rect">
            <a:avLst/>
          </a:prstGeom>
          <a:solidFill>
            <a:srgbClr val="0033C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85170" y="3425824"/>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36700" y="5118100"/>
            <a:ext cx="2257430" cy="1727201"/>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813181" y="5118099"/>
            <a:ext cx="2257430" cy="1727201"/>
          </a:xfrm>
          <a:prstGeom prst="rect">
            <a:avLst/>
          </a:prstGeom>
          <a:solidFill>
            <a:srgbClr val="6600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02345" y="5118100"/>
            <a:ext cx="2257430" cy="1727201"/>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391526" y="5118099"/>
            <a:ext cx="2257430" cy="1727201"/>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924800" y="5981699"/>
            <a:ext cx="2514600" cy="723901"/>
          </a:xfrm>
          <a:prstGeom prst="round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SHOW</a:t>
            </a:r>
            <a:endParaRPr lang="en-US" b="1" dirty="0"/>
          </a:p>
        </p:txBody>
      </p:sp>
      <p:sp>
        <p:nvSpPr>
          <p:cNvPr id="20" name="Rounded Rectangle 19"/>
          <p:cNvSpPr/>
          <p:nvPr/>
        </p:nvSpPr>
        <p:spPr>
          <a:xfrm>
            <a:off x="2209800" y="76200"/>
            <a:ext cx="7772400" cy="1143000"/>
          </a:xfrm>
          <a:prstGeom prst="roundRect">
            <a:avLst/>
          </a:prstGeom>
          <a:solidFill>
            <a:srgbClr val="66FFFF"/>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ysClr val="windowText" lastClr="000000"/>
                </a:solidFill>
              </a:rPr>
              <a:t>math</a:t>
            </a:r>
            <a:endParaRPr lang="en-US" sz="4000" b="1" dirty="0">
              <a:solidFill>
                <a:sysClr val="windowText" lastClr="000000"/>
              </a:solidFill>
            </a:endParaRPr>
          </a:p>
        </p:txBody>
      </p:sp>
    </p:spTree>
    <p:extLst>
      <p:ext uri="{BB962C8B-B14F-4D97-AF65-F5344CB8AC3E}">
        <p14:creationId xmlns:p14="http://schemas.microsoft.com/office/powerpoint/2010/main" xmlns="" val="16963471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grpId="0" nodeType="clickEffect">
                                  <p:stCondLst>
                                    <p:cond delay="0"/>
                                  </p:stCondLst>
                                  <p:childTnLst>
                                    <p:anim calcmode="lin" valueType="num">
                                      <p:cBhvr>
                                        <p:cTn id="15" dur="1000"/>
                                        <p:tgtEl>
                                          <p:spTgt spid="4"/>
                                        </p:tgtEl>
                                        <p:attrNameLst>
                                          <p:attrName>ppt_w</p:attrName>
                                        </p:attrNameLst>
                                      </p:cBhvr>
                                      <p:tavLst>
                                        <p:tav tm="0">
                                          <p:val>
                                            <p:strVal val="ppt_w"/>
                                          </p:val>
                                        </p:tav>
                                        <p:tav tm="100000">
                                          <p:val>
                                            <p:fltVal val="0"/>
                                          </p:val>
                                        </p:tav>
                                      </p:tavLst>
                                    </p:anim>
                                    <p:anim calcmode="lin" valueType="num">
                                      <p:cBhvr>
                                        <p:cTn id="16" dur="1000"/>
                                        <p:tgtEl>
                                          <p:spTgt spid="4"/>
                                        </p:tgtEl>
                                        <p:attrNameLst>
                                          <p:attrName>ppt_h</p:attrName>
                                        </p:attrNameLst>
                                      </p:cBhvr>
                                      <p:tavLst>
                                        <p:tav tm="0">
                                          <p:val>
                                            <p:strVal val="ppt_h"/>
                                          </p:val>
                                        </p:tav>
                                        <p:tav tm="100000">
                                          <p:val>
                                            <p:fltVal val="0"/>
                                          </p:val>
                                        </p:tav>
                                      </p:tavLst>
                                    </p:anim>
                                    <p:anim calcmode="lin" valueType="num">
                                      <p:cBhvr>
                                        <p:cTn id="17" dur="1000"/>
                                        <p:tgtEl>
                                          <p:spTgt spid="4"/>
                                        </p:tgtEl>
                                        <p:attrNameLst>
                                          <p:attrName>style.rotation</p:attrName>
                                        </p:attrNameLst>
                                      </p:cBhvr>
                                      <p:tavLst>
                                        <p:tav tm="0">
                                          <p:val>
                                            <p:fltVal val="0"/>
                                          </p:val>
                                        </p:tav>
                                        <p:tav tm="100000">
                                          <p:val>
                                            <p:fltVal val="90"/>
                                          </p:val>
                                        </p:tav>
                                      </p:tavLst>
                                    </p:anim>
                                    <p:animEffect transition="out" filter="fade">
                                      <p:cBhvr>
                                        <p:cTn id="18" dur="1000"/>
                                        <p:tgtEl>
                                          <p:spTgt spid="4"/>
                                        </p:tgtEl>
                                      </p:cBhvr>
                                    </p:animEffect>
                                    <p:set>
                                      <p:cBhvr>
                                        <p:cTn id="19"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31" presetClass="exit" presetSubtype="0" fill="hold" grpId="0" nodeType="clickEffect">
                                  <p:stCondLst>
                                    <p:cond delay="0"/>
                                  </p:stCondLst>
                                  <p:childTnLst>
                                    <p:anim calcmode="lin" valueType="num">
                                      <p:cBhvr>
                                        <p:cTn id="24" dur="1000"/>
                                        <p:tgtEl>
                                          <p:spTgt spid="5"/>
                                        </p:tgtEl>
                                        <p:attrNameLst>
                                          <p:attrName>ppt_w</p:attrName>
                                        </p:attrNameLst>
                                      </p:cBhvr>
                                      <p:tavLst>
                                        <p:tav tm="0">
                                          <p:val>
                                            <p:strVal val="ppt_w"/>
                                          </p:val>
                                        </p:tav>
                                        <p:tav tm="100000">
                                          <p:val>
                                            <p:fltVal val="0"/>
                                          </p:val>
                                        </p:tav>
                                      </p:tavLst>
                                    </p:anim>
                                    <p:anim calcmode="lin" valueType="num">
                                      <p:cBhvr>
                                        <p:cTn id="25" dur="1000"/>
                                        <p:tgtEl>
                                          <p:spTgt spid="5"/>
                                        </p:tgtEl>
                                        <p:attrNameLst>
                                          <p:attrName>ppt_h</p:attrName>
                                        </p:attrNameLst>
                                      </p:cBhvr>
                                      <p:tavLst>
                                        <p:tav tm="0">
                                          <p:val>
                                            <p:strVal val="ppt_h"/>
                                          </p:val>
                                        </p:tav>
                                        <p:tav tm="100000">
                                          <p:val>
                                            <p:fltVal val="0"/>
                                          </p:val>
                                        </p:tav>
                                      </p:tavLst>
                                    </p:anim>
                                    <p:anim calcmode="lin" valueType="num">
                                      <p:cBhvr>
                                        <p:cTn id="26" dur="1000"/>
                                        <p:tgtEl>
                                          <p:spTgt spid="5"/>
                                        </p:tgtEl>
                                        <p:attrNameLst>
                                          <p:attrName>style.rotation</p:attrName>
                                        </p:attrNameLst>
                                      </p:cBhvr>
                                      <p:tavLst>
                                        <p:tav tm="0">
                                          <p:val>
                                            <p:fltVal val="0"/>
                                          </p:val>
                                        </p:tav>
                                        <p:tav tm="100000">
                                          <p:val>
                                            <p:fltVal val="90"/>
                                          </p:val>
                                        </p:tav>
                                      </p:tavLst>
                                    </p:anim>
                                    <p:animEffect transition="out" filter="fade">
                                      <p:cBhvr>
                                        <p:cTn id="27" dur="1000"/>
                                        <p:tgtEl>
                                          <p:spTgt spid="5"/>
                                        </p:tgtEl>
                                      </p:cBhvr>
                                    </p:animEffect>
                                    <p:set>
                                      <p:cBhvr>
                                        <p:cTn id="28"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31" presetClass="exit" presetSubtype="0" fill="hold" grpId="0" nodeType="clickEffect">
                                  <p:stCondLst>
                                    <p:cond delay="0"/>
                                  </p:stCondLst>
                                  <p:childTnLst>
                                    <p:anim calcmode="lin" valueType="num">
                                      <p:cBhvr>
                                        <p:cTn id="33" dur="1000"/>
                                        <p:tgtEl>
                                          <p:spTgt spid="6"/>
                                        </p:tgtEl>
                                        <p:attrNameLst>
                                          <p:attrName>ppt_w</p:attrName>
                                        </p:attrNameLst>
                                      </p:cBhvr>
                                      <p:tavLst>
                                        <p:tav tm="0">
                                          <p:val>
                                            <p:strVal val="ppt_w"/>
                                          </p:val>
                                        </p:tav>
                                        <p:tav tm="100000">
                                          <p:val>
                                            <p:fltVal val="0"/>
                                          </p:val>
                                        </p:tav>
                                      </p:tavLst>
                                    </p:anim>
                                    <p:anim calcmode="lin" valueType="num">
                                      <p:cBhvr>
                                        <p:cTn id="34" dur="1000"/>
                                        <p:tgtEl>
                                          <p:spTgt spid="6"/>
                                        </p:tgtEl>
                                        <p:attrNameLst>
                                          <p:attrName>ppt_h</p:attrName>
                                        </p:attrNameLst>
                                      </p:cBhvr>
                                      <p:tavLst>
                                        <p:tav tm="0">
                                          <p:val>
                                            <p:strVal val="ppt_h"/>
                                          </p:val>
                                        </p:tav>
                                        <p:tav tm="100000">
                                          <p:val>
                                            <p:fltVal val="0"/>
                                          </p:val>
                                        </p:tav>
                                      </p:tavLst>
                                    </p:anim>
                                    <p:anim calcmode="lin" valueType="num">
                                      <p:cBhvr>
                                        <p:cTn id="35" dur="1000"/>
                                        <p:tgtEl>
                                          <p:spTgt spid="6"/>
                                        </p:tgtEl>
                                        <p:attrNameLst>
                                          <p:attrName>style.rotation</p:attrName>
                                        </p:attrNameLst>
                                      </p:cBhvr>
                                      <p:tavLst>
                                        <p:tav tm="0">
                                          <p:val>
                                            <p:fltVal val="0"/>
                                          </p:val>
                                        </p:tav>
                                        <p:tav tm="100000">
                                          <p:val>
                                            <p:fltVal val="90"/>
                                          </p:val>
                                        </p:tav>
                                      </p:tavLst>
                                    </p:anim>
                                    <p:animEffect transition="out" filter="fade">
                                      <p:cBhvr>
                                        <p:cTn id="36" dur="1000"/>
                                        <p:tgtEl>
                                          <p:spTgt spid="6"/>
                                        </p:tgtEl>
                                      </p:cBhvr>
                                    </p:animEffect>
                                    <p:set>
                                      <p:cBhvr>
                                        <p:cTn id="3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grpId="0" nodeType="clickEffect">
                                  <p:stCondLst>
                                    <p:cond delay="0"/>
                                  </p:stCondLst>
                                  <p:childTnLst>
                                    <p:anim calcmode="lin" valueType="num">
                                      <p:cBhvr>
                                        <p:cTn id="42" dur="1000"/>
                                        <p:tgtEl>
                                          <p:spTgt spid="7"/>
                                        </p:tgtEl>
                                        <p:attrNameLst>
                                          <p:attrName>ppt_w</p:attrName>
                                        </p:attrNameLst>
                                      </p:cBhvr>
                                      <p:tavLst>
                                        <p:tav tm="0">
                                          <p:val>
                                            <p:strVal val="ppt_w"/>
                                          </p:val>
                                        </p:tav>
                                        <p:tav tm="100000">
                                          <p:val>
                                            <p:fltVal val="0"/>
                                          </p:val>
                                        </p:tav>
                                      </p:tavLst>
                                    </p:anim>
                                    <p:anim calcmode="lin" valueType="num">
                                      <p:cBhvr>
                                        <p:cTn id="43" dur="1000"/>
                                        <p:tgtEl>
                                          <p:spTgt spid="7"/>
                                        </p:tgtEl>
                                        <p:attrNameLst>
                                          <p:attrName>ppt_h</p:attrName>
                                        </p:attrNameLst>
                                      </p:cBhvr>
                                      <p:tavLst>
                                        <p:tav tm="0">
                                          <p:val>
                                            <p:strVal val="ppt_h"/>
                                          </p:val>
                                        </p:tav>
                                        <p:tav tm="100000">
                                          <p:val>
                                            <p:fltVal val="0"/>
                                          </p:val>
                                        </p:tav>
                                      </p:tavLst>
                                    </p:anim>
                                    <p:anim calcmode="lin" valueType="num">
                                      <p:cBhvr>
                                        <p:cTn id="44" dur="1000"/>
                                        <p:tgtEl>
                                          <p:spTgt spid="7"/>
                                        </p:tgtEl>
                                        <p:attrNameLst>
                                          <p:attrName>style.rotation</p:attrName>
                                        </p:attrNameLst>
                                      </p:cBhvr>
                                      <p:tavLst>
                                        <p:tav tm="0">
                                          <p:val>
                                            <p:fltVal val="0"/>
                                          </p:val>
                                        </p:tav>
                                        <p:tav tm="100000">
                                          <p:val>
                                            <p:fltVal val="90"/>
                                          </p:val>
                                        </p:tav>
                                      </p:tavLst>
                                    </p:anim>
                                    <p:animEffect transition="out" filter="fade">
                                      <p:cBhvr>
                                        <p:cTn id="45" dur="1000"/>
                                        <p:tgtEl>
                                          <p:spTgt spid="7"/>
                                        </p:tgtEl>
                                      </p:cBhvr>
                                    </p:animEffect>
                                    <p:set>
                                      <p:cBhvr>
                                        <p:cTn id="4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31" presetClass="exit" presetSubtype="0" fill="hold" grpId="0" nodeType="clickEffect">
                                  <p:stCondLst>
                                    <p:cond delay="0"/>
                                  </p:stCondLst>
                                  <p:childTnLst>
                                    <p:anim calcmode="lin" valueType="num">
                                      <p:cBhvr>
                                        <p:cTn id="51" dur="1000"/>
                                        <p:tgtEl>
                                          <p:spTgt spid="8"/>
                                        </p:tgtEl>
                                        <p:attrNameLst>
                                          <p:attrName>ppt_w</p:attrName>
                                        </p:attrNameLst>
                                      </p:cBhvr>
                                      <p:tavLst>
                                        <p:tav tm="0">
                                          <p:val>
                                            <p:strVal val="ppt_w"/>
                                          </p:val>
                                        </p:tav>
                                        <p:tav tm="100000">
                                          <p:val>
                                            <p:fltVal val="0"/>
                                          </p:val>
                                        </p:tav>
                                      </p:tavLst>
                                    </p:anim>
                                    <p:anim calcmode="lin" valueType="num">
                                      <p:cBhvr>
                                        <p:cTn id="52" dur="1000"/>
                                        <p:tgtEl>
                                          <p:spTgt spid="8"/>
                                        </p:tgtEl>
                                        <p:attrNameLst>
                                          <p:attrName>ppt_h</p:attrName>
                                        </p:attrNameLst>
                                      </p:cBhvr>
                                      <p:tavLst>
                                        <p:tav tm="0">
                                          <p:val>
                                            <p:strVal val="ppt_h"/>
                                          </p:val>
                                        </p:tav>
                                        <p:tav tm="100000">
                                          <p:val>
                                            <p:fltVal val="0"/>
                                          </p:val>
                                        </p:tav>
                                      </p:tavLst>
                                    </p:anim>
                                    <p:anim calcmode="lin" valueType="num">
                                      <p:cBhvr>
                                        <p:cTn id="53" dur="1000"/>
                                        <p:tgtEl>
                                          <p:spTgt spid="8"/>
                                        </p:tgtEl>
                                        <p:attrNameLst>
                                          <p:attrName>style.rotation</p:attrName>
                                        </p:attrNameLst>
                                      </p:cBhvr>
                                      <p:tavLst>
                                        <p:tav tm="0">
                                          <p:val>
                                            <p:fltVal val="0"/>
                                          </p:val>
                                        </p:tav>
                                        <p:tav tm="100000">
                                          <p:val>
                                            <p:fltVal val="90"/>
                                          </p:val>
                                        </p:tav>
                                      </p:tavLst>
                                    </p:anim>
                                    <p:animEffect transition="out" filter="fade">
                                      <p:cBhvr>
                                        <p:cTn id="54" dur="1000"/>
                                        <p:tgtEl>
                                          <p:spTgt spid="8"/>
                                        </p:tgtEl>
                                      </p:cBhvr>
                                    </p:animEffect>
                                    <p:set>
                                      <p:cBhvr>
                                        <p:cTn id="5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31" presetClass="exit" presetSubtype="0" fill="hold" grpId="0" nodeType="clickEffect">
                                  <p:stCondLst>
                                    <p:cond delay="0"/>
                                  </p:stCondLst>
                                  <p:childTnLst>
                                    <p:anim calcmode="lin" valueType="num">
                                      <p:cBhvr>
                                        <p:cTn id="60" dur="1000"/>
                                        <p:tgtEl>
                                          <p:spTgt spid="9"/>
                                        </p:tgtEl>
                                        <p:attrNameLst>
                                          <p:attrName>ppt_w</p:attrName>
                                        </p:attrNameLst>
                                      </p:cBhvr>
                                      <p:tavLst>
                                        <p:tav tm="0">
                                          <p:val>
                                            <p:strVal val="ppt_w"/>
                                          </p:val>
                                        </p:tav>
                                        <p:tav tm="100000">
                                          <p:val>
                                            <p:fltVal val="0"/>
                                          </p:val>
                                        </p:tav>
                                      </p:tavLst>
                                    </p:anim>
                                    <p:anim calcmode="lin" valueType="num">
                                      <p:cBhvr>
                                        <p:cTn id="61" dur="1000"/>
                                        <p:tgtEl>
                                          <p:spTgt spid="9"/>
                                        </p:tgtEl>
                                        <p:attrNameLst>
                                          <p:attrName>ppt_h</p:attrName>
                                        </p:attrNameLst>
                                      </p:cBhvr>
                                      <p:tavLst>
                                        <p:tav tm="0">
                                          <p:val>
                                            <p:strVal val="ppt_h"/>
                                          </p:val>
                                        </p:tav>
                                        <p:tav tm="100000">
                                          <p:val>
                                            <p:fltVal val="0"/>
                                          </p:val>
                                        </p:tav>
                                      </p:tavLst>
                                    </p:anim>
                                    <p:anim calcmode="lin" valueType="num">
                                      <p:cBhvr>
                                        <p:cTn id="62" dur="1000"/>
                                        <p:tgtEl>
                                          <p:spTgt spid="9"/>
                                        </p:tgtEl>
                                        <p:attrNameLst>
                                          <p:attrName>style.rotation</p:attrName>
                                        </p:attrNameLst>
                                      </p:cBhvr>
                                      <p:tavLst>
                                        <p:tav tm="0">
                                          <p:val>
                                            <p:fltVal val="0"/>
                                          </p:val>
                                        </p:tav>
                                        <p:tav tm="100000">
                                          <p:val>
                                            <p:fltVal val="90"/>
                                          </p:val>
                                        </p:tav>
                                      </p:tavLst>
                                    </p:anim>
                                    <p:animEffect transition="out" filter="fade">
                                      <p:cBhvr>
                                        <p:cTn id="63" dur="1000"/>
                                        <p:tgtEl>
                                          <p:spTgt spid="9"/>
                                        </p:tgtEl>
                                      </p:cBhvr>
                                    </p:animEffect>
                                    <p:set>
                                      <p:cBhvr>
                                        <p:cTn id="64"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31" presetClass="exit" presetSubtype="0" fill="hold" grpId="0" nodeType="clickEffect">
                                  <p:stCondLst>
                                    <p:cond delay="0"/>
                                  </p:stCondLst>
                                  <p:childTnLst>
                                    <p:anim calcmode="lin" valueType="num">
                                      <p:cBhvr>
                                        <p:cTn id="69" dur="1000"/>
                                        <p:tgtEl>
                                          <p:spTgt spid="10"/>
                                        </p:tgtEl>
                                        <p:attrNameLst>
                                          <p:attrName>ppt_w</p:attrName>
                                        </p:attrNameLst>
                                      </p:cBhvr>
                                      <p:tavLst>
                                        <p:tav tm="0">
                                          <p:val>
                                            <p:strVal val="ppt_w"/>
                                          </p:val>
                                        </p:tav>
                                        <p:tav tm="100000">
                                          <p:val>
                                            <p:fltVal val="0"/>
                                          </p:val>
                                        </p:tav>
                                      </p:tavLst>
                                    </p:anim>
                                    <p:anim calcmode="lin" valueType="num">
                                      <p:cBhvr>
                                        <p:cTn id="70" dur="1000"/>
                                        <p:tgtEl>
                                          <p:spTgt spid="10"/>
                                        </p:tgtEl>
                                        <p:attrNameLst>
                                          <p:attrName>ppt_h</p:attrName>
                                        </p:attrNameLst>
                                      </p:cBhvr>
                                      <p:tavLst>
                                        <p:tav tm="0">
                                          <p:val>
                                            <p:strVal val="ppt_h"/>
                                          </p:val>
                                        </p:tav>
                                        <p:tav tm="100000">
                                          <p:val>
                                            <p:fltVal val="0"/>
                                          </p:val>
                                        </p:tav>
                                      </p:tavLst>
                                    </p:anim>
                                    <p:anim calcmode="lin" valueType="num">
                                      <p:cBhvr>
                                        <p:cTn id="71" dur="1000"/>
                                        <p:tgtEl>
                                          <p:spTgt spid="10"/>
                                        </p:tgtEl>
                                        <p:attrNameLst>
                                          <p:attrName>style.rotation</p:attrName>
                                        </p:attrNameLst>
                                      </p:cBhvr>
                                      <p:tavLst>
                                        <p:tav tm="0">
                                          <p:val>
                                            <p:fltVal val="0"/>
                                          </p:val>
                                        </p:tav>
                                        <p:tav tm="100000">
                                          <p:val>
                                            <p:fltVal val="90"/>
                                          </p:val>
                                        </p:tav>
                                      </p:tavLst>
                                    </p:anim>
                                    <p:animEffect transition="out" filter="fade">
                                      <p:cBhvr>
                                        <p:cTn id="72" dur="1000"/>
                                        <p:tgtEl>
                                          <p:spTgt spid="10"/>
                                        </p:tgtEl>
                                      </p:cBhvr>
                                    </p:animEffect>
                                    <p:set>
                                      <p:cBhvr>
                                        <p:cTn id="73"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4" restart="whenNotActive" fill="hold" evtFilter="cancelBubble" nodeType="interactiveSeq">
                <p:stCondLst>
                  <p:cond evt="onClick" delay="0">
                    <p:tgtEl>
                      <p:spTgt spid="11"/>
                    </p:tgtEl>
                  </p:cond>
                </p:stCondLst>
                <p:endSync evt="end" delay="0">
                  <p:rtn val="all"/>
                </p:endSync>
                <p:childTnLst>
                  <p:par>
                    <p:cTn id="75" fill="hold">
                      <p:stCondLst>
                        <p:cond delay="0"/>
                      </p:stCondLst>
                      <p:childTnLst>
                        <p:par>
                          <p:cTn id="76" fill="hold">
                            <p:stCondLst>
                              <p:cond delay="0"/>
                            </p:stCondLst>
                            <p:childTnLst>
                              <p:par>
                                <p:cTn id="77" presetID="31" presetClass="exit" presetSubtype="0" fill="hold" grpId="0" nodeType="clickEffect">
                                  <p:stCondLst>
                                    <p:cond delay="0"/>
                                  </p:stCondLst>
                                  <p:childTnLst>
                                    <p:anim calcmode="lin" valueType="num">
                                      <p:cBhvr>
                                        <p:cTn id="78" dur="1000"/>
                                        <p:tgtEl>
                                          <p:spTgt spid="11"/>
                                        </p:tgtEl>
                                        <p:attrNameLst>
                                          <p:attrName>ppt_w</p:attrName>
                                        </p:attrNameLst>
                                      </p:cBhvr>
                                      <p:tavLst>
                                        <p:tav tm="0">
                                          <p:val>
                                            <p:strVal val="ppt_w"/>
                                          </p:val>
                                        </p:tav>
                                        <p:tav tm="100000">
                                          <p:val>
                                            <p:fltVal val="0"/>
                                          </p:val>
                                        </p:tav>
                                      </p:tavLst>
                                    </p:anim>
                                    <p:anim calcmode="lin" valueType="num">
                                      <p:cBhvr>
                                        <p:cTn id="79" dur="1000"/>
                                        <p:tgtEl>
                                          <p:spTgt spid="11"/>
                                        </p:tgtEl>
                                        <p:attrNameLst>
                                          <p:attrName>ppt_h</p:attrName>
                                        </p:attrNameLst>
                                      </p:cBhvr>
                                      <p:tavLst>
                                        <p:tav tm="0">
                                          <p:val>
                                            <p:strVal val="ppt_h"/>
                                          </p:val>
                                        </p:tav>
                                        <p:tav tm="100000">
                                          <p:val>
                                            <p:fltVal val="0"/>
                                          </p:val>
                                        </p:tav>
                                      </p:tavLst>
                                    </p:anim>
                                    <p:anim calcmode="lin" valueType="num">
                                      <p:cBhvr>
                                        <p:cTn id="80" dur="1000"/>
                                        <p:tgtEl>
                                          <p:spTgt spid="11"/>
                                        </p:tgtEl>
                                        <p:attrNameLst>
                                          <p:attrName>style.rotation</p:attrName>
                                        </p:attrNameLst>
                                      </p:cBhvr>
                                      <p:tavLst>
                                        <p:tav tm="0">
                                          <p:val>
                                            <p:fltVal val="0"/>
                                          </p:val>
                                        </p:tav>
                                        <p:tav tm="100000">
                                          <p:val>
                                            <p:fltVal val="90"/>
                                          </p:val>
                                        </p:tav>
                                      </p:tavLst>
                                    </p:anim>
                                    <p:animEffect transition="out" filter="fade">
                                      <p:cBhvr>
                                        <p:cTn id="81" dur="1000"/>
                                        <p:tgtEl>
                                          <p:spTgt spid="11"/>
                                        </p:tgtEl>
                                      </p:cBhvr>
                                    </p:animEffect>
                                    <p:set>
                                      <p:cBhvr>
                                        <p:cTn id="82"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3" restart="whenNotActive" fill="hold" evtFilter="cancelBubble" nodeType="interactiveSeq">
                <p:stCondLst>
                  <p:cond evt="onClick" delay="0">
                    <p:tgtEl>
                      <p:spTgt spid="12"/>
                    </p:tgtEl>
                  </p:cond>
                </p:stCondLst>
                <p:endSync evt="end" delay="0">
                  <p:rtn val="all"/>
                </p:endSync>
                <p:childTnLst>
                  <p:par>
                    <p:cTn id="84" fill="hold">
                      <p:stCondLst>
                        <p:cond delay="0"/>
                      </p:stCondLst>
                      <p:childTnLst>
                        <p:par>
                          <p:cTn id="85" fill="hold">
                            <p:stCondLst>
                              <p:cond delay="0"/>
                            </p:stCondLst>
                            <p:childTnLst>
                              <p:par>
                                <p:cTn id="86" presetID="31" presetClass="exit" presetSubtype="0" fill="hold" grpId="0" nodeType="clickEffect">
                                  <p:stCondLst>
                                    <p:cond delay="0"/>
                                  </p:stCondLst>
                                  <p:childTnLst>
                                    <p:anim calcmode="lin" valueType="num">
                                      <p:cBhvr>
                                        <p:cTn id="87" dur="1000"/>
                                        <p:tgtEl>
                                          <p:spTgt spid="12"/>
                                        </p:tgtEl>
                                        <p:attrNameLst>
                                          <p:attrName>ppt_w</p:attrName>
                                        </p:attrNameLst>
                                      </p:cBhvr>
                                      <p:tavLst>
                                        <p:tav tm="0">
                                          <p:val>
                                            <p:strVal val="ppt_w"/>
                                          </p:val>
                                        </p:tav>
                                        <p:tav tm="100000">
                                          <p:val>
                                            <p:fltVal val="0"/>
                                          </p:val>
                                        </p:tav>
                                      </p:tavLst>
                                    </p:anim>
                                    <p:anim calcmode="lin" valueType="num">
                                      <p:cBhvr>
                                        <p:cTn id="88" dur="1000"/>
                                        <p:tgtEl>
                                          <p:spTgt spid="12"/>
                                        </p:tgtEl>
                                        <p:attrNameLst>
                                          <p:attrName>ppt_h</p:attrName>
                                        </p:attrNameLst>
                                      </p:cBhvr>
                                      <p:tavLst>
                                        <p:tav tm="0">
                                          <p:val>
                                            <p:strVal val="ppt_h"/>
                                          </p:val>
                                        </p:tav>
                                        <p:tav tm="100000">
                                          <p:val>
                                            <p:fltVal val="0"/>
                                          </p:val>
                                        </p:tav>
                                      </p:tavLst>
                                    </p:anim>
                                    <p:anim calcmode="lin" valueType="num">
                                      <p:cBhvr>
                                        <p:cTn id="89" dur="1000"/>
                                        <p:tgtEl>
                                          <p:spTgt spid="12"/>
                                        </p:tgtEl>
                                        <p:attrNameLst>
                                          <p:attrName>style.rotation</p:attrName>
                                        </p:attrNameLst>
                                      </p:cBhvr>
                                      <p:tavLst>
                                        <p:tav tm="0">
                                          <p:val>
                                            <p:fltVal val="0"/>
                                          </p:val>
                                        </p:tav>
                                        <p:tav tm="100000">
                                          <p:val>
                                            <p:fltVal val="90"/>
                                          </p:val>
                                        </p:tav>
                                      </p:tavLst>
                                    </p:anim>
                                    <p:animEffect transition="out" filter="fade">
                                      <p:cBhvr>
                                        <p:cTn id="90" dur="1000"/>
                                        <p:tgtEl>
                                          <p:spTgt spid="12"/>
                                        </p:tgtEl>
                                      </p:cBhvr>
                                    </p:animEffect>
                                    <p:set>
                                      <p:cBhvr>
                                        <p:cTn id="91"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2" restart="whenNotActive" fill="hold" evtFilter="cancelBubble" nodeType="interactiveSeq">
                <p:stCondLst>
                  <p:cond evt="onClick" delay="0">
                    <p:tgtEl>
                      <p:spTgt spid="13"/>
                    </p:tgtEl>
                  </p:cond>
                </p:stCondLst>
                <p:endSync evt="end" delay="0">
                  <p:rtn val="all"/>
                </p:endSync>
                <p:childTnLst>
                  <p:par>
                    <p:cTn id="93" fill="hold">
                      <p:stCondLst>
                        <p:cond delay="0"/>
                      </p:stCondLst>
                      <p:childTnLst>
                        <p:par>
                          <p:cTn id="94" fill="hold">
                            <p:stCondLst>
                              <p:cond delay="0"/>
                            </p:stCondLst>
                            <p:childTnLst>
                              <p:par>
                                <p:cTn id="95" presetID="31" presetClass="exit" presetSubtype="0" fill="hold" grpId="0" nodeType="clickEffect">
                                  <p:stCondLst>
                                    <p:cond delay="0"/>
                                  </p:stCondLst>
                                  <p:childTnLst>
                                    <p:anim calcmode="lin" valueType="num">
                                      <p:cBhvr>
                                        <p:cTn id="96" dur="1000"/>
                                        <p:tgtEl>
                                          <p:spTgt spid="13"/>
                                        </p:tgtEl>
                                        <p:attrNameLst>
                                          <p:attrName>ppt_w</p:attrName>
                                        </p:attrNameLst>
                                      </p:cBhvr>
                                      <p:tavLst>
                                        <p:tav tm="0">
                                          <p:val>
                                            <p:strVal val="ppt_w"/>
                                          </p:val>
                                        </p:tav>
                                        <p:tav tm="100000">
                                          <p:val>
                                            <p:fltVal val="0"/>
                                          </p:val>
                                        </p:tav>
                                      </p:tavLst>
                                    </p:anim>
                                    <p:anim calcmode="lin" valueType="num">
                                      <p:cBhvr>
                                        <p:cTn id="97" dur="1000"/>
                                        <p:tgtEl>
                                          <p:spTgt spid="13"/>
                                        </p:tgtEl>
                                        <p:attrNameLst>
                                          <p:attrName>ppt_h</p:attrName>
                                        </p:attrNameLst>
                                      </p:cBhvr>
                                      <p:tavLst>
                                        <p:tav tm="0">
                                          <p:val>
                                            <p:strVal val="ppt_h"/>
                                          </p:val>
                                        </p:tav>
                                        <p:tav tm="100000">
                                          <p:val>
                                            <p:fltVal val="0"/>
                                          </p:val>
                                        </p:tav>
                                      </p:tavLst>
                                    </p:anim>
                                    <p:anim calcmode="lin" valueType="num">
                                      <p:cBhvr>
                                        <p:cTn id="98" dur="1000"/>
                                        <p:tgtEl>
                                          <p:spTgt spid="13"/>
                                        </p:tgtEl>
                                        <p:attrNameLst>
                                          <p:attrName>style.rotation</p:attrName>
                                        </p:attrNameLst>
                                      </p:cBhvr>
                                      <p:tavLst>
                                        <p:tav tm="0">
                                          <p:val>
                                            <p:fltVal val="0"/>
                                          </p:val>
                                        </p:tav>
                                        <p:tav tm="100000">
                                          <p:val>
                                            <p:fltVal val="90"/>
                                          </p:val>
                                        </p:tav>
                                      </p:tavLst>
                                    </p:anim>
                                    <p:animEffect transition="out" filter="fade">
                                      <p:cBhvr>
                                        <p:cTn id="99" dur="1000"/>
                                        <p:tgtEl>
                                          <p:spTgt spid="13"/>
                                        </p:tgtEl>
                                      </p:cBhvr>
                                    </p:animEffect>
                                    <p:set>
                                      <p:cBhvr>
                                        <p:cTn id="100"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01" restart="whenNotActive" fill="hold" evtFilter="cancelBubble" nodeType="interactiveSeq">
                <p:stCondLst>
                  <p:cond evt="onClick" delay="0">
                    <p:tgtEl>
                      <p:spTgt spid="14"/>
                    </p:tgtEl>
                  </p:cond>
                </p:stCondLst>
                <p:endSync evt="end" delay="0">
                  <p:rtn val="all"/>
                </p:endSync>
                <p:childTnLst>
                  <p:par>
                    <p:cTn id="102" fill="hold">
                      <p:stCondLst>
                        <p:cond delay="0"/>
                      </p:stCondLst>
                      <p:childTnLst>
                        <p:par>
                          <p:cTn id="103" fill="hold">
                            <p:stCondLst>
                              <p:cond delay="0"/>
                            </p:stCondLst>
                            <p:childTnLst>
                              <p:par>
                                <p:cTn id="104" presetID="31" presetClass="exit" presetSubtype="0" fill="hold" grpId="0" nodeType="clickEffect">
                                  <p:stCondLst>
                                    <p:cond delay="0"/>
                                  </p:stCondLst>
                                  <p:childTnLst>
                                    <p:anim calcmode="lin" valueType="num">
                                      <p:cBhvr>
                                        <p:cTn id="105" dur="1000"/>
                                        <p:tgtEl>
                                          <p:spTgt spid="14"/>
                                        </p:tgtEl>
                                        <p:attrNameLst>
                                          <p:attrName>ppt_w</p:attrName>
                                        </p:attrNameLst>
                                      </p:cBhvr>
                                      <p:tavLst>
                                        <p:tav tm="0">
                                          <p:val>
                                            <p:strVal val="ppt_w"/>
                                          </p:val>
                                        </p:tav>
                                        <p:tav tm="100000">
                                          <p:val>
                                            <p:fltVal val="0"/>
                                          </p:val>
                                        </p:tav>
                                      </p:tavLst>
                                    </p:anim>
                                    <p:anim calcmode="lin" valueType="num">
                                      <p:cBhvr>
                                        <p:cTn id="106" dur="1000"/>
                                        <p:tgtEl>
                                          <p:spTgt spid="14"/>
                                        </p:tgtEl>
                                        <p:attrNameLst>
                                          <p:attrName>ppt_h</p:attrName>
                                        </p:attrNameLst>
                                      </p:cBhvr>
                                      <p:tavLst>
                                        <p:tav tm="0">
                                          <p:val>
                                            <p:strVal val="ppt_h"/>
                                          </p:val>
                                        </p:tav>
                                        <p:tav tm="100000">
                                          <p:val>
                                            <p:fltVal val="0"/>
                                          </p:val>
                                        </p:tav>
                                      </p:tavLst>
                                    </p:anim>
                                    <p:anim calcmode="lin" valueType="num">
                                      <p:cBhvr>
                                        <p:cTn id="107" dur="1000"/>
                                        <p:tgtEl>
                                          <p:spTgt spid="14"/>
                                        </p:tgtEl>
                                        <p:attrNameLst>
                                          <p:attrName>style.rotation</p:attrName>
                                        </p:attrNameLst>
                                      </p:cBhvr>
                                      <p:tavLst>
                                        <p:tav tm="0">
                                          <p:val>
                                            <p:fltVal val="0"/>
                                          </p:val>
                                        </p:tav>
                                        <p:tav tm="100000">
                                          <p:val>
                                            <p:fltVal val="90"/>
                                          </p:val>
                                        </p:tav>
                                      </p:tavLst>
                                    </p:anim>
                                    <p:animEffect transition="out" filter="fade">
                                      <p:cBhvr>
                                        <p:cTn id="108" dur="1000"/>
                                        <p:tgtEl>
                                          <p:spTgt spid="14"/>
                                        </p:tgtEl>
                                      </p:cBhvr>
                                    </p:animEffect>
                                    <p:set>
                                      <p:cBhvr>
                                        <p:cTn id="109"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10" restart="whenNotActive" fill="hold" evtFilter="cancelBubble" nodeType="interactiveSeq">
                <p:stCondLst>
                  <p:cond evt="onClick" delay="0">
                    <p:tgtEl>
                      <p:spTgt spid="15"/>
                    </p:tgtEl>
                  </p:cond>
                </p:stCondLst>
                <p:endSync evt="end" delay="0">
                  <p:rtn val="all"/>
                </p:endSync>
                <p:childTnLst>
                  <p:par>
                    <p:cTn id="111" fill="hold">
                      <p:stCondLst>
                        <p:cond delay="0"/>
                      </p:stCondLst>
                      <p:childTnLst>
                        <p:par>
                          <p:cTn id="112" fill="hold">
                            <p:stCondLst>
                              <p:cond delay="0"/>
                            </p:stCondLst>
                            <p:childTnLst>
                              <p:par>
                                <p:cTn id="113" presetID="31" presetClass="exit" presetSubtype="0" fill="hold" grpId="0" nodeType="clickEffect">
                                  <p:stCondLst>
                                    <p:cond delay="0"/>
                                  </p:stCondLst>
                                  <p:childTnLst>
                                    <p:anim calcmode="lin" valueType="num">
                                      <p:cBhvr>
                                        <p:cTn id="114" dur="1000"/>
                                        <p:tgtEl>
                                          <p:spTgt spid="15"/>
                                        </p:tgtEl>
                                        <p:attrNameLst>
                                          <p:attrName>ppt_w</p:attrName>
                                        </p:attrNameLst>
                                      </p:cBhvr>
                                      <p:tavLst>
                                        <p:tav tm="0">
                                          <p:val>
                                            <p:strVal val="ppt_w"/>
                                          </p:val>
                                        </p:tav>
                                        <p:tav tm="100000">
                                          <p:val>
                                            <p:fltVal val="0"/>
                                          </p:val>
                                        </p:tav>
                                      </p:tavLst>
                                    </p:anim>
                                    <p:anim calcmode="lin" valueType="num">
                                      <p:cBhvr>
                                        <p:cTn id="115" dur="1000"/>
                                        <p:tgtEl>
                                          <p:spTgt spid="15"/>
                                        </p:tgtEl>
                                        <p:attrNameLst>
                                          <p:attrName>ppt_h</p:attrName>
                                        </p:attrNameLst>
                                      </p:cBhvr>
                                      <p:tavLst>
                                        <p:tav tm="0">
                                          <p:val>
                                            <p:strVal val="ppt_h"/>
                                          </p:val>
                                        </p:tav>
                                        <p:tav tm="100000">
                                          <p:val>
                                            <p:fltVal val="0"/>
                                          </p:val>
                                        </p:tav>
                                      </p:tavLst>
                                    </p:anim>
                                    <p:anim calcmode="lin" valueType="num">
                                      <p:cBhvr>
                                        <p:cTn id="116" dur="1000"/>
                                        <p:tgtEl>
                                          <p:spTgt spid="15"/>
                                        </p:tgtEl>
                                        <p:attrNameLst>
                                          <p:attrName>style.rotation</p:attrName>
                                        </p:attrNameLst>
                                      </p:cBhvr>
                                      <p:tavLst>
                                        <p:tav tm="0">
                                          <p:val>
                                            <p:fltVal val="0"/>
                                          </p:val>
                                        </p:tav>
                                        <p:tav tm="100000">
                                          <p:val>
                                            <p:fltVal val="90"/>
                                          </p:val>
                                        </p:tav>
                                      </p:tavLst>
                                    </p:anim>
                                    <p:animEffect transition="out" filter="fade">
                                      <p:cBhvr>
                                        <p:cTn id="117" dur="1000"/>
                                        <p:tgtEl>
                                          <p:spTgt spid="15"/>
                                        </p:tgtEl>
                                      </p:cBhvr>
                                    </p:animEffect>
                                    <p:set>
                                      <p:cBhvr>
                                        <p:cTn id="118"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9" restart="whenNotActive" fill="hold" evtFilter="cancelBubble" nodeType="interactiveSeq">
                <p:stCondLst>
                  <p:cond evt="onClick" delay="0">
                    <p:tgtEl>
                      <p:spTgt spid="16"/>
                    </p:tgtEl>
                  </p:cond>
                </p:stCondLst>
                <p:endSync evt="end" delay="0">
                  <p:rtn val="all"/>
                </p:endSync>
                <p:childTnLst>
                  <p:par>
                    <p:cTn id="120" fill="hold">
                      <p:stCondLst>
                        <p:cond delay="0"/>
                      </p:stCondLst>
                      <p:childTnLst>
                        <p:par>
                          <p:cTn id="121" fill="hold">
                            <p:stCondLst>
                              <p:cond delay="0"/>
                            </p:stCondLst>
                            <p:childTnLst>
                              <p:par>
                                <p:cTn id="122" presetID="31" presetClass="exit" presetSubtype="0" fill="hold" grpId="0" nodeType="clickEffect">
                                  <p:stCondLst>
                                    <p:cond delay="0"/>
                                  </p:stCondLst>
                                  <p:childTnLst>
                                    <p:anim calcmode="lin" valueType="num">
                                      <p:cBhvr>
                                        <p:cTn id="123" dur="1000"/>
                                        <p:tgtEl>
                                          <p:spTgt spid="16"/>
                                        </p:tgtEl>
                                        <p:attrNameLst>
                                          <p:attrName>ppt_w</p:attrName>
                                        </p:attrNameLst>
                                      </p:cBhvr>
                                      <p:tavLst>
                                        <p:tav tm="0">
                                          <p:val>
                                            <p:strVal val="ppt_w"/>
                                          </p:val>
                                        </p:tav>
                                        <p:tav tm="100000">
                                          <p:val>
                                            <p:fltVal val="0"/>
                                          </p:val>
                                        </p:tav>
                                      </p:tavLst>
                                    </p:anim>
                                    <p:anim calcmode="lin" valueType="num">
                                      <p:cBhvr>
                                        <p:cTn id="124" dur="1000"/>
                                        <p:tgtEl>
                                          <p:spTgt spid="16"/>
                                        </p:tgtEl>
                                        <p:attrNameLst>
                                          <p:attrName>ppt_h</p:attrName>
                                        </p:attrNameLst>
                                      </p:cBhvr>
                                      <p:tavLst>
                                        <p:tav tm="0">
                                          <p:val>
                                            <p:strVal val="ppt_h"/>
                                          </p:val>
                                        </p:tav>
                                        <p:tav tm="100000">
                                          <p:val>
                                            <p:fltVal val="0"/>
                                          </p:val>
                                        </p:tav>
                                      </p:tavLst>
                                    </p:anim>
                                    <p:anim calcmode="lin" valueType="num">
                                      <p:cBhvr>
                                        <p:cTn id="125" dur="1000"/>
                                        <p:tgtEl>
                                          <p:spTgt spid="16"/>
                                        </p:tgtEl>
                                        <p:attrNameLst>
                                          <p:attrName>style.rotation</p:attrName>
                                        </p:attrNameLst>
                                      </p:cBhvr>
                                      <p:tavLst>
                                        <p:tav tm="0">
                                          <p:val>
                                            <p:fltVal val="0"/>
                                          </p:val>
                                        </p:tav>
                                        <p:tav tm="100000">
                                          <p:val>
                                            <p:fltVal val="90"/>
                                          </p:val>
                                        </p:tav>
                                      </p:tavLst>
                                    </p:anim>
                                    <p:animEffect transition="out" filter="fade">
                                      <p:cBhvr>
                                        <p:cTn id="126" dur="1000"/>
                                        <p:tgtEl>
                                          <p:spTgt spid="16"/>
                                        </p:tgtEl>
                                      </p:cBhvr>
                                    </p:animEffect>
                                    <p:set>
                                      <p:cBhvr>
                                        <p:cTn id="12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28" restart="whenNotActive" fill="hold" evtFilter="cancelBubble" nodeType="interactiveSeq">
                <p:stCondLst>
                  <p:cond evt="onClick" delay="0">
                    <p:tgtEl>
                      <p:spTgt spid="17"/>
                    </p:tgtEl>
                  </p:cond>
                </p:stCondLst>
                <p:endSync evt="end" delay="0">
                  <p:rtn val="all"/>
                </p:endSync>
                <p:childTnLst>
                  <p:par>
                    <p:cTn id="129" fill="hold">
                      <p:stCondLst>
                        <p:cond delay="0"/>
                      </p:stCondLst>
                      <p:childTnLst>
                        <p:par>
                          <p:cTn id="130" fill="hold">
                            <p:stCondLst>
                              <p:cond delay="0"/>
                            </p:stCondLst>
                            <p:childTnLst>
                              <p:par>
                                <p:cTn id="131" presetID="31" presetClass="exit" presetSubtype="0" fill="hold" grpId="0" nodeType="clickEffect">
                                  <p:stCondLst>
                                    <p:cond delay="0"/>
                                  </p:stCondLst>
                                  <p:childTnLst>
                                    <p:anim calcmode="lin" valueType="num">
                                      <p:cBhvr>
                                        <p:cTn id="132" dur="1000"/>
                                        <p:tgtEl>
                                          <p:spTgt spid="17"/>
                                        </p:tgtEl>
                                        <p:attrNameLst>
                                          <p:attrName>ppt_w</p:attrName>
                                        </p:attrNameLst>
                                      </p:cBhvr>
                                      <p:tavLst>
                                        <p:tav tm="0">
                                          <p:val>
                                            <p:strVal val="ppt_w"/>
                                          </p:val>
                                        </p:tav>
                                        <p:tav tm="100000">
                                          <p:val>
                                            <p:fltVal val="0"/>
                                          </p:val>
                                        </p:tav>
                                      </p:tavLst>
                                    </p:anim>
                                    <p:anim calcmode="lin" valueType="num">
                                      <p:cBhvr>
                                        <p:cTn id="133" dur="1000"/>
                                        <p:tgtEl>
                                          <p:spTgt spid="17"/>
                                        </p:tgtEl>
                                        <p:attrNameLst>
                                          <p:attrName>ppt_h</p:attrName>
                                        </p:attrNameLst>
                                      </p:cBhvr>
                                      <p:tavLst>
                                        <p:tav tm="0">
                                          <p:val>
                                            <p:strVal val="ppt_h"/>
                                          </p:val>
                                        </p:tav>
                                        <p:tav tm="100000">
                                          <p:val>
                                            <p:fltVal val="0"/>
                                          </p:val>
                                        </p:tav>
                                      </p:tavLst>
                                    </p:anim>
                                    <p:anim calcmode="lin" valueType="num">
                                      <p:cBhvr>
                                        <p:cTn id="134" dur="1000"/>
                                        <p:tgtEl>
                                          <p:spTgt spid="17"/>
                                        </p:tgtEl>
                                        <p:attrNameLst>
                                          <p:attrName>style.rotation</p:attrName>
                                        </p:attrNameLst>
                                      </p:cBhvr>
                                      <p:tavLst>
                                        <p:tav tm="0">
                                          <p:val>
                                            <p:fltVal val="0"/>
                                          </p:val>
                                        </p:tav>
                                        <p:tav tm="100000">
                                          <p:val>
                                            <p:fltVal val="90"/>
                                          </p:val>
                                        </p:tav>
                                      </p:tavLst>
                                    </p:anim>
                                    <p:animEffect transition="out" filter="fade">
                                      <p:cBhvr>
                                        <p:cTn id="135" dur="1000"/>
                                        <p:tgtEl>
                                          <p:spTgt spid="17"/>
                                        </p:tgtEl>
                                      </p:cBhvr>
                                    </p:animEffect>
                                    <p:set>
                                      <p:cBhvr>
                                        <p:cTn id="136"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7" restart="whenNotActive" fill="hold" evtFilter="cancelBubble" nodeType="interactiveSeq">
                <p:stCondLst>
                  <p:cond evt="onClick" delay="0">
                    <p:tgtEl>
                      <p:spTgt spid="18"/>
                    </p:tgtEl>
                  </p:cond>
                </p:stCondLst>
                <p:endSync evt="end" delay="0">
                  <p:rtn val="all"/>
                </p:endSync>
                <p:childTnLst>
                  <p:par>
                    <p:cTn id="138" fill="hold">
                      <p:stCondLst>
                        <p:cond delay="0"/>
                      </p:stCondLst>
                      <p:childTnLst>
                        <p:par>
                          <p:cTn id="139" fill="hold">
                            <p:stCondLst>
                              <p:cond delay="0"/>
                            </p:stCondLst>
                            <p:childTnLst>
                              <p:par>
                                <p:cTn id="140" presetID="31" presetClass="exit" presetSubtype="0" fill="hold" grpId="0" nodeType="clickEffect">
                                  <p:stCondLst>
                                    <p:cond delay="0"/>
                                  </p:stCondLst>
                                  <p:childTnLst>
                                    <p:anim calcmode="lin" valueType="num">
                                      <p:cBhvr>
                                        <p:cTn id="141" dur="1000"/>
                                        <p:tgtEl>
                                          <p:spTgt spid="18"/>
                                        </p:tgtEl>
                                        <p:attrNameLst>
                                          <p:attrName>ppt_w</p:attrName>
                                        </p:attrNameLst>
                                      </p:cBhvr>
                                      <p:tavLst>
                                        <p:tav tm="0">
                                          <p:val>
                                            <p:strVal val="ppt_w"/>
                                          </p:val>
                                        </p:tav>
                                        <p:tav tm="100000">
                                          <p:val>
                                            <p:fltVal val="0"/>
                                          </p:val>
                                        </p:tav>
                                      </p:tavLst>
                                    </p:anim>
                                    <p:anim calcmode="lin" valueType="num">
                                      <p:cBhvr>
                                        <p:cTn id="142" dur="1000"/>
                                        <p:tgtEl>
                                          <p:spTgt spid="18"/>
                                        </p:tgtEl>
                                        <p:attrNameLst>
                                          <p:attrName>ppt_h</p:attrName>
                                        </p:attrNameLst>
                                      </p:cBhvr>
                                      <p:tavLst>
                                        <p:tav tm="0">
                                          <p:val>
                                            <p:strVal val="ppt_h"/>
                                          </p:val>
                                        </p:tav>
                                        <p:tav tm="100000">
                                          <p:val>
                                            <p:fltVal val="0"/>
                                          </p:val>
                                        </p:tav>
                                      </p:tavLst>
                                    </p:anim>
                                    <p:anim calcmode="lin" valueType="num">
                                      <p:cBhvr>
                                        <p:cTn id="143" dur="1000"/>
                                        <p:tgtEl>
                                          <p:spTgt spid="18"/>
                                        </p:tgtEl>
                                        <p:attrNameLst>
                                          <p:attrName>style.rotation</p:attrName>
                                        </p:attrNameLst>
                                      </p:cBhvr>
                                      <p:tavLst>
                                        <p:tav tm="0">
                                          <p:val>
                                            <p:fltVal val="0"/>
                                          </p:val>
                                        </p:tav>
                                        <p:tav tm="100000">
                                          <p:val>
                                            <p:fltVal val="90"/>
                                          </p:val>
                                        </p:tav>
                                      </p:tavLst>
                                    </p:anim>
                                    <p:animEffect transition="out" filter="fade">
                                      <p:cBhvr>
                                        <p:cTn id="144" dur="1000"/>
                                        <p:tgtEl>
                                          <p:spTgt spid="18"/>
                                        </p:tgtEl>
                                      </p:cBhvr>
                                    </p:animEffect>
                                    <p:set>
                                      <p:cBhvr>
                                        <p:cTn id="145"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6" restart="whenNotActive" fill="hold" evtFilter="cancelBubble" nodeType="interactiveSeq">
                <p:stCondLst>
                  <p:cond evt="onClick" delay="0">
                    <p:tgtEl>
                      <p:spTgt spid="19"/>
                    </p:tgtEl>
                  </p:cond>
                </p:stCondLst>
                <p:endSync evt="end" delay="0">
                  <p:rtn val="all"/>
                </p:endSync>
                <p:childTnLst>
                  <p:par>
                    <p:cTn id="147" fill="hold">
                      <p:stCondLst>
                        <p:cond delay="0"/>
                      </p:stCondLst>
                      <p:childTnLst>
                        <p:par>
                          <p:cTn id="148" fill="hold">
                            <p:stCondLst>
                              <p:cond delay="0"/>
                            </p:stCondLst>
                            <p:childTnLst>
                              <p:par>
                                <p:cTn id="149" presetID="31" presetClass="exit" presetSubtype="0" fill="hold" grpId="1" nodeType="clickEffect">
                                  <p:stCondLst>
                                    <p:cond delay="0"/>
                                  </p:stCondLst>
                                  <p:childTnLst>
                                    <p:anim calcmode="lin" valueType="num">
                                      <p:cBhvr>
                                        <p:cTn id="150" dur="1000"/>
                                        <p:tgtEl>
                                          <p:spTgt spid="3"/>
                                        </p:tgtEl>
                                        <p:attrNameLst>
                                          <p:attrName>ppt_w</p:attrName>
                                        </p:attrNameLst>
                                      </p:cBhvr>
                                      <p:tavLst>
                                        <p:tav tm="0">
                                          <p:val>
                                            <p:strVal val="ppt_w"/>
                                          </p:val>
                                        </p:tav>
                                        <p:tav tm="100000">
                                          <p:val>
                                            <p:fltVal val="0"/>
                                          </p:val>
                                        </p:tav>
                                      </p:tavLst>
                                    </p:anim>
                                    <p:anim calcmode="lin" valueType="num">
                                      <p:cBhvr>
                                        <p:cTn id="151" dur="1000"/>
                                        <p:tgtEl>
                                          <p:spTgt spid="3"/>
                                        </p:tgtEl>
                                        <p:attrNameLst>
                                          <p:attrName>ppt_h</p:attrName>
                                        </p:attrNameLst>
                                      </p:cBhvr>
                                      <p:tavLst>
                                        <p:tav tm="0">
                                          <p:val>
                                            <p:strVal val="ppt_h"/>
                                          </p:val>
                                        </p:tav>
                                        <p:tav tm="100000">
                                          <p:val>
                                            <p:fltVal val="0"/>
                                          </p:val>
                                        </p:tav>
                                      </p:tavLst>
                                    </p:anim>
                                    <p:anim calcmode="lin" valueType="num">
                                      <p:cBhvr>
                                        <p:cTn id="152" dur="1000"/>
                                        <p:tgtEl>
                                          <p:spTgt spid="3"/>
                                        </p:tgtEl>
                                        <p:attrNameLst>
                                          <p:attrName>style.rotation</p:attrName>
                                        </p:attrNameLst>
                                      </p:cBhvr>
                                      <p:tavLst>
                                        <p:tav tm="0">
                                          <p:val>
                                            <p:fltVal val="0"/>
                                          </p:val>
                                        </p:tav>
                                        <p:tav tm="100000">
                                          <p:val>
                                            <p:fltVal val="90"/>
                                          </p:val>
                                        </p:tav>
                                      </p:tavLst>
                                    </p:anim>
                                    <p:animEffect transition="out" filter="fade">
                                      <p:cBhvr>
                                        <p:cTn id="153" dur="1000"/>
                                        <p:tgtEl>
                                          <p:spTgt spid="3"/>
                                        </p:tgtEl>
                                      </p:cBhvr>
                                    </p:animEffect>
                                    <p:set>
                                      <p:cBhvr>
                                        <p:cTn id="154" dur="1" fill="hold">
                                          <p:stCondLst>
                                            <p:cond delay="999"/>
                                          </p:stCondLst>
                                        </p:cTn>
                                        <p:tgtEl>
                                          <p:spTgt spid="3"/>
                                        </p:tgtEl>
                                        <p:attrNameLst>
                                          <p:attrName>style.visibility</p:attrName>
                                        </p:attrNameLst>
                                      </p:cBhvr>
                                      <p:to>
                                        <p:strVal val="hidden"/>
                                      </p:to>
                                    </p:set>
                                  </p:childTnLst>
                                </p:cTn>
                              </p:par>
                              <p:par>
                                <p:cTn id="155" presetID="31" presetClass="exit" presetSubtype="0" fill="hold" grpId="1" nodeType="withEffect">
                                  <p:stCondLst>
                                    <p:cond delay="0"/>
                                  </p:stCondLst>
                                  <p:childTnLst>
                                    <p:anim calcmode="lin" valueType="num">
                                      <p:cBhvr>
                                        <p:cTn id="156" dur="1000"/>
                                        <p:tgtEl>
                                          <p:spTgt spid="4"/>
                                        </p:tgtEl>
                                        <p:attrNameLst>
                                          <p:attrName>ppt_w</p:attrName>
                                        </p:attrNameLst>
                                      </p:cBhvr>
                                      <p:tavLst>
                                        <p:tav tm="0">
                                          <p:val>
                                            <p:strVal val="ppt_w"/>
                                          </p:val>
                                        </p:tav>
                                        <p:tav tm="100000">
                                          <p:val>
                                            <p:fltVal val="0"/>
                                          </p:val>
                                        </p:tav>
                                      </p:tavLst>
                                    </p:anim>
                                    <p:anim calcmode="lin" valueType="num">
                                      <p:cBhvr>
                                        <p:cTn id="157" dur="1000"/>
                                        <p:tgtEl>
                                          <p:spTgt spid="4"/>
                                        </p:tgtEl>
                                        <p:attrNameLst>
                                          <p:attrName>ppt_h</p:attrName>
                                        </p:attrNameLst>
                                      </p:cBhvr>
                                      <p:tavLst>
                                        <p:tav tm="0">
                                          <p:val>
                                            <p:strVal val="ppt_h"/>
                                          </p:val>
                                        </p:tav>
                                        <p:tav tm="100000">
                                          <p:val>
                                            <p:fltVal val="0"/>
                                          </p:val>
                                        </p:tav>
                                      </p:tavLst>
                                    </p:anim>
                                    <p:anim calcmode="lin" valueType="num">
                                      <p:cBhvr>
                                        <p:cTn id="158" dur="1000"/>
                                        <p:tgtEl>
                                          <p:spTgt spid="4"/>
                                        </p:tgtEl>
                                        <p:attrNameLst>
                                          <p:attrName>style.rotation</p:attrName>
                                        </p:attrNameLst>
                                      </p:cBhvr>
                                      <p:tavLst>
                                        <p:tav tm="0">
                                          <p:val>
                                            <p:fltVal val="0"/>
                                          </p:val>
                                        </p:tav>
                                        <p:tav tm="100000">
                                          <p:val>
                                            <p:fltVal val="90"/>
                                          </p:val>
                                        </p:tav>
                                      </p:tavLst>
                                    </p:anim>
                                    <p:animEffect transition="out" filter="fade">
                                      <p:cBhvr>
                                        <p:cTn id="159" dur="1000"/>
                                        <p:tgtEl>
                                          <p:spTgt spid="4"/>
                                        </p:tgtEl>
                                      </p:cBhvr>
                                    </p:animEffect>
                                    <p:set>
                                      <p:cBhvr>
                                        <p:cTn id="160" dur="1" fill="hold">
                                          <p:stCondLst>
                                            <p:cond delay="999"/>
                                          </p:stCondLst>
                                        </p:cTn>
                                        <p:tgtEl>
                                          <p:spTgt spid="4"/>
                                        </p:tgtEl>
                                        <p:attrNameLst>
                                          <p:attrName>style.visibility</p:attrName>
                                        </p:attrNameLst>
                                      </p:cBhvr>
                                      <p:to>
                                        <p:strVal val="hidden"/>
                                      </p:to>
                                    </p:set>
                                  </p:childTnLst>
                                </p:cTn>
                              </p:par>
                              <p:par>
                                <p:cTn id="161" presetID="31" presetClass="exit" presetSubtype="0" fill="hold" grpId="1" nodeType="withEffect">
                                  <p:stCondLst>
                                    <p:cond delay="0"/>
                                  </p:stCondLst>
                                  <p:childTnLst>
                                    <p:anim calcmode="lin" valueType="num">
                                      <p:cBhvr>
                                        <p:cTn id="162" dur="1000"/>
                                        <p:tgtEl>
                                          <p:spTgt spid="5"/>
                                        </p:tgtEl>
                                        <p:attrNameLst>
                                          <p:attrName>ppt_w</p:attrName>
                                        </p:attrNameLst>
                                      </p:cBhvr>
                                      <p:tavLst>
                                        <p:tav tm="0">
                                          <p:val>
                                            <p:strVal val="ppt_w"/>
                                          </p:val>
                                        </p:tav>
                                        <p:tav tm="100000">
                                          <p:val>
                                            <p:fltVal val="0"/>
                                          </p:val>
                                        </p:tav>
                                      </p:tavLst>
                                    </p:anim>
                                    <p:anim calcmode="lin" valueType="num">
                                      <p:cBhvr>
                                        <p:cTn id="163" dur="1000"/>
                                        <p:tgtEl>
                                          <p:spTgt spid="5"/>
                                        </p:tgtEl>
                                        <p:attrNameLst>
                                          <p:attrName>ppt_h</p:attrName>
                                        </p:attrNameLst>
                                      </p:cBhvr>
                                      <p:tavLst>
                                        <p:tav tm="0">
                                          <p:val>
                                            <p:strVal val="ppt_h"/>
                                          </p:val>
                                        </p:tav>
                                        <p:tav tm="100000">
                                          <p:val>
                                            <p:fltVal val="0"/>
                                          </p:val>
                                        </p:tav>
                                      </p:tavLst>
                                    </p:anim>
                                    <p:anim calcmode="lin" valueType="num">
                                      <p:cBhvr>
                                        <p:cTn id="164" dur="1000"/>
                                        <p:tgtEl>
                                          <p:spTgt spid="5"/>
                                        </p:tgtEl>
                                        <p:attrNameLst>
                                          <p:attrName>style.rotation</p:attrName>
                                        </p:attrNameLst>
                                      </p:cBhvr>
                                      <p:tavLst>
                                        <p:tav tm="0">
                                          <p:val>
                                            <p:fltVal val="0"/>
                                          </p:val>
                                        </p:tav>
                                        <p:tav tm="100000">
                                          <p:val>
                                            <p:fltVal val="90"/>
                                          </p:val>
                                        </p:tav>
                                      </p:tavLst>
                                    </p:anim>
                                    <p:animEffect transition="out" filter="fade">
                                      <p:cBhvr>
                                        <p:cTn id="165" dur="1000"/>
                                        <p:tgtEl>
                                          <p:spTgt spid="5"/>
                                        </p:tgtEl>
                                      </p:cBhvr>
                                    </p:animEffect>
                                    <p:set>
                                      <p:cBhvr>
                                        <p:cTn id="166" dur="1" fill="hold">
                                          <p:stCondLst>
                                            <p:cond delay="999"/>
                                          </p:stCondLst>
                                        </p:cTn>
                                        <p:tgtEl>
                                          <p:spTgt spid="5"/>
                                        </p:tgtEl>
                                        <p:attrNameLst>
                                          <p:attrName>style.visibility</p:attrName>
                                        </p:attrNameLst>
                                      </p:cBhvr>
                                      <p:to>
                                        <p:strVal val="hidden"/>
                                      </p:to>
                                    </p:set>
                                  </p:childTnLst>
                                </p:cTn>
                              </p:par>
                              <p:par>
                                <p:cTn id="167" presetID="31" presetClass="exit" presetSubtype="0" fill="hold" grpId="1" nodeType="withEffect">
                                  <p:stCondLst>
                                    <p:cond delay="0"/>
                                  </p:stCondLst>
                                  <p:childTnLst>
                                    <p:anim calcmode="lin" valueType="num">
                                      <p:cBhvr>
                                        <p:cTn id="168" dur="1000"/>
                                        <p:tgtEl>
                                          <p:spTgt spid="6"/>
                                        </p:tgtEl>
                                        <p:attrNameLst>
                                          <p:attrName>ppt_w</p:attrName>
                                        </p:attrNameLst>
                                      </p:cBhvr>
                                      <p:tavLst>
                                        <p:tav tm="0">
                                          <p:val>
                                            <p:strVal val="ppt_w"/>
                                          </p:val>
                                        </p:tav>
                                        <p:tav tm="100000">
                                          <p:val>
                                            <p:fltVal val="0"/>
                                          </p:val>
                                        </p:tav>
                                      </p:tavLst>
                                    </p:anim>
                                    <p:anim calcmode="lin" valueType="num">
                                      <p:cBhvr>
                                        <p:cTn id="169" dur="1000"/>
                                        <p:tgtEl>
                                          <p:spTgt spid="6"/>
                                        </p:tgtEl>
                                        <p:attrNameLst>
                                          <p:attrName>ppt_h</p:attrName>
                                        </p:attrNameLst>
                                      </p:cBhvr>
                                      <p:tavLst>
                                        <p:tav tm="0">
                                          <p:val>
                                            <p:strVal val="ppt_h"/>
                                          </p:val>
                                        </p:tav>
                                        <p:tav tm="100000">
                                          <p:val>
                                            <p:fltVal val="0"/>
                                          </p:val>
                                        </p:tav>
                                      </p:tavLst>
                                    </p:anim>
                                    <p:anim calcmode="lin" valueType="num">
                                      <p:cBhvr>
                                        <p:cTn id="170" dur="1000"/>
                                        <p:tgtEl>
                                          <p:spTgt spid="6"/>
                                        </p:tgtEl>
                                        <p:attrNameLst>
                                          <p:attrName>style.rotation</p:attrName>
                                        </p:attrNameLst>
                                      </p:cBhvr>
                                      <p:tavLst>
                                        <p:tav tm="0">
                                          <p:val>
                                            <p:fltVal val="0"/>
                                          </p:val>
                                        </p:tav>
                                        <p:tav tm="100000">
                                          <p:val>
                                            <p:fltVal val="90"/>
                                          </p:val>
                                        </p:tav>
                                      </p:tavLst>
                                    </p:anim>
                                    <p:animEffect transition="out" filter="fade">
                                      <p:cBhvr>
                                        <p:cTn id="171" dur="1000"/>
                                        <p:tgtEl>
                                          <p:spTgt spid="6"/>
                                        </p:tgtEl>
                                      </p:cBhvr>
                                    </p:animEffect>
                                    <p:set>
                                      <p:cBhvr>
                                        <p:cTn id="172" dur="1" fill="hold">
                                          <p:stCondLst>
                                            <p:cond delay="999"/>
                                          </p:stCondLst>
                                        </p:cTn>
                                        <p:tgtEl>
                                          <p:spTgt spid="6"/>
                                        </p:tgtEl>
                                        <p:attrNameLst>
                                          <p:attrName>style.visibility</p:attrName>
                                        </p:attrNameLst>
                                      </p:cBhvr>
                                      <p:to>
                                        <p:strVal val="hidden"/>
                                      </p:to>
                                    </p:set>
                                  </p:childTnLst>
                                </p:cTn>
                              </p:par>
                              <p:par>
                                <p:cTn id="173" presetID="31" presetClass="exit" presetSubtype="0" fill="hold" grpId="1" nodeType="withEffect">
                                  <p:stCondLst>
                                    <p:cond delay="0"/>
                                  </p:stCondLst>
                                  <p:childTnLst>
                                    <p:anim calcmode="lin" valueType="num">
                                      <p:cBhvr>
                                        <p:cTn id="174" dur="1000"/>
                                        <p:tgtEl>
                                          <p:spTgt spid="7"/>
                                        </p:tgtEl>
                                        <p:attrNameLst>
                                          <p:attrName>ppt_w</p:attrName>
                                        </p:attrNameLst>
                                      </p:cBhvr>
                                      <p:tavLst>
                                        <p:tav tm="0">
                                          <p:val>
                                            <p:strVal val="ppt_w"/>
                                          </p:val>
                                        </p:tav>
                                        <p:tav tm="100000">
                                          <p:val>
                                            <p:fltVal val="0"/>
                                          </p:val>
                                        </p:tav>
                                      </p:tavLst>
                                    </p:anim>
                                    <p:anim calcmode="lin" valueType="num">
                                      <p:cBhvr>
                                        <p:cTn id="175" dur="1000"/>
                                        <p:tgtEl>
                                          <p:spTgt spid="7"/>
                                        </p:tgtEl>
                                        <p:attrNameLst>
                                          <p:attrName>ppt_h</p:attrName>
                                        </p:attrNameLst>
                                      </p:cBhvr>
                                      <p:tavLst>
                                        <p:tav tm="0">
                                          <p:val>
                                            <p:strVal val="ppt_h"/>
                                          </p:val>
                                        </p:tav>
                                        <p:tav tm="100000">
                                          <p:val>
                                            <p:fltVal val="0"/>
                                          </p:val>
                                        </p:tav>
                                      </p:tavLst>
                                    </p:anim>
                                    <p:anim calcmode="lin" valueType="num">
                                      <p:cBhvr>
                                        <p:cTn id="176" dur="1000"/>
                                        <p:tgtEl>
                                          <p:spTgt spid="7"/>
                                        </p:tgtEl>
                                        <p:attrNameLst>
                                          <p:attrName>style.rotation</p:attrName>
                                        </p:attrNameLst>
                                      </p:cBhvr>
                                      <p:tavLst>
                                        <p:tav tm="0">
                                          <p:val>
                                            <p:fltVal val="0"/>
                                          </p:val>
                                        </p:tav>
                                        <p:tav tm="100000">
                                          <p:val>
                                            <p:fltVal val="90"/>
                                          </p:val>
                                        </p:tav>
                                      </p:tavLst>
                                    </p:anim>
                                    <p:animEffect transition="out" filter="fade">
                                      <p:cBhvr>
                                        <p:cTn id="177" dur="1000"/>
                                        <p:tgtEl>
                                          <p:spTgt spid="7"/>
                                        </p:tgtEl>
                                      </p:cBhvr>
                                    </p:animEffect>
                                    <p:set>
                                      <p:cBhvr>
                                        <p:cTn id="178" dur="1" fill="hold">
                                          <p:stCondLst>
                                            <p:cond delay="999"/>
                                          </p:stCondLst>
                                        </p:cTn>
                                        <p:tgtEl>
                                          <p:spTgt spid="7"/>
                                        </p:tgtEl>
                                        <p:attrNameLst>
                                          <p:attrName>style.visibility</p:attrName>
                                        </p:attrNameLst>
                                      </p:cBhvr>
                                      <p:to>
                                        <p:strVal val="hidden"/>
                                      </p:to>
                                    </p:set>
                                  </p:childTnLst>
                                </p:cTn>
                              </p:par>
                              <p:par>
                                <p:cTn id="179" presetID="31" presetClass="exit" presetSubtype="0" fill="hold" grpId="1" nodeType="withEffect">
                                  <p:stCondLst>
                                    <p:cond delay="0"/>
                                  </p:stCondLst>
                                  <p:childTnLst>
                                    <p:anim calcmode="lin" valueType="num">
                                      <p:cBhvr>
                                        <p:cTn id="180" dur="1000"/>
                                        <p:tgtEl>
                                          <p:spTgt spid="8"/>
                                        </p:tgtEl>
                                        <p:attrNameLst>
                                          <p:attrName>ppt_w</p:attrName>
                                        </p:attrNameLst>
                                      </p:cBhvr>
                                      <p:tavLst>
                                        <p:tav tm="0">
                                          <p:val>
                                            <p:strVal val="ppt_w"/>
                                          </p:val>
                                        </p:tav>
                                        <p:tav tm="100000">
                                          <p:val>
                                            <p:fltVal val="0"/>
                                          </p:val>
                                        </p:tav>
                                      </p:tavLst>
                                    </p:anim>
                                    <p:anim calcmode="lin" valueType="num">
                                      <p:cBhvr>
                                        <p:cTn id="181" dur="1000"/>
                                        <p:tgtEl>
                                          <p:spTgt spid="8"/>
                                        </p:tgtEl>
                                        <p:attrNameLst>
                                          <p:attrName>ppt_h</p:attrName>
                                        </p:attrNameLst>
                                      </p:cBhvr>
                                      <p:tavLst>
                                        <p:tav tm="0">
                                          <p:val>
                                            <p:strVal val="ppt_h"/>
                                          </p:val>
                                        </p:tav>
                                        <p:tav tm="100000">
                                          <p:val>
                                            <p:fltVal val="0"/>
                                          </p:val>
                                        </p:tav>
                                      </p:tavLst>
                                    </p:anim>
                                    <p:anim calcmode="lin" valueType="num">
                                      <p:cBhvr>
                                        <p:cTn id="182" dur="1000"/>
                                        <p:tgtEl>
                                          <p:spTgt spid="8"/>
                                        </p:tgtEl>
                                        <p:attrNameLst>
                                          <p:attrName>style.rotation</p:attrName>
                                        </p:attrNameLst>
                                      </p:cBhvr>
                                      <p:tavLst>
                                        <p:tav tm="0">
                                          <p:val>
                                            <p:fltVal val="0"/>
                                          </p:val>
                                        </p:tav>
                                        <p:tav tm="100000">
                                          <p:val>
                                            <p:fltVal val="90"/>
                                          </p:val>
                                        </p:tav>
                                      </p:tavLst>
                                    </p:anim>
                                    <p:animEffect transition="out" filter="fade">
                                      <p:cBhvr>
                                        <p:cTn id="183" dur="1000"/>
                                        <p:tgtEl>
                                          <p:spTgt spid="8"/>
                                        </p:tgtEl>
                                      </p:cBhvr>
                                    </p:animEffect>
                                    <p:set>
                                      <p:cBhvr>
                                        <p:cTn id="184" dur="1" fill="hold">
                                          <p:stCondLst>
                                            <p:cond delay="999"/>
                                          </p:stCondLst>
                                        </p:cTn>
                                        <p:tgtEl>
                                          <p:spTgt spid="8"/>
                                        </p:tgtEl>
                                        <p:attrNameLst>
                                          <p:attrName>style.visibility</p:attrName>
                                        </p:attrNameLst>
                                      </p:cBhvr>
                                      <p:to>
                                        <p:strVal val="hidden"/>
                                      </p:to>
                                    </p:set>
                                  </p:childTnLst>
                                </p:cTn>
                              </p:par>
                              <p:par>
                                <p:cTn id="185" presetID="31" presetClass="exit" presetSubtype="0" fill="hold" grpId="1" nodeType="withEffect">
                                  <p:stCondLst>
                                    <p:cond delay="0"/>
                                  </p:stCondLst>
                                  <p:childTnLst>
                                    <p:anim calcmode="lin" valueType="num">
                                      <p:cBhvr>
                                        <p:cTn id="186" dur="1000"/>
                                        <p:tgtEl>
                                          <p:spTgt spid="9"/>
                                        </p:tgtEl>
                                        <p:attrNameLst>
                                          <p:attrName>ppt_w</p:attrName>
                                        </p:attrNameLst>
                                      </p:cBhvr>
                                      <p:tavLst>
                                        <p:tav tm="0">
                                          <p:val>
                                            <p:strVal val="ppt_w"/>
                                          </p:val>
                                        </p:tav>
                                        <p:tav tm="100000">
                                          <p:val>
                                            <p:fltVal val="0"/>
                                          </p:val>
                                        </p:tav>
                                      </p:tavLst>
                                    </p:anim>
                                    <p:anim calcmode="lin" valueType="num">
                                      <p:cBhvr>
                                        <p:cTn id="187" dur="1000"/>
                                        <p:tgtEl>
                                          <p:spTgt spid="9"/>
                                        </p:tgtEl>
                                        <p:attrNameLst>
                                          <p:attrName>ppt_h</p:attrName>
                                        </p:attrNameLst>
                                      </p:cBhvr>
                                      <p:tavLst>
                                        <p:tav tm="0">
                                          <p:val>
                                            <p:strVal val="ppt_h"/>
                                          </p:val>
                                        </p:tav>
                                        <p:tav tm="100000">
                                          <p:val>
                                            <p:fltVal val="0"/>
                                          </p:val>
                                        </p:tav>
                                      </p:tavLst>
                                    </p:anim>
                                    <p:anim calcmode="lin" valueType="num">
                                      <p:cBhvr>
                                        <p:cTn id="188" dur="1000"/>
                                        <p:tgtEl>
                                          <p:spTgt spid="9"/>
                                        </p:tgtEl>
                                        <p:attrNameLst>
                                          <p:attrName>style.rotation</p:attrName>
                                        </p:attrNameLst>
                                      </p:cBhvr>
                                      <p:tavLst>
                                        <p:tav tm="0">
                                          <p:val>
                                            <p:fltVal val="0"/>
                                          </p:val>
                                        </p:tav>
                                        <p:tav tm="100000">
                                          <p:val>
                                            <p:fltVal val="90"/>
                                          </p:val>
                                        </p:tav>
                                      </p:tavLst>
                                    </p:anim>
                                    <p:animEffect transition="out" filter="fade">
                                      <p:cBhvr>
                                        <p:cTn id="189" dur="1000"/>
                                        <p:tgtEl>
                                          <p:spTgt spid="9"/>
                                        </p:tgtEl>
                                      </p:cBhvr>
                                    </p:animEffect>
                                    <p:set>
                                      <p:cBhvr>
                                        <p:cTn id="190" dur="1" fill="hold">
                                          <p:stCondLst>
                                            <p:cond delay="999"/>
                                          </p:stCondLst>
                                        </p:cTn>
                                        <p:tgtEl>
                                          <p:spTgt spid="9"/>
                                        </p:tgtEl>
                                        <p:attrNameLst>
                                          <p:attrName>style.visibility</p:attrName>
                                        </p:attrNameLst>
                                      </p:cBhvr>
                                      <p:to>
                                        <p:strVal val="hidden"/>
                                      </p:to>
                                    </p:set>
                                  </p:childTnLst>
                                </p:cTn>
                              </p:par>
                              <p:par>
                                <p:cTn id="191" presetID="31" presetClass="exit" presetSubtype="0" fill="hold" grpId="1" nodeType="withEffect">
                                  <p:stCondLst>
                                    <p:cond delay="0"/>
                                  </p:stCondLst>
                                  <p:childTnLst>
                                    <p:anim calcmode="lin" valueType="num">
                                      <p:cBhvr>
                                        <p:cTn id="192" dur="1000"/>
                                        <p:tgtEl>
                                          <p:spTgt spid="10"/>
                                        </p:tgtEl>
                                        <p:attrNameLst>
                                          <p:attrName>ppt_w</p:attrName>
                                        </p:attrNameLst>
                                      </p:cBhvr>
                                      <p:tavLst>
                                        <p:tav tm="0">
                                          <p:val>
                                            <p:strVal val="ppt_w"/>
                                          </p:val>
                                        </p:tav>
                                        <p:tav tm="100000">
                                          <p:val>
                                            <p:fltVal val="0"/>
                                          </p:val>
                                        </p:tav>
                                      </p:tavLst>
                                    </p:anim>
                                    <p:anim calcmode="lin" valueType="num">
                                      <p:cBhvr>
                                        <p:cTn id="193" dur="1000"/>
                                        <p:tgtEl>
                                          <p:spTgt spid="10"/>
                                        </p:tgtEl>
                                        <p:attrNameLst>
                                          <p:attrName>ppt_h</p:attrName>
                                        </p:attrNameLst>
                                      </p:cBhvr>
                                      <p:tavLst>
                                        <p:tav tm="0">
                                          <p:val>
                                            <p:strVal val="ppt_h"/>
                                          </p:val>
                                        </p:tav>
                                        <p:tav tm="100000">
                                          <p:val>
                                            <p:fltVal val="0"/>
                                          </p:val>
                                        </p:tav>
                                      </p:tavLst>
                                    </p:anim>
                                    <p:anim calcmode="lin" valueType="num">
                                      <p:cBhvr>
                                        <p:cTn id="194" dur="1000"/>
                                        <p:tgtEl>
                                          <p:spTgt spid="10"/>
                                        </p:tgtEl>
                                        <p:attrNameLst>
                                          <p:attrName>style.rotation</p:attrName>
                                        </p:attrNameLst>
                                      </p:cBhvr>
                                      <p:tavLst>
                                        <p:tav tm="0">
                                          <p:val>
                                            <p:fltVal val="0"/>
                                          </p:val>
                                        </p:tav>
                                        <p:tav tm="100000">
                                          <p:val>
                                            <p:fltVal val="90"/>
                                          </p:val>
                                        </p:tav>
                                      </p:tavLst>
                                    </p:anim>
                                    <p:animEffect transition="out" filter="fade">
                                      <p:cBhvr>
                                        <p:cTn id="195" dur="1000"/>
                                        <p:tgtEl>
                                          <p:spTgt spid="10"/>
                                        </p:tgtEl>
                                      </p:cBhvr>
                                    </p:animEffect>
                                    <p:set>
                                      <p:cBhvr>
                                        <p:cTn id="196" dur="1" fill="hold">
                                          <p:stCondLst>
                                            <p:cond delay="999"/>
                                          </p:stCondLst>
                                        </p:cTn>
                                        <p:tgtEl>
                                          <p:spTgt spid="10"/>
                                        </p:tgtEl>
                                        <p:attrNameLst>
                                          <p:attrName>style.visibility</p:attrName>
                                        </p:attrNameLst>
                                      </p:cBhvr>
                                      <p:to>
                                        <p:strVal val="hidden"/>
                                      </p:to>
                                    </p:set>
                                  </p:childTnLst>
                                </p:cTn>
                              </p:par>
                              <p:par>
                                <p:cTn id="197" presetID="31" presetClass="exit" presetSubtype="0" fill="hold" grpId="1" nodeType="withEffect">
                                  <p:stCondLst>
                                    <p:cond delay="0"/>
                                  </p:stCondLst>
                                  <p:childTnLst>
                                    <p:anim calcmode="lin" valueType="num">
                                      <p:cBhvr>
                                        <p:cTn id="198" dur="1000"/>
                                        <p:tgtEl>
                                          <p:spTgt spid="11"/>
                                        </p:tgtEl>
                                        <p:attrNameLst>
                                          <p:attrName>ppt_w</p:attrName>
                                        </p:attrNameLst>
                                      </p:cBhvr>
                                      <p:tavLst>
                                        <p:tav tm="0">
                                          <p:val>
                                            <p:strVal val="ppt_w"/>
                                          </p:val>
                                        </p:tav>
                                        <p:tav tm="100000">
                                          <p:val>
                                            <p:fltVal val="0"/>
                                          </p:val>
                                        </p:tav>
                                      </p:tavLst>
                                    </p:anim>
                                    <p:anim calcmode="lin" valueType="num">
                                      <p:cBhvr>
                                        <p:cTn id="199" dur="1000"/>
                                        <p:tgtEl>
                                          <p:spTgt spid="11"/>
                                        </p:tgtEl>
                                        <p:attrNameLst>
                                          <p:attrName>ppt_h</p:attrName>
                                        </p:attrNameLst>
                                      </p:cBhvr>
                                      <p:tavLst>
                                        <p:tav tm="0">
                                          <p:val>
                                            <p:strVal val="ppt_h"/>
                                          </p:val>
                                        </p:tav>
                                        <p:tav tm="100000">
                                          <p:val>
                                            <p:fltVal val="0"/>
                                          </p:val>
                                        </p:tav>
                                      </p:tavLst>
                                    </p:anim>
                                    <p:anim calcmode="lin" valueType="num">
                                      <p:cBhvr>
                                        <p:cTn id="200" dur="1000"/>
                                        <p:tgtEl>
                                          <p:spTgt spid="11"/>
                                        </p:tgtEl>
                                        <p:attrNameLst>
                                          <p:attrName>style.rotation</p:attrName>
                                        </p:attrNameLst>
                                      </p:cBhvr>
                                      <p:tavLst>
                                        <p:tav tm="0">
                                          <p:val>
                                            <p:fltVal val="0"/>
                                          </p:val>
                                        </p:tav>
                                        <p:tav tm="100000">
                                          <p:val>
                                            <p:fltVal val="90"/>
                                          </p:val>
                                        </p:tav>
                                      </p:tavLst>
                                    </p:anim>
                                    <p:animEffect transition="out" filter="fade">
                                      <p:cBhvr>
                                        <p:cTn id="201" dur="1000"/>
                                        <p:tgtEl>
                                          <p:spTgt spid="11"/>
                                        </p:tgtEl>
                                      </p:cBhvr>
                                    </p:animEffect>
                                    <p:set>
                                      <p:cBhvr>
                                        <p:cTn id="202" dur="1" fill="hold">
                                          <p:stCondLst>
                                            <p:cond delay="999"/>
                                          </p:stCondLst>
                                        </p:cTn>
                                        <p:tgtEl>
                                          <p:spTgt spid="11"/>
                                        </p:tgtEl>
                                        <p:attrNameLst>
                                          <p:attrName>style.visibility</p:attrName>
                                        </p:attrNameLst>
                                      </p:cBhvr>
                                      <p:to>
                                        <p:strVal val="hidden"/>
                                      </p:to>
                                    </p:set>
                                  </p:childTnLst>
                                </p:cTn>
                              </p:par>
                              <p:par>
                                <p:cTn id="203" presetID="31" presetClass="exit" presetSubtype="0" fill="hold" grpId="1" nodeType="withEffect">
                                  <p:stCondLst>
                                    <p:cond delay="0"/>
                                  </p:stCondLst>
                                  <p:childTnLst>
                                    <p:anim calcmode="lin" valueType="num">
                                      <p:cBhvr>
                                        <p:cTn id="204" dur="1000"/>
                                        <p:tgtEl>
                                          <p:spTgt spid="12"/>
                                        </p:tgtEl>
                                        <p:attrNameLst>
                                          <p:attrName>ppt_w</p:attrName>
                                        </p:attrNameLst>
                                      </p:cBhvr>
                                      <p:tavLst>
                                        <p:tav tm="0">
                                          <p:val>
                                            <p:strVal val="ppt_w"/>
                                          </p:val>
                                        </p:tav>
                                        <p:tav tm="100000">
                                          <p:val>
                                            <p:fltVal val="0"/>
                                          </p:val>
                                        </p:tav>
                                      </p:tavLst>
                                    </p:anim>
                                    <p:anim calcmode="lin" valueType="num">
                                      <p:cBhvr>
                                        <p:cTn id="205" dur="1000"/>
                                        <p:tgtEl>
                                          <p:spTgt spid="12"/>
                                        </p:tgtEl>
                                        <p:attrNameLst>
                                          <p:attrName>ppt_h</p:attrName>
                                        </p:attrNameLst>
                                      </p:cBhvr>
                                      <p:tavLst>
                                        <p:tav tm="0">
                                          <p:val>
                                            <p:strVal val="ppt_h"/>
                                          </p:val>
                                        </p:tav>
                                        <p:tav tm="100000">
                                          <p:val>
                                            <p:fltVal val="0"/>
                                          </p:val>
                                        </p:tav>
                                      </p:tavLst>
                                    </p:anim>
                                    <p:anim calcmode="lin" valueType="num">
                                      <p:cBhvr>
                                        <p:cTn id="206" dur="1000"/>
                                        <p:tgtEl>
                                          <p:spTgt spid="12"/>
                                        </p:tgtEl>
                                        <p:attrNameLst>
                                          <p:attrName>style.rotation</p:attrName>
                                        </p:attrNameLst>
                                      </p:cBhvr>
                                      <p:tavLst>
                                        <p:tav tm="0">
                                          <p:val>
                                            <p:fltVal val="0"/>
                                          </p:val>
                                        </p:tav>
                                        <p:tav tm="100000">
                                          <p:val>
                                            <p:fltVal val="90"/>
                                          </p:val>
                                        </p:tav>
                                      </p:tavLst>
                                    </p:anim>
                                    <p:animEffect transition="out" filter="fade">
                                      <p:cBhvr>
                                        <p:cTn id="207" dur="1000"/>
                                        <p:tgtEl>
                                          <p:spTgt spid="12"/>
                                        </p:tgtEl>
                                      </p:cBhvr>
                                    </p:animEffect>
                                    <p:set>
                                      <p:cBhvr>
                                        <p:cTn id="208" dur="1" fill="hold">
                                          <p:stCondLst>
                                            <p:cond delay="999"/>
                                          </p:stCondLst>
                                        </p:cTn>
                                        <p:tgtEl>
                                          <p:spTgt spid="12"/>
                                        </p:tgtEl>
                                        <p:attrNameLst>
                                          <p:attrName>style.visibility</p:attrName>
                                        </p:attrNameLst>
                                      </p:cBhvr>
                                      <p:to>
                                        <p:strVal val="hidden"/>
                                      </p:to>
                                    </p:set>
                                  </p:childTnLst>
                                </p:cTn>
                              </p:par>
                              <p:par>
                                <p:cTn id="209" presetID="31" presetClass="exit" presetSubtype="0" fill="hold" grpId="1" nodeType="withEffect">
                                  <p:stCondLst>
                                    <p:cond delay="0"/>
                                  </p:stCondLst>
                                  <p:childTnLst>
                                    <p:anim calcmode="lin" valueType="num">
                                      <p:cBhvr>
                                        <p:cTn id="210" dur="1000"/>
                                        <p:tgtEl>
                                          <p:spTgt spid="13"/>
                                        </p:tgtEl>
                                        <p:attrNameLst>
                                          <p:attrName>ppt_w</p:attrName>
                                        </p:attrNameLst>
                                      </p:cBhvr>
                                      <p:tavLst>
                                        <p:tav tm="0">
                                          <p:val>
                                            <p:strVal val="ppt_w"/>
                                          </p:val>
                                        </p:tav>
                                        <p:tav tm="100000">
                                          <p:val>
                                            <p:fltVal val="0"/>
                                          </p:val>
                                        </p:tav>
                                      </p:tavLst>
                                    </p:anim>
                                    <p:anim calcmode="lin" valueType="num">
                                      <p:cBhvr>
                                        <p:cTn id="211" dur="1000"/>
                                        <p:tgtEl>
                                          <p:spTgt spid="13"/>
                                        </p:tgtEl>
                                        <p:attrNameLst>
                                          <p:attrName>ppt_h</p:attrName>
                                        </p:attrNameLst>
                                      </p:cBhvr>
                                      <p:tavLst>
                                        <p:tav tm="0">
                                          <p:val>
                                            <p:strVal val="ppt_h"/>
                                          </p:val>
                                        </p:tav>
                                        <p:tav tm="100000">
                                          <p:val>
                                            <p:fltVal val="0"/>
                                          </p:val>
                                        </p:tav>
                                      </p:tavLst>
                                    </p:anim>
                                    <p:anim calcmode="lin" valueType="num">
                                      <p:cBhvr>
                                        <p:cTn id="212" dur="1000"/>
                                        <p:tgtEl>
                                          <p:spTgt spid="13"/>
                                        </p:tgtEl>
                                        <p:attrNameLst>
                                          <p:attrName>style.rotation</p:attrName>
                                        </p:attrNameLst>
                                      </p:cBhvr>
                                      <p:tavLst>
                                        <p:tav tm="0">
                                          <p:val>
                                            <p:fltVal val="0"/>
                                          </p:val>
                                        </p:tav>
                                        <p:tav tm="100000">
                                          <p:val>
                                            <p:fltVal val="90"/>
                                          </p:val>
                                        </p:tav>
                                      </p:tavLst>
                                    </p:anim>
                                    <p:animEffect transition="out" filter="fade">
                                      <p:cBhvr>
                                        <p:cTn id="213" dur="1000"/>
                                        <p:tgtEl>
                                          <p:spTgt spid="13"/>
                                        </p:tgtEl>
                                      </p:cBhvr>
                                    </p:animEffect>
                                    <p:set>
                                      <p:cBhvr>
                                        <p:cTn id="214" dur="1" fill="hold">
                                          <p:stCondLst>
                                            <p:cond delay="999"/>
                                          </p:stCondLst>
                                        </p:cTn>
                                        <p:tgtEl>
                                          <p:spTgt spid="13"/>
                                        </p:tgtEl>
                                        <p:attrNameLst>
                                          <p:attrName>style.visibility</p:attrName>
                                        </p:attrNameLst>
                                      </p:cBhvr>
                                      <p:to>
                                        <p:strVal val="hidden"/>
                                      </p:to>
                                    </p:set>
                                  </p:childTnLst>
                                </p:cTn>
                              </p:par>
                              <p:par>
                                <p:cTn id="215" presetID="31" presetClass="exit" presetSubtype="0" fill="hold" grpId="1" nodeType="withEffect">
                                  <p:stCondLst>
                                    <p:cond delay="0"/>
                                  </p:stCondLst>
                                  <p:childTnLst>
                                    <p:anim calcmode="lin" valueType="num">
                                      <p:cBhvr>
                                        <p:cTn id="216" dur="1000"/>
                                        <p:tgtEl>
                                          <p:spTgt spid="14"/>
                                        </p:tgtEl>
                                        <p:attrNameLst>
                                          <p:attrName>ppt_w</p:attrName>
                                        </p:attrNameLst>
                                      </p:cBhvr>
                                      <p:tavLst>
                                        <p:tav tm="0">
                                          <p:val>
                                            <p:strVal val="ppt_w"/>
                                          </p:val>
                                        </p:tav>
                                        <p:tav tm="100000">
                                          <p:val>
                                            <p:fltVal val="0"/>
                                          </p:val>
                                        </p:tav>
                                      </p:tavLst>
                                    </p:anim>
                                    <p:anim calcmode="lin" valueType="num">
                                      <p:cBhvr>
                                        <p:cTn id="217" dur="1000"/>
                                        <p:tgtEl>
                                          <p:spTgt spid="14"/>
                                        </p:tgtEl>
                                        <p:attrNameLst>
                                          <p:attrName>ppt_h</p:attrName>
                                        </p:attrNameLst>
                                      </p:cBhvr>
                                      <p:tavLst>
                                        <p:tav tm="0">
                                          <p:val>
                                            <p:strVal val="ppt_h"/>
                                          </p:val>
                                        </p:tav>
                                        <p:tav tm="100000">
                                          <p:val>
                                            <p:fltVal val="0"/>
                                          </p:val>
                                        </p:tav>
                                      </p:tavLst>
                                    </p:anim>
                                    <p:anim calcmode="lin" valueType="num">
                                      <p:cBhvr>
                                        <p:cTn id="218" dur="1000"/>
                                        <p:tgtEl>
                                          <p:spTgt spid="14"/>
                                        </p:tgtEl>
                                        <p:attrNameLst>
                                          <p:attrName>style.rotation</p:attrName>
                                        </p:attrNameLst>
                                      </p:cBhvr>
                                      <p:tavLst>
                                        <p:tav tm="0">
                                          <p:val>
                                            <p:fltVal val="0"/>
                                          </p:val>
                                        </p:tav>
                                        <p:tav tm="100000">
                                          <p:val>
                                            <p:fltVal val="90"/>
                                          </p:val>
                                        </p:tav>
                                      </p:tavLst>
                                    </p:anim>
                                    <p:animEffect transition="out" filter="fade">
                                      <p:cBhvr>
                                        <p:cTn id="219" dur="1000"/>
                                        <p:tgtEl>
                                          <p:spTgt spid="14"/>
                                        </p:tgtEl>
                                      </p:cBhvr>
                                    </p:animEffect>
                                    <p:set>
                                      <p:cBhvr>
                                        <p:cTn id="220" dur="1" fill="hold">
                                          <p:stCondLst>
                                            <p:cond delay="999"/>
                                          </p:stCondLst>
                                        </p:cTn>
                                        <p:tgtEl>
                                          <p:spTgt spid="14"/>
                                        </p:tgtEl>
                                        <p:attrNameLst>
                                          <p:attrName>style.visibility</p:attrName>
                                        </p:attrNameLst>
                                      </p:cBhvr>
                                      <p:to>
                                        <p:strVal val="hidden"/>
                                      </p:to>
                                    </p:set>
                                  </p:childTnLst>
                                </p:cTn>
                              </p:par>
                              <p:par>
                                <p:cTn id="221" presetID="31" presetClass="exit" presetSubtype="0" fill="hold" grpId="1" nodeType="withEffect">
                                  <p:stCondLst>
                                    <p:cond delay="0"/>
                                  </p:stCondLst>
                                  <p:childTnLst>
                                    <p:anim calcmode="lin" valueType="num">
                                      <p:cBhvr>
                                        <p:cTn id="222" dur="1000"/>
                                        <p:tgtEl>
                                          <p:spTgt spid="15"/>
                                        </p:tgtEl>
                                        <p:attrNameLst>
                                          <p:attrName>ppt_w</p:attrName>
                                        </p:attrNameLst>
                                      </p:cBhvr>
                                      <p:tavLst>
                                        <p:tav tm="0">
                                          <p:val>
                                            <p:strVal val="ppt_w"/>
                                          </p:val>
                                        </p:tav>
                                        <p:tav tm="100000">
                                          <p:val>
                                            <p:fltVal val="0"/>
                                          </p:val>
                                        </p:tav>
                                      </p:tavLst>
                                    </p:anim>
                                    <p:anim calcmode="lin" valueType="num">
                                      <p:cBhvr>
                                        <p:cTn id="223" dur="1000"/>
                                        <p:tgtEl>
                                          <p:spTgt spid="15"/>
                                        </p:tgtEl>
                                        <p:attrNameLst>
                                          <p:attrName>ppt_h</p:attrName>
                                        </p:attrNameLst>
                                      </p:cBhvr>
                                      <p:tavLst>
                                        <p:tav tm="0">
                                          <p:val>
                                            <p:strVal val="ppt_h"/>
                                          </p:val>
                                        </p:tav>
                                        <p:tav tm="100000">
                                          <p:val>
                                            <p:fltVal val="0"/>
                                          </p:val>
                                        </p:tav>
                                      </p:tavLst>
                                    </p:anim>
                                    <p:anim calcmode="lin" valueType="num">
                                      <p:cBhvr>
                                        <p:cTn id="224" dur="1000"/>
                                        <p:tgtEl>
                                          <p:spTgt spid="15"/>
                                        </p:tgtEl>
                                        <p:attrNameLst>
                                          <p:attrName>style.rotation</p:attrName>
                                        </p:attrNameLst>
                                      </p:cBhvr>
                                      <p:tavLst>
                                        <p:tav tm="0">
                                          <p:val>
                                            <p:fltVal val="0"/>
                                          </p:val>
                                        </p:tav>
                                        <p:tav tm="100000">
                                          <p:val>
                                            <p:fltVal val="90"/>
                                          </p:val>
                                        </p:tav>
                                      </p:tavLst>
                                    </p:anim>
                                    <p:animEffect transition="out" filter="fade">
                                      <p:cBhvr>
                                        <p:cTn id="225" dur="1000"/>
                                        <p:tgtEl>
                                          <p:spTgt spid="15"/>
                                        </p:tgtEl>
                                      </p:cBhvr>
                                    </p:animEffect>
                                    <p:set>
                                      <p:cBhvr>
                                        <p:cTn id="226" dur="1" fill="hold">
                                          <p:stCondLst>
                                            <p:cond delay="999"/>
                                          </p:stCondLst>
                                        </p:cTn>
                                        <p:tgtEl>
                                          <p:spTgt spid="15"/>
                                        </p:tgtEl>
                                        <p:attrNameLst>
                                          <p:attrName>style.visibility</p:attrName>
                                        </p:attrNameLst>
                                      </p:cBhvr>
                                      <p:to>
                                        <p:strVal val="hidden"/>
                                      </p:to>
                                    </p:set>
                                  </p:childTnLst>
                                </p:cTn>
                              </p:par>
                              <p:par>
                                <p:cTn id="227" presetID="31" presetClass="exit" presetSubtype="0" fill="hold" grpId="1" nodeType="withEffect">
                                  <p:stCondLst>
                                    <p:cond delay="0"/>
                                  </p:stCondLst>
                                  <p:childTnLst>
                                    <p:anim calcmode="lin" valueType="num">
                                      <p:cBhvr>
                                        <p:cTn id="228" dur="1000"/>
                                        <p:tgtEl>
                                          <p:spTgt spid="16"/>
                                        </p:tgtEl>
                                        <p:attrNameLst>
                                          <p:attrName>ppt_w</p:attrName>
                                        </p:attrNameLst>
                                      </p:cBhvr>
                                      <p:tavLst>
                                        <p:tav tm="0">
                                          <p:val>
                                            <p:strVal val="ppt_w"/>
                                          </p:val>
                                        </p:tav>
                                        <p:tav tm="100000">
                                          <p:val>
                                            <p:fltVal val="0"/>
                                          </p:val>
                                        </p:tav>
                                      </p:tavLst>
                                    </p:anim>
                                    <p:anim calcmode="lin" valueType="num">
                                      <p:cBhvr>
                                        <p:cTn id="229" dur="1000"/>
                                        <p:tgtEl>
                                          <p:spTgt spid="16"/>
                                        </p:tgtEl>
                                        <p:attrNameLst>
                                          <p:attrName>ppt_h</p:attrName>
                                        </p:attrNameLst>
                                      </p:cBhvr>
                                      <p:tavLst>
                                        <p:tav tm="0">
                                          <p:val>
                                            <p:strVal val="ppt_h"/>
                                          </p:val>
                                        </p:tav>
                                        <p:tav tm="100000">
                                          <p:val>
                                            <p:fltVal val="0"/>
                                          </p:val>
                                        </p:tav>
                                      </p:tavLst>
                                    </p:anim>
                                    <p:anim calcmode="lin" valueType="num">
                                      <p:cBhvr>
                                        <p:cTn id="230" dur="1000"/>
                                        <p:tgtEl>
                                          <p:spTgt spid="16"/>
                                        </p:tgtEl>
                                        <p:attrNameLst>
                                          <p:attrName>style.rotation</p:attrName>
                                        </p:attrNameLst>
                                      </p:cBhvr>
                                      <p:tavLst>
                                        <p:tav tm="0">
                                          <p:val>
                                            <p:fltVal val="0"/>
                                          </p:val>
                                        </p:tav>
                                        <p:tav tm="100000">
                                          <p:val>
                                            <p:fltVal val="90"/>
                                          </p:val>
                                        </p:tav>
                                      </p:tavLst>
                                    </p:anim>
                                    <p:animEffect transition="out" filter="fade">
                                      <p:cBhvr>
                                        <p:cTn id="231" dur="1000"/>
                                        <p:tgtEl>
                                          <p:spTgt spid="16"/>
                                        </p:tgtEl>
                                      </p:cBhvr>
                                    </p:animEffect>
                                    <p:set>
                                      <p:cBhvr>
                                        <p:cTn id="232" dur="1" fill="hold">
                                          <p:stCondLst>
                                            <p:cond delay="999"/>
                                          </p:stCondLst>
                                        </p:cTn>
                                        <p:tgtEl>
                                          <p:spTgt spid="16"/>
                                        </p:tgtEl>
                                        <p:attrNameLst>
                                          <p:attrName>style.visibility</p:attrName>
                                        </p:attrNameLst>
                                      </p:cBhvr>
                                      <p:to>
                                        <p:strVal val="hidden"/>
                                      </p:to>
                                    </p:set>
                                  </p:childTnLst>
                                </p:cTn>
                              </p:par>
                              <p:par>
                                <p:cTn id="233" presetID="31" presetClass="exit" presetSubtype="0" fill="hold" grpId="1" nodeType="withEffect">
                                  <p:stCondLst>
                                    <p:cond delay="0"/>
                                  </p:stCondLst>
                                  <p:childTnLst>
                                    <p:anim calcmode="lin" valueType="num">
                                      <p:cBhvr>
                                        <p:cTn id="234" dur="1000"/>
                                        <p:tgtEl>
                                          <p:spTgt spid="17"/>
                                        </p:tgtEl>
                                        <p:attrNameLst>
                                          <p:attrName>ppt_w</p:attrName>
                                        </p:attrNameLst>
                                      </p:cBhvr>
                                      <p:tavLst>
                                        <p:tav tm="0">
                                          <p:val>
                                            <p:strVal val="ppt_w"/>
                                          </p:val>
                                        </p:tav>
                                        <p:tav tm="100000">
                                          <p:val>
                                            <p:fltVal val="0"/>
                                          </p:val>
                                        </p:tav>
                                      </p:tavLst>
                                    </p:anim>
                                    <p:anim calcmode="lin" valueType="num">
                                      <p:cBhvr>
                                        <p:cTn id="235" dur="1000"/>
                                        <p:tgtEl>
                                          <p:spTgt spid="17"/>
                                        </p:tgtEl>
                                        <p:attrNameLst>
                                          <p:attrName>ppt_h</p:attrName>
                                        </p:attrNameLst>
                                      </p:cBhvr>
                                      <p:tavLst>
                                        <p:tav tm="0">
                                          <p:val>
                                            <p:strVal val="ppt_h"/>
                                          </p:val>
                                        </p:tav>
                                        <p:tav tm="100000">
                                          <p:val>
                                            <p:fltVal val="0"/>
                                          </p:val>
                                        </p:tav>
                                      </p:tavLst>
                                    </p:anim>
                                    <p:anim calcmode="lin" valueType="num">
                                      <p:cBhvr>
                                        <p:cTn id="236" dur="1000"/>
                                        <p:tgtEl>
                                          <p:spTgt spid="17"/>
                                        </p:tgtEl>
                                        <p:attrNameLst>
                                          <p:attrName>style.rotation</p:attrName>
                                        </p:attrNameLst>
                                      </p:cBhvr>
                                      <p:tavLst>
                                        <p:tav tm="0">
                                          <p:val>
                                            <p:fltVal val="0"/>
                                          </p:val>
                                        </p:tav>
                                        <p:tav tm="100000">
                                          <p:val>
                                            <p:fltVal val="90"/>
                                          </p:val>
                                        </p:tav>
                                      </p:tavLst>
                                    </p:anim>
                                    <p:animEffect transition="out" filter="fade">
                                      <p:cBhvr>
                                        <p:cTn id="237" dur="1000"/>
                                        <p:tgtEl>
                                          <p:spTgt spid="17"/>
                                        </p:tgtEl>
                                      </p:cBhvr>
                                    </p:animEffect>
                                    <p:set>
                                      <p:cBhvr>
                                        <p:cTn id="238" dur="1" fill="hold">
                                          <p:stCondLst>
                                            <p:cond delay="999"/>
                                          </p:stCondLst>
                                        </p:cTn>
                                        <p:tgtEl>
                                          <p:spTgt spid="17"/>
                                        </p:tgtEl>
                                        <p:attrNameLst>
                                          <p:attrName>style.visibility</p:attrName>
                                        </p:attrNameLst>
                                      </p:cBhvr>
                                      <p:to>
                                        <p:strVal val="hidden"/>
                                      </p:to>
                                    </p:set>
                                  </p:childTnLst>
                                </p:cTn>
                              </p:par>
                              <p:par>
                                <p:cTn id="239" presetID="31" presetClass="exit" presetSubtype="0" fill="hold" grpId="1" nodeType="withEffect">
                                  <p:stCondLst>
                                    <p:cond delay="0"/>
                                  </p:stCondLst>
                                  <p:childTnLst>
                                    <p:anim calcmode="lin" valueType="num">
                                      <p:cBhvr>
                                        <p:cTn id="240" dur="1000"/>
                                        <p:tgtEl>
                                          <p:spTgt spid="18"/>
                                        </p:tgtEl>
                                        <p:attrNameLst>
                                          <p:attrName>ppt_w</p:attrName>
                                        </p:attrNameLst>
                                      </p:cBhvr>
                                      <p:tavLst>
                                        <p:tav tm="0">
                                          <p:val>
                                            <p:strVal val="ppt_w"/>
                                          </p:val>
                                        </p:tav>
                                        <p:tav tm="100000">
                                          <p:val>
                                            <p:fltVal val="0"/>
                                          </p:val>
                                        </p:tav>
                                      </p:tavLst>
                                    </p:anim>
                                    <p:anim calcmode="lin" valueType="num">
                                      <p:cBhvr>
                                        <p:cTn id="241" dur="1000"/>
                                        <p:tgtEl>
                                          <p:spTgt spid="18"/>
                                        </p:tgtEl>
                                        <p:attrNameLst>
                                          <p:attrName>ppt_h</p:attrName>
                                        </p:attrNameLst>
                                      </p:cBhvr>
                                      <p:tavLst>
                                        <p:tav tm="0">
                                          <p:val>
                                            <p:strVal val="ppt_h"/>
                                          </p:val>
                                        </p:tav>
                                        <p:tav tm="100000">
                                          <p:val>
                                            <p:fltVal val="0"/>
                                          </p:val>
                                        </p:tav>
                                      </p:tavLst>
                                    </p:anim>
                                    <p:anim calcmode="lin" valueType="num">
                                      <p:cBhvr>
                                        <p:cTn id="242" dur="1000"/>
                                        <p:tgtEl>
                                          <p:spTgt spid="18"/>
                                        </p:tgtEl>
                                        <p:attrNameLst>
                                          <p:attrName>style.rotation</p:attrName>
                                        </p:attrNameLst>
                                      </p:cBhvr>
                                      <p:tavLst>
                                        <p:tav tm="0">
                                          <p:val>
                                            <p:fltVal val="0"/>
                                          </p:val>
                                        </p:tav>
                                        <p:tav tm="100000">
                                          <p:val>
                                            <p:fltVal val="90"/>
                                          </p:val>
                                        </p:tav>
                                      </p:tavLst>
                                    </p:anim>
                                    <p:animEffect transition="out" filter="fade">
                                      <p:cBhvr>
                                        <p:cTn id="243" dur="1000"/>
                                        <p:tgtEl>
                                          <p:spTgt spid="18"/>
                                        </p:tgtEl>
                                      </p:cBhvr>
                                    </p:animEffect>
                                    <p:set>
                                      <p:cBhvr>
                                        <p:cTn id="244" dur="1" fill="hold">
                                          <p:stCondLst>
                                            <p:cond delay="999"/>
                                          </p:stCondLst>
                                        </p:cTn>
                                        <p:tgtEl>
                                          <p:spTgt spid="18"/>
                                        </p:tgtEl>
                                        <p:attrNameLst>
                                          <p:attrName>style.visibility</p:attrName>
                                        </p:attrNameLst>
                                      </p:cBhvr>
                                      <p:to>
                                        <p:strVal val="hidden"/>
                                      </p:to>
                                    </p:set>
                                  </p:childTnLst>
                                </p:cTn>
                              </p:par>
                              <p:par>
                                <p:cTn id="245" presetID="2" presetClass="entr" presetSubtype="1" fill="hold" grpId="0" nodeType="withEffect">
                                  <p:stCondLst>
                                    <p:cond delay="0"/>
                                  </p:stCondLst>
                                  <p:childTnLst>
                                    <p:set>
                                      <p:cBhvr>
                                        <p:cTn id="246" dur="1" fill="hold">
                                          <p:stCondLst>
                                            <p:cond delay="0"/>
                                          </p:stCondLst>
                                        </p:cTn>
                                        <p:tgtEl>
                                          <p:spTgt spid="20"/>
                                        </p:tgtEl>
                                        <p:attrNameLst>
                                          <p:attrName>style.visibility</p:attrName>
                                        </p:attrNameLst>
                                      </p:cBhvr>
                                      <p:to>
                                        <p:strVal val="visible"/>
                                      </p:to>
                                    </p:set>
                                    <p:anim calcmode="lin" valueType="num">
                                      <p:cBhvr additive="base">
                                        <p:cTn id="247" dur="1000" fill="hold"/>
                                        <p:tgtEl>
                                          <p:spTgt spid="20"/>
                                        </p:tgtEl>
                                        <p:attrNameLst>
                                          <p:attrName>ppt_x</p:attrName>
                                        </p:attrNameLst>
                                      </p:cBhvr>
                                      <p:tavLst>
                                        <p:tav tm="0">
                                          <p:val>
                                            <p:strVal val="#ppt_x"/>
                                          </p:val>
                                        </p:tav>
                                        <p:tav tm="100000">
                                          <p:val>
                                            <p:strVal val="#ppt_x"/>
                                          </p:val>
                                        </p:tav>
                                      </p:tavLst>
                                    </p:anim>
                                    <p:anim calcmode="lin" valueType="num">
                                      <p:cBhvr additive="base">
                                        <p:cTn id="248" dur="1000" fill="hold"/>
                                        <p:tgtEl>
                                          <p:spTgt spid="20"/>
                                        </p:tgtEl>
                                        <p:attrNameLst>
                                          <p:attrName>ppt_y</p:attrName>
                                        </p:attrNameLst>
                                      </p:cBhvr>
                                      <p:tavLst>
                                        <p:tav tm="0">
                                          <p:val>
                                            <p:strVal val="0-#ppt_h/2"/>
                                          </p:val>
                                        </p:tav>
                                        <p:tav tm="100000">
                                          <p:val>
                                            <p:strVal val="#ppt_y"/>
                                          </p:val>
                                        </p:tav>
                                      </p:tavLst>
                                    </p:anim>
                                  </p:childTnLst>
                                </p:cTn>
                              </p:par>
                            </p:childTnLst>
                          </p:cTn>
                        </p:par>
                        <p:par>
                          <p:cTn id="249" fill="hold">
                            <p:stCondLst>
                              <p:cond delay="1000"/>
                            </p:stCondLst>
                            <p:childTnLst>
                              <p:par>
                                <p:cTn id="250" presetID="1" presetClass="mediacall" presetSubtype="0" fill="hold" nodeType="afterEffect">
                                  <p:stCondLst>
                                    <p:cond delay="0"/>
                                  </p:stCondLst>
                                  <p:childTnLst>
                                    <p:cmd type="call" cmd="playFrom(0.0)">
                                      <p:cBhvr>
                                        <p:cTn id="251" dur="1750" fill="hold"/>
                                        <p:tgtEl>
                                          <p:spTgt spid="22"/>
                                        </p:tgtEl>
                                      </p:cBhvr>
                                    </p:cmd>
                                  </p:childTnLst>
                                </p:cTn>
                              </p:par>
                            </p:childTnLst>
                          </p:cTn>
                        </p:par>
                      </p:childTnLst>
                    </p:cTn>
                  </p:par>
                </p:childTnLst>
              </p:cTn>
              <p:nextCondLst>
                <p:cond evt="onClick" delay="0">
                  <p:tgtEl>
                    <p:spTgt spid="19"/>
                  </p:tgtEl>
                </p:cond>
              </p:nextCondLst>
            </p:seq>
            <p:video>
              <p:cMediaNode vol="80000">
                <p:cTn id="252" fill="hold" display="0">
                  <p:stCondLst>
                    <p:cond delay="indefinite"/>
                  </p:stCondLst>
                  <p:endCondLst>
                    <p:cond evt="onStopAudio" delay="0">
                      <p:tgtEl>
                        <p:sldTgt/>
                      </p:tgtEl>
                    </p:cond>
                  </p:endCondLst>
                </p:cTn>
                <p:tgtEl>
                  <p:spTgt spid="22"/>
                </p:tgtEl>
              </p:cMediaNode>
            </p:video>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English.mp3" descr="English.mp3">
            <a:hlinkClick r:id="" action="ppaction://media"/>
            <a:extLst>
              <a:ext uri="{FF2B5EF4-FFF2-40B4-BE49-F238E27FC236}">
                <a16:creationId xmlns:a16="http://schemas.microsoft.com/office/drawing/2014/main" xmlns="" id="{977C5D0E-9C56-5D22-C246-B43B3A8D0CDE}"/>
              </a:ext>
            </a:extLst>
          </p:cNvPr>
          <p:cNvPicPr>
            <a:picLocks noChangeAspect="1"/>
          </p:cNvPicPr>
          <p:nvPr>
            <a:videoFile r:link="rId1"/>
            <p:extLst>
              <p:ext uri="{DAA4B4D4-6D71-4841-9C94-3DE7FCFB9230}">
                <p14:media xmlns:p14="http://schemas.microsoft.com/office/powerpoint/2010/main" xmlns="" r:embed="rId3"/>
              </p:ext>
            </p:extLst>
          </p:nvPr>
        </p:nvPicPr>
        <p:blipFill>
          <a:blip r:embed="rId4"/>
          <a:stretch>
            <a:fillRect/>
          </a:stretch>
        </p:blipFill>
        <p:spPr>
          <a:xfrm>
            <a:off x="7985126" y="322860"/>
            <a:ext cx="812800" cy="812800"/>
          </a:xfrm>
          <a:prstGeom prst="rect">
            <a:avLst/>
          </a:prstGeom>
        </p:spPr>
      </p:pic>
      <p:pic>
        <p:nvPicPr>
          <p:cNvPr id="22" name="Picture 21" descr="A picture containing text, sign, outdoor&#10;&#10;Description automatically generated">
            <a:extLst>
              <a:ext uri="{FF2B5EF4-FFF2-40B4-BE49-F238E27FC236}">
                <a16:creationId xmlns:a16="http://schemas.microsoft.com/office/drawing/2014/main" xmlns="" id="{3B67FE44-DD6A-FE28-6BFA-108E7175CEA4}"/>
              </a:ext>
            </a:extLst>
          </p:cNvPr>
          <p:cNvPicPr>
            <a:picLocks noChangeAspect="1"/>
          </p:cNvPicPr>
          <p:nvPr/>
        </p:nvPicPr>
        <p:blipFill rotWithShape="1">
          <a:blip r:embed="rId5" cstate="email">
            <a:extLst>
              <a:ext uri="{28A0092B-C50C-407E-A947-70E740481C1C}">
                <a14:useLocalDpi xmlns:a14="http://schemas.microsoft.com/office/drawing/2010/main" xmlns=""/>
              </a:ext>
            </a:extLst>
          </a:blip>
          <a:srcRect/>
          <a:stretch/>
        </p:blipFill>
        <p:spPr>
          <a:xfrm>
            <a:off x="3781853" y="1477116"/>
            <a:ext cx="4767460" cy="4402736"/>
          </a:xfrm>
          <a:prstGeom prst="rect">
            <a:avLst/>
          </a:prstGeom>
        </p:spPr>
      </p:pic>
      <p:sp>
        <p:nvSpPr>
          <p:cNvPr id="3" name="Rectangle 2"/>
          <p:cNvSpPr/>
          <p:nvPr/>
        </p:nvSpPr>
        <p:spPr>
          <a:xfrm>
            <a:off x="1543044" y="22226"/>
            <a:ext cx="2257430" cy="1676400"/>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19525" y="22225"/>
            <a:ext cx="2257430" cy="1676400"/>
          </a:xfrm>
          <a:prstGeom prst="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08689" y="22226"/>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97870" y="22225"/>
            <a:ext cx="2257430" cy="1676400"/>
          </a:xfrm>
          <a:prstGeom prst="rect">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36700" y="1714501"/>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57615" y="1722438"/>
            <a:ext cx="2257430" cy="1676400"/>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15045" y="1714501"/>
            <a:ext cx="2257430" cy="1676400"/>
          </a:xfrm>
          <a:prstGeom prst="rect">
            <a:avLst/>
          </a:prstGeom>
          <a:solidFill>
            <a:srgbClr val="1B89E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91526" y="1714500"/>
            <a:ext cx="2257430" cy="1676400"/>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43044" y="3425825"/>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19525" y="3425824"/>
            <a:ext cx="2257430" cy="1676400"/>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08689" y="3425825"/>
            <a:ext cx="2257430" cy="1676400"/>
          </a:xfrm>
          <a:prstGeom prst="rect">
            <a:avLst/>
          </a:prstGeom>
          <a:solidFill>
            <a:srgbClr val="0033C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85170" y="3425824"/>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36700" y="5118100"/>
            <a:ext cx="2257430" cy="1727201"/>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813181" y="5118099"/>
            <a:ext cx="2257430" cy="1727201"/>
          </a:xfrm>
          <a:prstGeom prst="rect">
            <a:avLst/>
          </a:prstGeom>
          <a:solidFill>
            <a:srgbClr val="6600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02345" y="5118100"/>
            <a:ext cx="2257430" cy="1727201"/>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391526" y="5118099"/>
            <a:ext cx="2257430" cy="1727201"/>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924800" y="5981699"/>
            <a:ext cx="2514600" cy="723901"/>
          </a:xfrm>
          <a:prstGeom prst="round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SHOW</a:t>
            </a:r>
            <a:endParaRPr lang="en-US" b="1" dirty="0"/>
          </a:p>
        </p:txBody>
      </p:sp>
      <p:sp>
        <p:nvSpPr>
          <p:cNvPr id="20" name="Rounded Rectangle 19"/>
          <p:cNvSpPr/>
          <p:nvPr/>
        </p:nvSpPr>
        <p:spPr>
          <a:xfrm>
            <a:off x="2209800" y="76200"/>
            <a:ext cx="7772400" cy="1143000"/>
          </a:xfrm>
          <a:prstGeom prst="roundRect">
            <a:avLst/>
          </a:prstGeom>
          <a:solidFill>
            <a:srgbClr val="66FFFF"/>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ysClr val="windowText" lastClr="000000"/>
                </a:solidFill>
              </a:rPr>
              <a:t>English</a:t>
            </a:r>
            <a:endParaRPr lang="en-US" sz="4000" b="1" dirty="0">
              <a:solidFill>
                <a:sysClr val="windowText" lastClr="000000"/>
              </a:solidFill>
            </a:endParaRPr>
          </a:p>
        </p:txBody>
      </p:sp>
    </p:spTree>
    <p:extLst>
      <p:ext uri="{BB962C8B-B14F-4D97-AF65-F5344CB8AC3E}">
        <p14:creationId xmlns:p14="http://schemas.microsoft.com/office/powerpoint/2010/main" xmlns="" val="31144493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grpId="0" nodeType="clickEffect">
                                  <p:stCondLst>
                                    <p:cond delay="0"/>
                                  </p:stCondLst>
                                  <p:childTnLst>
                                    <p:anim calcmode="lin" valueType="num">
                                      <p:cBhvr>
                                        <p:cTn id="15" dur="1000"/>
                                        <p:tgtEl>
                                          <p:spTgt spid="4"/>
                                        </p:tgtEl>
                                        <p:attrNameLst>
                                          <p:attrName>ppt_w</p:attrName>
                                        </p:attrNameLst>
                                      </p:cBhvr>
                                      <p:tavLst>
                                        <p:tav tm="0">
                                          <p:val>
                                            <p:strVal val="ppt_w"/>
                                          </p:val>
                                        </p:tav>
                                        <p:tav tm="100000">
                                          <p:val>
                                            <p:fltVal val="0"/>
                                          </p:val>
                                        </p:tav>
                                      </p:tavLst>
                                    </p:anim>
                                    <p:anim calcmode="lin" valueType="num">
                                      <p:cBhvr>
                                        <p:cTn id="16" dur="1000"/>
                                        <p:tgtEl>
                                          <p:spTgt spid="4"/>
                                        </p:tgtEl>
                                        <p:attrNameLst>
                                          <p:attrName>ppt_h</p:attrName>
                                        </p:attrNameLst>
                                      </p:cBhvr>
                                      <p:tavLst>
                                        <p:tav tm="0">
                                          <p:val>
                                            <p:strVal val="ppt_h"/>
                                          </p:val>
                                        </p:tav>
                                        <p:tav tm="100000">
                                          <p:val>
                                            <p:fltVal val="0"/>
                                          </p:val>
                                        </p:tav>
                                      </p:tavLst>
                                    </p:anim>
                                    <p:anim calcmode="lin" valueType="num">
                                      <p:cBhvr>
                                        <p:cTn id="17" dur="1000"/>
                                        <p:tgtEl>
                                          <p:spTgt spid="4"/>
                                        </p:tgtEl>
                                        <p:attrNameLst>
                                          <p:attrName>style.rotation</p:attrName>
                                        </p:attrNameLst>
                                      </p:cBhvr>
                                      <p:tavLst>
                                        <p:tav tm="0">
                                          <p:val>
                                            <p:fltVal val="0"/>
                                          </p:val>
                                        </p:tav>
                                        <p:tav tm="100000">
                                          <p:val>
                                            <p:fltVal val="90"/>
                                          </p:val>
                                        </p:tav>
                                      </p:tavLst>
                                    </p:anim>
                                    <p:animEffect transition="out" filter="fade">
                                      <p:cBhvr>
                                        <p:cTn id="18" dur="1000"/>
                                        <p:tgtEl>
                                          <p:spTgt spid="4"/>
                                        </p:tgtEl>
                                      </p:cBhvr>
                                    </p:animEffect>
                                    <p:set>
                                      <p:cBhvr>
                                        <p:cTn id="19"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31" presetClass="exit" presetSubtype="0" fill="hold" grpId="0" nodeType="clickEffect">
                                  <p:stCondLst>
                                    <p:cond delay="0"/>
                                  </p:stCondLst>
                                  <p:childTnLst>
                                    <p:anim calcmode="lin" valueType="num">
                                      <p:cBhvr>
                                        <p:cTn id="24" dur="1000"/>
                                        <p:tgtEl>
                                          <p:spTgt spid="5"/>
                                        </p:tgtEl>
                                        <p:attrNameLst>
                                          <p:attrName>ppt_w</p:attrName>
                                        </p:attrNameLst>
                                      </p:cBhvr>
                                      <p:tavLst>
                                        <p:tav tm="0">
                                          <p:val>
                                            <p:strVal val="ppt_w"/>
                                          </p:val>
                                        </p:tav>
                                        <p:tav tm="100000">
                                          <p:val>
                                            <p:fltVal val="0"/>
                                          </p:val>
                                        </p:tav>
                                      </p:tavLst>
                                    </p:anim>
                                    <p:anim calcmode="lin" valueType="num">
                                      <p:cBhvr>
                                        <p:cTn id="25" dur="1000"/>
                                        <p:tgtEl>
                                          <p:spTgt spid="5"/>
                                        </p:tgtEl>
                                        <p:attrNameLst>
                                          <p:attrName>ppt_h</p:attrName>
                                        </p:attrNameLst>
                                      </p:cBhvr>
                                      <p:tavLst>
                                        <p:tav tm="0">
                                          <p:val>
                                            <p:strVal val="ppt_h"/>
                                          </p:val>
                                        </p:tav>
                                        <p:tav tm="100000">
                                          <p:val>
                                            <p:fltVal val="0"/>
                                          </p:val>
                                        </p:tav>
                                      </p:tavLst>
                                    </p:anim>
                                    <p:anim calcmode="lin" valueType="num">
                                      <p:cBhvr>
                                        <p:cTn id="26" dur="1000"/>
                                        <p:tgtEl>
                                          <p:spTgt spid="5"/>
                                        </p:tgtEl>
                                        <p:attrNameLst>
                                          <p:attrName>style.rotation</p:attrName>
                                        </p:attrNameLst>
                                      </p:cBhvr>
                                      <p:tavLst>
                                        <p:tav tm="0">
                                          <p:val>
                                            <p:fltVal val="0"/>
                                          </p:val>
                                        </p:tav>
                                        <p:tav tm="100000">
                                          <p:val>
                                            <p:fltVal val="90"/>
                                          </p:val>
                                        </p:tav>
                                      </p:tavLst>
                                    </p:anim>
                                    <p:animEffect transition="out" filter="fade">
                                      <p:cBhvr>
                                        <p:cTn id="27" dur="1000"/>
                                        <p:tgtEl>
                                          <p:spTgt spid="5"/>
                                        </p:tgtEl>
                                      </p:cBhvr>
                                    </p:animEffect>
                                    <p:set>
                                      <p:cBhvr>
                                        <p:cTn id="28"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31" presetClass="exit" presetSubtype="0" fill="hold" grpId="0" nodeType="clickEffect">
                                  <p:stCondLst>
                                    <p:cond delay="0"/>
                                  </p:stCondLst>
                                  <p:childTnLst>
                                    <p:anim calcmode="lin" valueType="num">
                                      <p:cBhvr>
                                        <p:cTn id="33" dur="1000"/>
                                        <p:tgtEl>
                                          <p:spTgt spid="6"/>
                                        </p:tgtEl>
                                        <p:attrNameLst>
                                          <p:attrName>ppt_w</p:attrName>
                                        </p:attrNameLst>
                                      </p:cBhvr>
                                      <p:tavLst>
                                        <p:tav tm="0">
                                          <p:val>
                                            <p:strVal val="ppt_w"/>
                                          </p:val>
                                        </p:tav>
                                        <p:tav tm="100000">
                                          <p:val>
                                            <p:fltVal val="0"/>
                                          </p:val>
                                        </p:tav>
                                      </p:tavLst>
                                    </p:anim>
                                    <p:anim calcmode="lin" valueType="num">
                                      <p:cBhvr>
                                        <p:cTn id="34" dur="1000"/>
                                        <p:tgtEl>
                                          <p:spTgt spid="6"/>
                                        </p:tgtEl>
                                        <p:attrNameLst>
                                          <p:attrName>ppt_h</p:attrName>
                                        </p:attrNameLst>
                                      </p:cBhvr>
                                      <p:tavLst>
                                        <p:tav tm="0">
                                          <p:val>
                                            <p:strVal val="ppt_h"/>
                                          </p:val>
                                        </p:tav>
                                        <p:tav tm="100000">
                                          <p:val>
                                            <p:fltVal val="0"/>
                                          </p:val>
                                        </p:tav>
                                      </p:tavLst>
                                    </p:anim>
                                    <p:anim calcmode="lin" valueType="num">
                                      <p:cBhvr>
                                        <p:cTn id="35" dur="1000"/>
                                        <p:tgtEl>
                                          <p:spTgt spid="6"/>
                                        </p:tgtEl>
                                        <p:attrNameLst>
                                          <p:attrName>style.rotation</p:attrName>
                                        </p:attrNameLst>
                                      </p:cBhvr>
                                      <p:tavLst>
                                        <p:tav tm="0">
                                          <p:val>
                                            <p:fltVal val="0"/>
                                          </p:val>
                                        </p:tav>
                                        <p:tav tm="100000">
                                          <p:val>
                                            <p:fltVal val="90"/>
                                          </p:val>
                                        </p:tav>
                                      </p:tavLst>
                                    </p:anim>
                                    <p:animEffect transition="out" filter="fade">
                                      <p:cBhvr>
                                        <p:cTn id="36" dur="1000"/>
                                        <p:tgtEl>
                                          <p:spTgt spid="6"/>
                                        </p:tgtEl>
                                      </p:cBhvr>
                                    </p:animEffect>
                                    <p:set>
                                      <p:cBhvr>
                                        <p:cTn id="3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grpId="0" nodeType="clickEffect">
                                  <p:stCondLst>
                                    <p:cond delay="0"/>
                                  </p:stCondLst>
                                  <p:childTnLst>
                                    <p:anim calcmode="lin" valueType="num">
                                      <p:cBhvr>
                                        <p:cTn id="42" dur="1000"/>
                                        <p:tgtEl>
                                          <p:spTgt spid="7"/>
                                        </p:tgtEl>
                                        <p:attrNameLst>
                                          <p:attrName>ppt_w</p:attrName>
                                        </p:attrNameLst>
                                      </p:cBhvr>
                                      <p:tavLst>
                                        <p:tav tm="0">
                                          <p:val>
                                            <p:strVal val="ppt_w"/>
                                          </p:val>
                                        </p:tav>
                                        <p:tav tm="100000">
                                          <p:val>
                                            <p:fltVal val="0"/>
                                          </p:val>
                                        </p:tav>
                                      </p:tavLst>
                                    </p:anim>
                                    <p:anim calcmode="lin" valueType="num">
                                      <p:cBhvr>
                                        <p:cTn id="43" dur="1000"/>
                                        <p:tgtEl>
                                          <p:spTgt spid="7"/>
                                        </p:tgtEl>
                                        <p:attrNameLst>
                                          <p:attrName>ppt_h</p:attrName>
                                        </p:attrNameLst>
                                      </p:cBhvr>
                                      <p:tavLst>
                                        <p:tav tm="0">
                                          <p:val>
                                            <p:strVal val="ppt_h"/>
                                          </p:val>
                                        </p:tav>
                                        <p:tav tm="100000">
                                          <p:val>
                                            <p:fltVal val="0"/>
                                          </p:val>
                                        </p:tav>
                                      </p:tavLst>
                                    </p:anim>
                                    <p:anim calcmode="lin" valueType="num">
                                      <p:cBhvr>
                                        <p:cTn id="44" dur="1000"/>
                                        <p:tgtEl>
                                          <p:spTgt spid="7"/>
                                        </p:tgtEl>
                                        <p:attrNameLst>
                                          <p:attrName>style.rotation</p:attrName>
                                        </p:attrNameLst>
                                      </p:cBhvr>
                                      <p:tavLst>
                                        <p:tav tm="0">
                                          <p:val>
                                            <p:fltVal val="0"/>
                                          </p:val>
                                        </p:tav>
                                        <p:tav tm="100000">
                                          <p:val>
                                            <p:fltVal val="90"/>
                                          </p:val>
                                        </p:tav>
                                      </p:tavLst>
                                    </p:anim>
                                    <p:animEffect transition="out" filter="fade">
                                      <p:cBhvr>
                                        <p:cTn id="45" dur="1000"/>
                                        <p:tgtEl>
                                          <p:spTgt spid="7"/>
                                        </p:tgtEl>
                                      </p:cBhvr>
                                    </p:animEffect>
                                    <p:set>
                                      <p:cBhvr>
                                        <p:cTn id="4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31" presetClass="exit" presetSubtype="0" fill="hold" grpId="0" nodeType="clickEffect">
                                  <p:stCondLst>
                                    <p:cond delay="0"/>
                                  </p:stCondLst>
                                  <p:childTnLst>
                                    <p:anim calcmode="lin" valueType="num">
                                      <p:cBhvr>
                                        <p:cTn id="51" dur="1000"/>
                                        <p:tgtEl>
                                          <p:spTgt spid="8"/>
                                        </p:tgtEl>
                                        <p:attrNameLst>
                                          <p:attrName>ppt_w</p:attrName>
                                        </p:attrNameLst>
                                      </p:cBhvr>
                                      <p:tavLst>
                                        <p:tav tm="0">
                                          <p:val>
                                            <p:strVal val="ppt_w"/>
                                          </p:val>
                                        </p:tav>
                                        <p:tav tm="100000">
                                          <p:val>
                                            <p:fltVal val="0"/>
                                          </p:val>
                                        </p:tav>
                                      </p:tavLst>
                                    </p:anim>
                                    <p:anim calcmode="lin" valueType="num">
                                      <p:cBhvr>
                                        <p:cTn id="52" dur="1000"/>
                                        <p:tgtEl>
                                          <p:spTgt spid="8"/>
                                        </p:tgtEl>
                                        <p:attrNameLst>
                                          <p:attrName>ppt_h</p:attrName>
                                        </p:attrNameLst>
                                      </p:cBhvr>
                                      <p:tavLst>
                                        <p:tav tm="0">
                                          <p:val>
                                            <p:strVal val="ppt_h"/>
                                          </p:val>
                                        </p:tav>
                                        <p:tav tm="100000">
                                          <p:val>
                                            <p:fltVal val="0"/>
                                          </p:val>
                                        </p:tav>
                                      </p:tavLst>
                                    </p:anim>
                                    <p:anim calcmode="lin" valueType="num">
                                      <p:cBhvr>
                                        <p:cTn id="53" dur="1000"/>
                                        <p:tgtEl>
                                          <p:spTgt spid="8"/>
                                        </p:tgtEl>
                                        <p:attrNameLst>
                                          <p:attrName>style.rotation</p:attrName>
                                        </p:attrNameLst>
                                      </p:cBhvr>
                                      <p:tavLst>
                                        <p:tav tm="0">
                                          <p:val>
                                            <p:fltVal val="0"/>
                                          </p:val>
                                        </p:tav>
                                        <p:tav tm="100000">
                                          <p:val>
                                            <p:fltVal val="90"/>
                                          </p:val>
                                        </p:tav>
                                      </p:tavLst>
                                    </p:anim>
                                    <p:animEffect transition="out" filter="fade">
                                      <p:cBhvr>
                                        <p:cTn id="54" dur="1000"/>
                                        <p:tgtEl>
                                          <p:spTgt spid="8"/>
                                        </p:tgtEl>
                                      </p:cBhvr>
                                    </p:animEffect>
                                    <p:set>
                                      <p:cBhvr>
                                        <p:cTn id="5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31" presetClass="exit" presetSubtype="0" fill="hold" grpId="0" nodeType="clickEffect">
                                  <p:stCondLst>
                                    <p:cond delay="0"/>
                                  </p:stCondLst>
                                  <p:childTnLst>
                                    <p:anim calcmode="lin" valueType="num">
                                      <p:cBhvr>
                                        <p:cTn id="60" dur="1000"/>
                                        <p:tgtEl>
                                          <p:spTgt spid="9"/>
                                        </p:tgtEl>
                                        <p:attrNameLst>
                                          <p:attrName>ppt_w</p:attrName>
                                        </p:attrNameLst>
                                      </p:cBhvr>
                                      <p:tavLst>
                                        <p:tav tm="0">
                                          <p:val>
                                            <p:strVal val="ppt_w"/>
                                          </p:val>
                                        </p:tav>
                                        <p:tav tm="100000">
                                          <p:val>
                                            <p:fltVal val="0"/>
                                          </p:val>
                                        </p:tav>
                                      </p:tavLst>
                                    </p:anim>
                                    <p:anim calcmode="lin" valueType="num">
                                      <p:cBhvr>
                                        <p:cTn id="61" dur="1000"/>
                                        <p:tgtEl>
                                          <p:spTgt spid="9"/>
                                        </p:tgtEl>
                                        <p:attrNameLst>
                                          <p:attrName>ppt_h</p:attrName>
                                        </p:attrNameLst>
                                      </p:cBhvr>
                                      <p:tavLst>
                                        <p:tav tm="0">
                                          <p:val>
                                            <p:strVal val="ppt_h"/>
                                          </p:val>
                                        </p:tav>
                                        <p:tav tm="100000">
                                          <p:val>
                                            <p:fltVal val="0"/>
                                          </p:val>
                                        </p:tav>
                                      </p:tavLst>
                                    </p:anim>
                                    <p:anim calcmode="lin" valueType="num">
                                      <p:cBhvr>
                                        <p:cTn id="62" dur="1000"/>
                                        <p:tgtEl>
                                          <p:spTgt spid="9"/>
                                        </p:tgtEl>
                                        <p:attrNameLst>
                                          <p:attrName>style.rotation</p:attrName>
                                        </p:attrNameLst>
                                      </p:cBhvr>
                                      <p:tavLst>
                                        <p:tav tm="0">
                                          <p:val>
                                            <p:fltVal val="0"/>
                                          </p:val>
                                        </p:tav>
                                        <p:tav tm="100000">
                                          <p:val>
                                            <p:fltVal val="90"/>
                                          </p:val>
                                        </p:tav>
                                      </p:tavLst>
                                    </p:anim>
                                    <p:animEffect transition="out" filter="fade">
                                      <p:cBhvr>
                                        <p:cTn id="63" dur="1000"/>
                                        <p:tgtEl>
                                          <p:spTgt spid="9"/>
                                        </p:tgtEl>
                                      </p:cBhvr>
                                    </p:animEffect>
                                    <p:set>
                                      <p:cBhvr>
                                        <p:cTn id="64"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31" presetClass="exit" presetSubtype="0" fill="hold" grpId="0" nodeType="clickEffect">
                                  <p:stCondLst>
                                    <p:cond delay="0"/>
                                  </p:stCondLst>
                                  <p:childTnLst>
                                    <p:anim calcmode="lin" valueType="num">
                                      <p:cBhvr>
                                        <p:cTn id="69" dur="1000"/>
                                        <p:tgtEl>
                                          <p:spTgt spid="10"/>
                                        </p:tgtEl>
                                        <p:attrNameLst>
                                          <p:attrName>ppt_w</p:attrName>
                                        </p:attrNameLst>
                                      </p:cBhvr>
                                      <p:tavLst>
                                        <p:tav tm="0">
                                          <p:val>
                                            <p:strVal val="ppt_w"/>
                                          </p:val>
                                        </p:tav>
                                        <p:tav tm="100000">
                                          <p:val>
                                            <p:fltVal val="0"/>
                                          </p:val>
                                        </p:tav>
                                      </p:tavLst>
                                    </p:anim>
                                    <p:anim calcmode="lin" valueType="num">
                                      <p:cBhvr>
                                        <p:cTn id="70" dur="1000"/>
                                        <p:tgtEl>
                                          <p:spTgt spid="10"/>
                                        </p:tgtEl>
                                        <p:attrNameLst>
                                          <p:attrName>ppt_h</p:attrName>
                                        </p:attrNameLst>
                                      </p:cBhvr>
                                      <p:tavLst>
                                        <p:tav tm="0">
                                          <p:val>
                                            <p:strVal val="ppt_h"/>
                                          </p:val>
                                        </p:tav>
                                        <p:tav tm="100000">
                                          <p:val>
                                            <p:fltVal val="0"/>
                                          </p:val>
                                        </p:tav>
                                      </p:tavLst>
                                    </p:anim>
                                    <p:anim calcmode="lin" valueType="num">
                                      <p:cBhvr>
                                        <p:cTn id="71" dur="1000"/>
                                        <p:tgtEl>
                                          <p:spTgt spid="10"/>
                                        </p:tgtEl>
                                        <p:attrNameLst>
                                          <p:attrName>style.rotation</p:attrName>
                                        </p:attrNameLst>
                                      </p:cBhvr>
                                      <p:tavLst>
                                        <p:tav tm="0">
                                          <p:val>
                                            <p:fltVal val="0"/>
                                          </p:val>
                                        </p:tav>
                                        <p:tav tm="100000">
                                          <p:val>
                                            <p:fltVal val="90"/>
                                          </p:val>
                                        </p:tav>
                                      </p:tavLst>
                                    </p:anim>
                                    <p:animEffect transition="out" filter="fade">
                                      <p:cBhvr>
                                        <p:cTn id="72" dur="1000"/>
                                        <p:tgtEl>
                                          <p:spTgt spid="10"/>
                                        </p:tgtEl>
                                      </p:cBhvr>
                                    </p:animEffect>
                                    <p:set>
                                      <p:cBhvr>
                                        <p:cTn id="73"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4" restart="whenNotActive" fill="hold" evtFilter="cancelBubble" nodeType="interactiveSeq">
                <p:stCondLst>
                  <p:cond evt="onClick" delay="0">
                    <p:tgtEl>
                      <p:spTgt spid="11"/>
                    </p:tgtEl>
                  </p:cond>
                </p:stCondLst>
                <p:endSync evt="end" delay="0">
                  <p:rtn val="all"/>
                </p:endSync>
                <p:childTnLst>
                  <p:par>
                    <p:cTn id="75" fill="hold">
                      <p:stCondLst>
                        <p:cond delay="0"/>
                      </p:stCondLst>
                      <p:childTnLst>
                        <p:par>
                          <p:cTn id="76" fill="hold">
                            <p:stCondLst>
                              <p:cond delay="0"/>
                            </p:stCondLst>
                            <p:childTnLst>
                              <p:par>
                                <p:cTn id="77" presetID="31" presetClass="exit" presetSubtype="0" fill="hold" grpId="0" nodeType="clickEffect">
                                  <p:stCondLst>
                                    <p:cond delay="0"/>
                                  </p:stCondLst>
                                  <p:childTnLst>
                                    <p:anim calcmode="lin" valueType="num">
                                      <p:cBhvr>
                                        <p:cTn id="78" dur="1000"/>
                                        <p:tgtEl>
                                          <p:spTgt spid="11"/>
                                        </p:tgtEl>
                                        <p:attrNameLst>
                                          <p:attrName>ppt_w</p:attrName>
                                        </p:attrNameLst>
                                      </p:cBhvr>
                                      <p:tavLst>
                                        <p:tav tm="0">
                                          <p:val>
                                            <p:strVal val="ppt_w"/>
                                          </p:val>
                                        </p:tav>
                                        <p:tav tm="100000">
                                          <p:val>
                                            <p:fltVal val="0"/>
                                          </p:val>
                                        </p:tav>
                                      </p:tavLst>
                                    </p:anim>
                                    <p:anim calcmode="lin" valueType="num">
                                      <p:cBhvr>
                                        <p:cTn id="79" dur="1000"/>
                                        <p:tgtEl>
                                          <p:spTgt spid="11"/>
                                        </p:tgtEl>
                                        <p:attrNameLst>
                                          <p:attrName>ppt_h</p:attrName>
                                        </p:attrNameLst>
                                      </p:cBhvr>
                                      <p:tavLst>
                                        <p:tav tm="0">
                                          <p:val>
                                            <p:strVal val="ppt_h"/>
                                          </p:val>
                                        </p:tav>
                                        <p:tav tm="100000">
                                          <p:val>
                                            <p:fltVal val="0"/>
                                          </p:val>
                                        </p:tav>
                                      </p:tavLst>
                                    </p:anim>
                                    <p:anim calcmode="lin" valueType="num">
                                      <p:cBhvr>
                                        <p:cTn id="80" dur="1000"/>
                                        <p:tgtEl>
                                          <p:spTgt spid="11"/>
                                        </p:tgtEl>
                                        <p:attrNameLst>
                                          <p:attrName>style.rotation</p:attrName>
                                        </p:attrNameLst>
                                      </p:cBhvr>
                                      <p:tavLst>
                                        <p:tav tm="0">
                                          <p:val>
                                            <p:fltVal val="0"/>
                                          </p:val>
                                        </p:tav>
                                        <p:tav tm="100000">
                                          <p:val>
                                            <p:fltVal val="90"/>
                                          </p:val>
                                        </p:tav>
                                      </p:tavLst>
                                    </p:anim>
                                    <p:animEffect transition="out" filter="fade">
                                      <p:cBhvr>
                                        <p:cTn id="81" dur="1000"/>
                                        <p:tgtEl>
                                          <p:spTgt spid="11"/>
                                        </p:tgtEl>
                                      </p:cBhvr>
                                    </p:animEffect>
                                    <p:set>
                                      <p:cBhvr>
                                        <p:cTn id="82"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3" restart="whenNotActive" fill="hold" evtFilter="cancelBubble" nodeType="interactiveSeq">
                <p:stCondLst>
                  <p:cond evt="onClick" delay="0">
                    <p:tgtEl>
                      <p:spTgt spid="12"/>
                    </p:tgtEl>
                  </p:cond>
                </p:stCondLst>
                <p:endSync evt="end" delay="0">
                  <p:rtn val="all"/>
                </p:endSync>
                <p:childTnLst>
                  <p:par>
                    <p:cTn id="84" fill="hold">
                      <p:stCondLst>
                        <p:cond delay="0"/>
                      </p:stCondLst>
                      <p:childTnLst>
                        <p:par>
                          <p:cTn id="85" fill="hold">
                            <p:stCondLst>
                              <p:cond delay="0"/>
                            </p:stCondLst>
                            <p:childTnLst>
                              <p:par>
                                <p:cTn id="86" presetID="31" presetClass="exit" presetSubtype="0" fill="hold" grpId="0" nodeType="clickEffect">
                                  <p:stCondLst>
                                    <p:cond delay="0"/>
                                  </p:stCondLst>
                                  <p:childTnLst>
                                    <p:anim calcmode="lin" valueType="num">
                                      <p:cBhvr>
                                        <p:cTn id="87" dur="1000"/>
                                        <p:tgtEl>
                                          <p:spTgt spid="12"/>
                                        </p:tgtEl>
                                        <p:attrNameLst>
                                          <p:attrName>ppt_w</p:attrName>
                                        </p:attrNameLst>
                                      </p:cBhvr>
                                      <p:tavLst>
                                        <p:tav tm="0">
                                          <p:val>
                                            <p:strVal val="ppt_w"/>
                                          </p:val>
                                        </p:tav>
                                        <p:tav tm="100000">
                                          <p:val>
                                            <p:fltVal val="0"/>
                                          </p:val>
                                        </p:tav>
                                      </p:tavLst>
                                    </p:anim>
                                    <p:anim calcmode="lin" valueType="num">
                                      <p:cBhvr>
                                        <p:cTn id="88" dur="1000"/>
                                        <p:tgtEl>
                                          <p:spTgt spid="12"/>
                                        </p:tgtEl>
                                        <p:attrNameLst>
                                          <p:attrName>ppt_h</p:attrName>
                                        </p:attrNameLst>
                                      </p:cBhvr>
                                      <p:tavLst>
                                        <p:tav tm="0">
                                          <p:val>
                                            <p:strVal val="ppt_h"/>
                                          </p:val>
                                        </p:tav>
                                        <p:tav tm="100000">
                                          <p:val>
                                            <p:fltVal val="0"/>
                                          </p:val>
                                        </p:tav>
                                      </p:tavLst>
                                    </p:anim>
                                    <p:anim calcmode="lin" valueType="num">
                                      <p:cBhvr>
                                        <p:cTn id="89" dur="1000"/>
                                        <p:tgtEl>
                                          <p:spTgt spid="12"/>
                                        </p:tgtEl>
                                        <p:attrNameLst>
                                          <p:attrName>style.rotation</p:attrName>
                                        </p:attrNameLst>
                                      </p:cBhvr>
                                      <p:tavLst>
                                        <p:tav tm="0">
                                          <p:val>
                                            <p:fltVal val="0"/>
                                          </p:val>
                                        </p:tav>
                                        <p:tav tm="100000">
                                          <p:val>
                                            <p:fltVal val="90"/>
                                          </p:val>
                                        </p:tav>
                                      </p:tavLst>
                                    </p:anim>
                                    <p:animEffect transition="out" filter="fade">
                                      <p:cBhvr>
                                        <p:cTn id="90" dur="1000"/>
                                        <p:tgtEl>
                                          <p:spTgt spid="12"/>
                                        </p:tgtEl>
                                      </p:cBhvr>
                                    </p:animEffect>
                                    <p:set>
                                      <p:cBhvr>
                                        <p:cTn id="91"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2" restart="whenNotActive" fill="hold" evtFilter="cancelBubble" nodeType="interactiveSeq">
                <p:stCondLst>
                  <p:cond evt="onClick" delay="0">
                    <p:tgtEl>
                      <p:spTgt spid="13"/>
                    </p:tgtEl>
                  </p:cond>
                </p:stCondLst>
                <p:endSync evt="end" delay="0">
                  <p:rtn val="all"/>
                </p:endSync>
                <p:childTnLst>
                  <p:par>
                    <p:cTn id="93" fill="hold">
                      <p:stCondLst>
                        <p:cond delay="0"/>
                      </p:stCondLst>
                      <p:childTnLst>
                        <p:par>
                          <p:cTn id="94" fill="hold">
                            <p:stCondLst>
                              <p:cond delay="0"/>
                            </p:stCondLst>
                            <p:childTnLst>
                              <p:par>
                                <p:cTn id="95" presetID="31" presetClass="exit" presetSubtype="0" fill="hold" grpId="0" nodeType="clickEffect">
                                  <p:stCondLst>
                                    <p:cond delay="0"/>
                                  </p:stCondLst>
                                  <p:childTnLst>
                                    <p:anim calcmode="lin" valueType="num">
                                      <p:cBhvr>
                                        <p:cTn id="96" dur="1000"/>
                                        <p:tgtEl>
                                          <p:spTgt spid="13"/>
                                        </p:tgtEl>
                                        <p:attrNameLst>
                                          <p:attrName>ppt_w</p:attrName>
                                        </p:attrNameLst>
                                      </p:cBhvr>
                                      <p:tavLst>
                                        <p:tav tm="0">
                                          <p:val>
                                            <p:strVal val="ppt_w"/>
                                          </p:val>
                                        </p:tav>
                                        <p:tav tm="100000">
                                          <p:val>
                                            <p:fltVal val="0"/>
                                          </p:val>
                                        </p:tav>
                                      </p:tavLst>
                                    </p:anim>
                                    <p:anim calcmode="lin" valueType="num">
                                      <p:cBhvr>
                                        <p:cTn id="97" dur="1000"/>
                                        <p:tgtEl>
                                          <p:spTgt spid="13"/>
                                        </p:tgtEl>
                                        <p:attrNameLst>
                                          <p:attrName>ppt_h</p:attrName>
                                        </p:attrNameLst>
                                      </p:cBhvr>
                                      <p:tavLst>
                                        <p:tav tm="0">
                                          <p:val>
                                            <p:strVal val="ppt_h"/>
                                          </p:val>
                                        </p:tav>
                                        <p:tav tm="100000">
                                          <p:val>
                                            <p:fltVal val="0"/>
                                          </p:val>
                                        </p:tav>
                                      </p:tavLst>
                                    </p:anim>
                                    <p:anim calcmode="lin" valueType="num">
                                      <p:cBhvr>
                                        <p:cTn id="98" dur="1000"/>
                                        <p:tgtEl>
                                          <p:spTgt spid="13"/>
                                        </p:tgtEl>
                                        <p:attrNameLst>
                                          <p:attrName>style.rotation</p:attrName>
                                        </p:attrNameLst>
                                      </p:cBhvr>
                                      <p:tavLst>
                                        <p:tav tm="0">
                                          <p:val>
                                            <p:fltVal val="0"/>
                                          </p:val>
                                        </p:tav>
                                        <p:tav tm="100000">
                                          <p:val>
                                            <p:fltVal val="90"/>
                                          </p:val>
                                        </p:tav>
                                      </p:tavLst>
                                    </p:anim>
                                    <p:animEffect transition="out" filter="fade">
                                      <p:cBhvr>
                                        <p:cTn id="99" dur="1000"/>
                                        <p:tgtEl>
                                          <p:spTgt spid="13"/>
                                        </p:tgtEl>
                                      </p:cBhvr>
                                    </p:animEffect>
                                    <p:set>
                                      <p:cBhvr>
                                        <p:cTn id="100"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01" restart="whenNotActive" fill="hold" evtFilter="cancelBubble" nodeType="interactiveSeq">
                <p:stCondLst>
                  <p:cond evt="onClick" delay="0">
                    <p:tgtEl>
                      <p:spTgt spid="14"/>
                    </p:tgtEl>
                  </p:cond>
                </p:stCondLst>
                <p:endSync evt="end" delay="0">
                  <p:rtn val="all"/>
                </p:endSync>
                <p:childTnLst>
                  <p:par>
                    <p:cTn id="102" fill="hold">
                      <p:stCondLst>
                        <p:cond delay="0"/>
                      </p:stCondLst>
                      <p:childTnLst>
                        <p:par>
                          <p:cTn id="103" fill="hold">
                            <p:stCondLst>
                              <p:cond delay="0"/>
                            </p:stCondLst>
                            <p:childTnLst>
                              <p:par>
                                <p:cTn id="104" presetID="31" presetClass="exit" presetSubtype="0" fill="hold" grpId="0" nodeType="clickEffect">
                                  <p:stCondLst>
                                    <p:cond delay="0"/>
                                  </p:stCondLst>
                                  <p:childTnLst>
                                    <p:anim calcmode="lin" valueType="num">
                                      <p:cBhvr>
                                        <p:cTn id="105" dur="1000"/>
                                        <p:tgtEl>
                                          <p:spTgt spid="14"/>
                                        </p:tgtEl>
                                        <p:attrNameLst>
                                          <p:attrName>ppt_w</p:attrName>
                                        </p:attrNameLst>
                                      </p:cBhvr>
                                      <p:tavLst>
                                        <p:tav tm="0">
                                          <p:val>
                                            <p:strVal val="ppt_w"/>
                                          </p:val>
                                        </p:tav>
                                        <p:tav tm="100000">
                                          <p:val>
                                            <p:fltVal val="0"/>
                                          </p:val>
                                        </p:tav>
                                      </p:tavLst>
                                    </p:anim>
                                    <p:anim calcmode="lin" valueType="num">
                                      <p:cBhvr>
                                        <p:cTn id="106" dur="1000"/>
                                        <p:tgtEl>
                                          <p:spTgt spid="14"/>
                                        </p:tgtEl>
                                        <p:attrNameLst>
                                          <p:attrName>ppt_h</p:attrName>
                                        </p:attrNameLst>
                                      </p:cBhvr>
                                      <p:tavLst>
                                        <p:tav tm="0">
                                          <p:val>
                                            <p:strVal val="ppt_h"/>
                                          </p:val>
                                        </p:tav>
                                        <p:tav tm="100000">
                                          <p:val>
                                            <p:fltVal val="0"/>
                                          </p:val>
                                        </p:tav>
                                      </p:tavLst>
                                    </p:anim>
                                    <p:anim calcmode="lin" valueType="num">
                                      <p:cBhvr>
                                        <p:cTn id="107" dur="1000"/>
                                        <p:tgtEl>
                                          <p:spTgt spid="14"/>
                                        </p:tgtEl>
                                        <p:attrNameLst>
                                          <p:attrName>style.rotation</p:attrName>
                                        </p:attrNameLst>
                                      </p:cBhvr>
                                      <p:tavLst>
                                        <p:tav tm="0">
                                          <p:val>
                                            <p:fltVal val="0"/>
                                          </p:val>
                                        </p:tav>
                                        <p:tav tm="100000">
                                          <p:val>
                                            <p:fltVal val="90"/>
                                          </p:val>
                                        </p:tav>
                                      </p:tavLst>
                                    </p:anim>
                                    <p:animEffect transition="out" filter="fade">
                                      <p:cBhvr>
                                        <p:cTn id="108" dur="1000"/>
                                        <p:tgtEl>
                                          <p:spTgt spid="14"/>
                                        </p:tgtEl>
                                      </p:cBhvr>
                                    </p:animEffect>
                                    <p:set>
                                      <p:cBhvr>
                                        <p:cTn id="109"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10" restart="whenNotActive" fill="hold" evtFilter="cancelBubble" nodeType="interactiveSeq">
                <p:stCondLst>
                  <p:cond evt="onClick" delay="0">
                    <p:tgtEl>
                      <p:spTgt spid="15"/>
                    </p:tgtEl>
                  </p:cond>
                </p:stCondLst>
                <p:endSync evt="end" delay="0">
                  <p:rtn val="all"/>
                </p:endSync>
                <p:childTnLst>
                  <p:par>
                    <p:cTn id="111" fill="hold">
                      <p:stCondLst>
                        <p:cond delay="0"/>
                      </p:stCondLst>
                      <p:childTnLst>
                        <p:par>
                          <p:cTn id="112" fill="hold">
                            <p:stCondLst>
                              <p:cond delay="0"/>
                            </p:stCondLst>
                            <p:childTnLst>
                              <p:par>
                                <p:cTn id="113" presetID="31" presetClass="exit" presetSubtype="0" fill="hold" grpId="0" nodeType="clickEffect">
                                  <p:stCondLst>
                                    <p:cond delay="0"/>
                                  </p:stCondLst>
                                  <p:childTnLst>
                                    <p:anim calcmode="lin" valueType="num">
                                      <p:cBhvr>
                                        <p:cTn id="114" dur="1000"/>
                                        <p:tgtEl>
                                          <p:spTgt spid="15"/>
                                        </p:tgtEl>
                                        <p:attrNameLst>
                                          <p:attrName>ppt_w</p:attrName>
                                        </p:attrNameLst>
                                      </p:cBhvr>
                                      <p:tavLst>
                                        <p:tav tm="0">
                                          <p:val>
                                            <p:strVal val="ppt_w"/>
                                          </p:val>
                                        </p:tav>
                                        <p:tav tm="100000">
                                          <p:val>
                                            <p:fltVal val="0"/>
                                          </p:val>
                                        </p:tav>
                                      </p:tavLst>
                                    </p:anim>
                                    <p:anim calcmode="lin" valueType="num">
                                      <p:cBhvr>
                                        <p:cTn id="115" dur="1000"/>
                                        <p:tgtEl>
                                          <p:spTgt spid="15"/>
                                        </p:tgtEl>
                                        <p:attrNameLst>
                                          <p:attrName>ppt_h</p:attrName>
                                        </p:attrNameLst>
                                      </p:cBhvr>
                                      <p:tavLst>
                                        <p:tav tm="0">
                                          <p:val>
                                            <p:strVal val="ppt_h"/>
                                          </p:val>
                                        </p:tav>
                                        <p:tav tm="100000">
                                          <p:val>
                                            <p:fltVal val="0"/>
                                          </p:val>
                                        </p:tav>
                                      </p:tavLst>
                                    </p:anim>
                                    <p:anim calcmode="lin" valueType="num">
                                      <p:cBhvr>
                                        <p:cTn id="116" dur="1000"/>
                                        <p:tgtEl>
                                          <p:spTgt spid="15"/>
                                        </p:tgtEl>
                                        <p:attrNameLst>
                                          <p:attrName>style.rotation</p:attrName>
                                        </p:attrNameLst>
                                      </p:cBhvr>
                                      <p:tavLst>
                                        <p:tav tm="0">
                                          <p:val>
                                            <p:fltVal val="0"/>
                                          </p:val>
                                        </p:tav>
                                        <p:tav tm="100000">
                                          <p:val>
                                            <p:fltVal val="90"/>
                                          </p:val>
                                        </p:tav>
                                      </p:tavLst>
                                    </p:anim>
                                    <p:animEffect transition="out" filter="fade">
                                      <p:cBhvr>
                                        <p:cTn id="117" dur="1000"/>
                                        <p:tgtEl>
                                          <p:spTgt spid="15"/>
                                        </p:tgtEl>
                                      </p:cBhvr>
                                    </p:animEffect>
                                    <p:set>
                                      <p:cBhvr>
                                        <p:cTn id="118"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9" restart="whenNotActive" fill="hold" evtFilter="cancelBubble" nodeType="interactiveSeq">
                <p:stCondLst>
                  <p:cond evt="onClick" delay="0">
                    <p:tgtEl>
                      <p:spTgt spid="16"/>
                    </p:tgtEl>
                  </p:cond>
                </p:stCondLst>
                <p:endSync evt="end" delay="0">
                  <p:rtn val="all"/>
                </p:endSync>
                <p:childTnLst>
                  <p:par>
                    <p:cTn id="120" fill="hold">
                      <p:stCondLst>
                        <p:cond delay="0"/>
                      </p:stCondLst>
                      <p:childTnLst>
                        <p:par>
                          <p:cTn id="121" fill="hold">
                            <p:stCondLst>
                              <p:cond delay="0"/>
                            </p:stCondLst>
                            <p:childTnLst>
                              <p:par>
                                <p:cTn id="122" presetID="31" presetClass="exit" presetSubtype="0" fill="hold" grpId="0" nodeType="clickEffect">
                                  <p:stCondLst>
                                    <p:cond delay="0"/>
                                  </p:stCondLst>
                                  <p:childTnLst>
                                    <p:anim calcmode="lin" valueType="num">
                                      <p:cBhvr>
                                        <p:cTn id="123" dur="1000"/>
                                        <p:tgtEl>
                                          <p:spTgt spid="16"/>
                                        </p:tgtEl>
                                        <p:attrNameLst>
                                          <p:attrName>ppt_w</p:attrName>
                                        </p:attrNameLst>
                                      </p:cBhvr>
                                      <p:tavLst>
                                        <p:tav tm="0">
                                          <p:val>
                                            <p:strVal val="ppt_w"/>
                                          </p:val>
                                        </p:tav>
                                        <p:tav tm="100000">
                                          <p:val>
                                            <p:fltVal val="0"/>
                                          </p:val>
                                        </p:tav>
                                      </p:tavLst>
                                    </p:anim>
                                    <p:anim calcmode="lin" valueType="num">
                                      <p:cBhvr>
                                        <p:cTn id="124" dur="1000"/>
                                        <p:tgtEl>
                                          <p:spTgt spid="16"/>
                                        </p:tgtEl>
                                        <p:attrNameLst>
                                          <p:attrName>ppt_h</p:attrName>
                                        </p:attrNameLst>
                                      </p:cBhvr>
                                      <p:tavLst>
                                        <p:tav tm="0">
                                          <p:val>
                                            <p:strVal val="ppt_h"/>
                                          </p:val>
                                        </p:tav>
                                        <p:tav tm="100000">
                                          <p:val>
                                            <p:fltVal val="0"/>
                                          </p:val>
                                        </p:tav>
                                      </p:tavLst>
                                    </p:anim>
                                    <p:anim calcmode="lin" valueType="num">
                                      <p:cBhvr>
                                        <p:cTn id="125" dur="1000"/>
                                        <p:tgtEl>
                                          <p:spTgt spid="16"/>
                                        </p:tgtEl>
                                        <p:attrNameLst>
                                          <p:attrName>style.rotation</p:attrName>
                                        </p:attrNameLst>
                                      </p:cBhvr>
                                      <p:tavLst>
                                        <p:tav tm="0">
                                          <p:val>
                                            <p:fltVal val="0"/>
                                          </p:val>
                                        </p:tav>
                                        <p:tav tm="100000">
                                          <p:val>
                                            <p:fltVal val="90"/>
                                          </p:val>
                                        </p:tav>
                                      </p:tavLst>
                                    </p:anim>
                                    <p:animEffect transition="out" filter="fade">
                                      <p:cBhvr>
                                        <p:cTn id="126" dur="1000"/>
                                        <p:tgtEl>
                                          <p:spTgt spid="16"/>
                                        </p:tgtEl>
                                      </p:cBhvr>
                                    </p:animEffect>
                                    <p:set>
                                      <p:cBhvr>
                                        <p:cTn id="12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28" restart="whenNotActive" fill="hold" evtFilter="cancelBubble" nodeType="interactiveSeq">
                <p:stCondLst>
                  <p:cond evt="onClick" delay="0">
                    <p:tgtEl>
                      <p:spTgt spid="17"/>
                    </p:tgtEl>
                  </p:cond>
                </p:stCondLst>
                <p:endSync evt="end" delay="0">
                  <p:rtn val="all"/>
                </p:endSync>
                <p:childTnLst>
                  <p:par>
                    <p:cTn id="129" fill="hold">
                      <p:stCondLst>
                        <p:cond delay="0"/>
                      </p:stCondLst>
                      <p:childTnLst>
                        <p:par>
                          <p:cTn id="130" fill="hold">
                            <p:stCondLst>
                              <p:cond delay="0"/>
                            </p:stCondLst>
                            <p:childTnLst>
                              <p:par>
                                <p:cTn id="131" presetID="31" presetClass="exit" presetSubtype="0" fill="hold" grpId="0" nodeType="clickEffect">
                                  <p:stCondLst>
                                    <p:cond delay="0"/>
                                  </p:stCondLst>
                                  <p:childTnLst>
                                    <p:anim calcmode="lin" valueType="num">
                                      <p:cBhvr>
                                        <p:cTn id="132" dur="1000"/>
                                        <p:tgtEl>
                                          <p:spTgt spid="17"/>
                                        </p:tgtEl>
                                        <p:attrNameLst>
                                          <p:attrName>ppt_w</p:attrName>
                                        </p:attrNameLst>
                                      </p:cBhvr>
                                      <p:tavLst>
                                        <p:tav tm="0">
                                          <p:val>
                                            <p:strVal val="ppt_w"/>
                                          </p:val>
                                        </p:tav>
                                        <p:tav tm="100000">
                                          <p:val>
                                            <p:fltVal val="0"/>
                                          </p:val>
                                        </p:tav>
                                      </p:tavLst>
                                    </p:anim>
                                    <p:anim calcmode="lin" valueType="num">
                                      <p:cBhvr>
                                        <p:cTn id="133" dur="1000"/>
                                        <p:tgtEl>
                                          <p:spTgt spid="17"/>
                                        </p:tgtEl>
                                        <p:attrNameLst>
                                          <p:attrName>ppt_h</p:attrName>
                                        </p:attrNameLst>
                                      </p:cBhvr>
                                      <p:tavLst>
                                        <p:tav tm="0">
                                          <p:val>
                                            <p:strVal val="ppt_h"/>
                                          </p:val>
                                        </p:tav>
                                        <p:tav tm="100000">
                                          <p:val>
                                            <p:fltVal val="0"/>
                                          </p:val>
                                        </p:tav>
                                      </p:tavLst>
                                    </p:anim>
                                    <p:anim calcmode="lin" valueType="num">
                                      <p:cBhvr>
                                        <p:cTn id="134" dur="1000"/>
                                        <p:tgtEl>
                                          <p:spTgt spid="17"/>
                                        </p:tgtEl>
                                        <p:attrNameLst>
                                          <p:attrName>style.rotation</p:attrName>
                                        </p:attrNameLst>
                                      </p:cBhvr>
                                      <p:tavLst>
                                        <p:tav tm="0">
                                          <p:val>
                                            <p:fltVal val="0"/>
                                          </p:val>
                                        </p:tav>
                                        <p:tav tm="100000">
                                          <p:val>
                                            <p:fltVal val="90"/>
                                          </p:val>
                                        </p:tav>
                                      </p:tavLst>
                                    </p:anim>
                                    <p:animEffect transition="out" filter="fade">
                                      <p:cBhvr>
                                        <p:cTn id="135" dur="1000"/>
                                        <p:tgtEl>
                                          <p:spTgt spid="17"/>
                                        </p:tgtEl>
                                      </p:cBhvr>
                                    </p:animEffect>
                                    <p:set>
                                      <p:cBhvr>
                                        <p:cTn id="136"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7" restart="whenNotActive" fill="hold" evtFilter="cancelBubble" nodeType="interactiveSeq">
                <p:stCondLst>
                  <p:cond evt="onClick" delay="0">
                    <p:tgtEl>
                      <p:spTgt spid="18"/>
                    </p:tgtEl>
                  </p:cond>
                </p:stCondLst>
                <p:endSync evt="end" delay="0">
                  <p:rtn val="all"/>
                </p:endSync>
                <p:childTnLst>
                  <p:par>
                    <p:cTn id="138" fill="hold">
                      <p:stCondLst>
                        <p:cond delay="0"/>
                      </p:stCondLst>
                      <p:childTnLst>
                        <p:par>
                          <p:cTn id="139" fill="hold">
                            <p:stCondLst>
                              <p:cond delay="0"/>
                            </p:stCondLst>
                            <p:childTnLst>
                              <p:par>
                                <p:cTn id="140" presetID="31" presetClass="exit" presetSubtype="0" fill="hold" grpId="0" nodeType="clickEffect">
                                  <p:stCondLst>
                                    <p:cond delay="0"/>
                                  </p:stCondLst>
                                  <p:childTnLst>
                                    <p:anim calcmode="lin" valueType="num">
                                      <p:cBhvr>
                                        <p:cTn id="141" dur="1000"/>
                                        <p:tgtEl>
                                          <p:spTgt spid="18"/>
                                        </p:tgtEl>
                                        <p:attrNameLst>
                                          <p:attrName>ppt_w</p:attrName>
                                        </p:attrNameLst>
                                      </p:cBhvr>
                                      <p:tavLst>
                                        <p:tav tm="0">
                                          <p:val>
                                            <p:strVal val="ppt_w"/>
                                          </p:val>
                                        </p:tav>
                                        <p:tav tm="100000">
                                          <p:val>
                                            <p:fltVal val="0"/>
                                          </p:val>
                                        </p:tav>
                                      </p:tavLst>
                                    </p:anim>
                                    <p:anim calcmode="lin" valueType="num">
                                      <p:cBhvr>
                                        <p:cTn id="142" dur="1000"/>
                                        <p:tgtEl>
                                          <p:spTgt spid="18"/>
                                        </p:tgtEl>
                                        <p:attrNameLst>
                                          <p:attrName>ppt_h</p:attrName>
                                        </p:attrNameLst>
                                      </p:cBhvr>
                                      <p:tavLst>
                                        <p:tav tm="0">
                                          <p:val>
                                            <p:strVal val="ppt_h"/>
                                          </p:val>
                                        </p:tav>
                                        <p:tav tm="100000">
                                          <p:val>
                                            <p:fltVal val="0"/>
                                          </p:val>
                                        </p:tav>
                                      </p:tavLst>
                                    </p:anim>
                                    <p:anim calcmode="lin" valueType="num">
                                      <p:cBhvr>
                                        <p:cTn id="143" dur="1000"/>
                                        <p:tgtEl>
                                          <p:spTgt spid="18"/>
                                        </p:tgtEl>
                                        <p:attrNameLst>
                                          <p:attrName>style.rotation</p:attrName>
                                        </p:attrNameLst>
                                      </p:cBhvr>
                                      <p:tavLst>
                                        <p:tav tm="0">
                                          <p:val>
                                            <p:fltVal val="0"/>
                                          </p:val>
                                        </p:tav>
                                        <p:tav tm="100000">
                                          <p:val>
                                            <p:fltVal val="90"/>
                                          </p:val>
                                        </p:tav>
                                      </p:tavLst>
                                    </p:anim>
                                    <p:animEffect transition="out" filter="fade">
                                      <p:cBhvr>
                                        <p:cTn id="144" dur="1000"/>
                                        <p:tgtEl>
                                          <p:spTgt spid="18"/>
                                        </p:tgtEl>
                                      </p:cBhvr>
                                    </p:animEffect>
                                    <p:set>
                                      <p:cBhvr>
                                        <p:cTn id="145"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6" restart="whenNotActive" fill="hold" evtFilter="cancelBubble" nodeType="interactiveSeq">
                <p:stCondLst>
                  <p:cond evt="onClick" delay="0">
                    <p:tgtEl>
                      <p:spTgt spid="19"/>
                    </p:tgtEl>
                  </p:cond>
                </p:stCondLst>
                <p:endSync evt="end" delay="0">
                  <p:rtn val="all"/>
                </p:endSync>
                <p:childTnLst>
                  <p:par>
                    <p:cTn id="147" fill="hold">
                      <p:stCondLst>
                        <p:cond delay="0"/>
                      </p:stCondLst>
                      <p:childTnLst>
                        <p:par>
                          <p:cTn id="148" fill="hold">
                            <p:stCondLst>
                              <p:cond delay="0"/>
                            </p:stCondLst>
                            <p:childTnLst>
                              <p:par>
                                <p:cTn id="149" presetID="31" presetClass="exit" presetSubtype="0" fill="hold" grpId="1" nodeType="clickEffect">
                                  <p:stCondLst>
                                    <p:cond delay="0"/>
                                  </p:stCondLst>
                                  <p:childTnLst>
                                    <p:anim calcmode="lin" valueType="num">
                                      <p:cBhvr>
                                        <p:cTn id="150" dur="1000"/>
                                        <p:tgtEl>
                                          <p:spTgt spid="3"/>
                                        </p:tgtEl>
                                        <p:attrNameLst>
                                          <p:attrName>ppt_w</p:attrName>
                                        </p:attrNameLst>
                                      </p:cBhvr>
                                      <p:tavLst>
                                        <p:tav tm="0">
                                          <p:val>
                                            <p:strVal val="ppt_w"/>
                                          </p:val>
                                        </p:tav>
                                        <p:tav tm="100000">
                                          <p:val>
                                            <p:fltVal val="0"/>
                                          </p:val>
                                        </p:tav>
                                      </p:tavLst>
                                    </p:anim>
                                    <p:anim calcmode="lin" valueType="num">
                                      <p:cBhvr>
                                        <p:cTn id="151" dur="1000"/>
                                        <p:tgtEl>
                                          <p:spTgt spid="3"/>
                                        </p:tgtEl>
                                        <p:attrNameLst>
                                          <p:attrName>ppt_h</p:attrName>
                                        </p:attrNameLst>
                                      </p:cBhvr>
                                      <p:tavLst>
                                        <p:tav tm="0">
                                          <p:val>
                                            <p:strVal val="ppt_h"/>
                                          </p:val>
                                        </p:tav>
                                        <p:tav tm="100000">
                                          <p:val>
                                            <p:fltVal val="0"/>
                                          </p:val>
                                        </p:tav>
                                      </p:tavLst>
                                    </p:anim>
                                    <p:anim calcmode="lin" valueType="num">
                                      <p:cBhvr>
                                        <p:cTn id="152" dur="1000"/>
                                        <p:tgtEl>
                                          <p:spTgt spid="3"/>
                                        </p:tgtEl>
                                        <p:attrNameLst>
                                          <p:attrName>style.rotation</p:attrName>
                                        </p:attrNameLst>
                                      </p:cBhvr>
                                      <p:tavLst>
                                        <p:tav tm="0">
                                          <p:val>
                                            <p:fltVal val="0"/>
                                          </p:val>
                                        </p:tav>
                                        <p:tav tm="100000">
                                          <p:val>
                                            <p:fltVal val="90"/>
                                          </p:val>
                                        </p:tav>
                                      </p:tavLst>
                                    </p:anim>
                                    <p:animEffect transition="out" filter="fade">
                                      <p:cBhvr>
                                        <p:cTn id="153" dur="1000"/>
                                        <p:tgtEl>
                                          <p:spTgt spid="3"/>
                                        </p:tgtEl>
                                      </p:cBhvr>
                                    </p:animEffect>
                                    <p:set>
                                      <p:cBhvr>
                                        <p:cTn id="154" dur="1" fill="hold">
                                          <p:stCondLst>
                                            <p:cond delay="999"/>
                                          </p:stCondLst>
                                        </p:cTn>
                                        <p:tgtEl>
                                          <p:spTgt spid="3"/>
                                        </p:tgtEl>
                                        <p:attrNameLst>
                                          <p:attrName>style.visibility</p:attrName>
                                        </p:attrNameLst>
                                      </p:cBhvr>
                                      <p:to>
                                        <p:strVal val="hidden"/>
                                      </p:to>
                                    </p:set>
                                  </p:childTnLst>
                                </p:cTn>
                              </p:par>
                              <p:par>
                                <p:cTn id="155" presetID="31" presetClass="exit" presetSubtype="0" fill="hold" grpId="1" nodeType="withEffect">
                                  <p:stCondLst>
                                    <p:cond delay="0"/>
                                  </p:stCondLst>
                                  <p:childTnLst>
                                    <p:anim calcmode="lin" valueType="num">
                                      <p:cBhvr>
                                        <p:cTn id="156" dur="1000"/>
                                        <p:tgtEl>
                                          <p:spTgt spid="4"/>
                                        </p:tgtEl>
                                        <p:attrNameLst>
                                          <p:attrName>ppt_w</p:attrName>
                                        </p:attrNameLst>
                                      </p:cBhvr>
                                      <p:tavLst>
                                        <p:tav tm="0">
                                          <p:val>
                                            <p:strVal val="ppt_w"/>
                                          </p:val>
                                        </p:tav>
                                        <p:tav tm="100000">
                                          <p:val>
                                            <p:fltVal val="0"/>
                                          </p:val>
                                        </p:tav>
                                      </p:tavLst>
                                    </p:anim>
                                    <p:anim calcmode="lin" valueType="num">
                                      <p:cBhvr>
                                        <p:cTn id="157" dur="1000"/>
                                        <p:tgtEl>
                                          <p:spTgt spid="4"/>
                                        </p:tgtEl>
                                        <p:attrNameLst>
                                          <p:attrName>ppt_h</p:attrName>
                                        </p:attrNameLst>
                                      </p:cBhvr>
                                      <p:tavLst>
                                        <p:tav tm="0">
                                          <p:val>
                                            <p:strVal val="ppt_h"/>
                                          </p:val>
                                        </p:tav>
                                        <p:tav tm="100000">
                                          <p:val>
                                            <p:fltVal val="0"/>
                                          </p:val>
                                        </p:tav>
                                      </p:tavLst>
                                    </p:anim>
                                    <p:anim calcmode="lin" valueType="num">
                                      <p:cBhvr>
                                        <p:cTn id="158" dur="1000"/>
                                        <p:tgtEl>
                                          <p:spTgt spid="4"/>
                                        </p:tgtEl>
                                        <p:attrNameLst>
                                          <p:attrName>style.rotation</p:attrName>
                                        </p:attrNameLst>
                                      </p:cBhvr>
                                      <p:tavLst>
                                        <p:tav tm="0">
                                          <p:val>
                                            <p:fltVal val="0"/>
                                          </p:val>
                                        </p:tav>
                                        <p:tav tm="100000">
                                          <p:val>
                                            <p:fltVal val="90"/>
                                          </p:val>
                                        </p:tav>
                                      </p:tavLst>
                                    </p:anim>
                                    <p:animEffect transition="out" filter="fade">
                                      <p:cBhvr>
                                        <p:cTn id="159" dur="1000"/>
                                        <p:tgtEl>
                                          <p:spTgt spid="4"/>
                                        </p:tgtEl>
                                      </p:cBhvr>
                                    </p:animEffect>
                                    <p:set>
                                      <p:cBhvr>
                                        <p:cTn id="160" dur="1" fill="hold">
                                          <p:stCondLst>
                                            <p:cond delay="999"/>
                                          </p:stCondLst>
                                        </p:cTn>
                                        <p:tgtEl>
                                          <p:spTgt spid="4"/>
                                        </p:tgtEl>
                                        <p:attrNameLst>
                                          <p:attrName>style.visibility</p:attrName>
                                        </p:attrNameLst>
                                      </p:cBhvr>
                                      <p:to>
                                        <p:strVal val="hidden"/>
                                      </p:to>
                                    </p:set>
                                  </p:childTnLst>
                                </p:cTn>
                              </p:par>
                              <p:par>
                                <p:cTn id="161" presetID="31" presetClass="exit" presetSubtype="0" fill="hold" grpId="1" nodeType="withEffect">
                                  <p:stCondLst>
                                    <p:cond delay="0"/>
                                  </p:stCondLst>
                                  <p:childTnLst>
                                    <p:anim calcmode="lin" valueType="num">
                                      <p:cBhvr>
                                        <p:cTn id="162" dur="1000"/>
                                        <p:tgtEl>
                                          <p:spTgt spid="5"/>
                                        </p:tgtEl>
                                        <p:attrNameLst>
                                          <p:attrName>ppt_w</p:attrName>
                                        </p:attrNameLst>
                                      </p:cBhvr>
                                      <p:tavLst>
                                        <p:tav tm="0">
                                          <p:val>
                                            <p:strVal val="ppt_w"/>
                                          </p:val>
                                        </p:tav>
                                        <p:tav tm="100000">
                                          <p:val>
                                            <p:fltVal val="0"/>
                                          </p:val>
                                        </p:tav>
                                      </p:tavLst>
                                    </p:anim>
                                    <p:anim calcmode="lin" valueType="num">
                                      <p:cBhvr>
                                        <p:cTn id="163" dur="1000"/>
                                        <p:tgtEl>
                                          <p:spTgt spid="5"/>
                                        </p:tgtEl>
                                        <p:attrNameLst>
                                          <p:attrName>ppt_h</p:attrName>
                                        </p:attrNameLst>
                                      </p:cBhvr>
                                      <p:tavLst>
                                        <p:tav tm="0">
                                          <p:val>
                                            <p:strVal val="ppt_h"/>
                                          </p:val>
                                        </p:tav>
                                        <p:tav tm="100000">
                                          <p:val>
                                            <p:fltVal val="0"/>
                                          </p:val>
                                        </p:tav>
                                      </p:tavLst>
                                    </p:anim>
                                    <p:anim calcmode="lin" valueType="num">
                                      <p:cBhvr>
                                        <p:cTn id="164" dur="1000"/>
                                        <p:tgtEl>
                                          <p:spTgt spid="5"/>
                                        </p:tgtEl>
                                        <p:attrNameLst>
                                          <p:attrName>style.rotation</p:attrName>
                                        </p:attrNameLst>
                                      </p:cBhvr>
                                      <p:tavLst>
                                        <p:tav tm="0">
                                          <p:val>
                                            <p:fltVal val="0"/>
                                          </p:val>
                                        </p:tav>
                                        <p:tav tm="100000">
                                          <p:val>
                                            <p:fltVal val="90"/>
                                          </p:val>
                                        </p:tav>
                                      </p:tavLst>
                                    </p:anim>
                                    <p:animEffect transition="out" filter="fade">
                                      <p:cBhvr>
                                        <p:cTn id="165" dur="1000"/>
                                        <p:tgtEl>
                                          <p:spTgt spid="5"/>
                                        </p:tgtEl>
                                      </p:cBhvr>
                                    </p:animEffect>
                                    <p:set>
                                      <p:cBhvr>
                                        <p:cTn id="166" dur="1" fill="hold">
                                          <p:stCondLst>
                                            <p:cond delay="999"/>
                                          </p:stCondLst>
                                        </p:cTn>
                                        <p:tgtEl>
                                          <p:spTgt spid="5"/>
                                        </p:tgtEl>
                                        <p:attrNameLst>
                                          <p:attrName>style.visibility</p:attrName>
                                        </p:attrNameLst>
                                      </p:cBhvr>
                                      <p:to>
                                        <p:strVal val="hidden"/>
                                      </p:to>
                                    </p:set>
                                  </p:childTnLst>
                                </p:cTn>
                              </p:par>
                              <p:par>
                                <p:cTn id="167" presetID="31" presetClass="exit" presetSubtype="0" fill="hold" grpId="1" nodeType="withEffect">
                                  <p:stCondLst>
                                    <p:cond delay="0"/>
                                  </p:stCondLst>
                                  <p:childTnLst>
                                    <p:anim calcmode="lin" valueType="num">
                                      <p:cBhvr>
                                        <p:cTn id="168" dur="1000"/>
                                        <p:tgtEl>
                                          <p:spTgt spid="6"/>
                                        </p:tgtEl>
                                        <p:attrNameLst>
                                          <p:attrName>ppt_w</p:attrName>
                                        </p:attrNameLst>
                                      </p:cBhvr>
                                      <p:tavLst>
                                        <p:tav tm="0">
                                          <p:val>
                                            <p:strVal val="ppt_w"/>
                                          </p:val>
                                        </p:tav>
                                        <p:tav tm="100000">
                                          <p:val>
                                            <p:fltVal val="0"/>
                                          </p:val>
                                        </p:tav>
                                      </p:tavLst>
                                    </p:anim>
                                    <p:anim calcmode="lin" valueType="num">
                                      <p:cBhvr>
                                        <p:cTn id="169" dur="1000"/>
                                        <p:tgtEl>
                                          <p:spTgt spid="6"/>
                                        </p:tgtEl>
                                        <p:attrNameLst>
                                          <p:attrName>ppt_h</p:attrName>
                                        </p:attrNameLst>
                                      </p:cBhvr>
                                      <p:tavLst>
                                        <p:tav tm="0">
                                          <p:val>
                                            <p:strVal val="ppt_h"/>
                                          </p:val>
                                        </p:tav>
                                        <p:tav tm="100000">
                                          <p:val>
                                            <p:fltVal val="0"/>
                                          </p:val>
                                        </p:tav>
                                      </p:tavLst>
                                    </p:anim>
                                    <p:anim calcmode="lin" valueType="num">
                                      <p:cBhvr>
                                        <p:cTn id="170" dur="1000"/>
                                        <p:tgtEl>
                                          <p:spTgt spid="6"/>
                                        </p:tgtEl>
                                        <p:attrNameLst>
                                          <p:attrName>style.rotation</p:attrName>
                                        </p:attrNameLst>
                                      </p:cBhvr>
                                      <p:tavLst>
                                        <p:tav tm="0">
                                          <p:val>
                                            <p:fltVal val="0"/>
                                          </p:val>
                                        </p:tav>
                                        <p:tav tm="100000">
                                          <p:val>
                                            <p:fltVal val="90"/>
                                          </p:val>
                                        </p:tav>
                                      </p:tavLst>
                                    </p:anim>
                                    <p:animEffect transition="out" filter="fade">
                                      <p:cBhvr>
                                        <p:cTn id="171" dur="1000"/>
                                        <p:tgtEl>
                                          <p:spTgt spid="6"/>
                                        </p:tgtEl>
                                      </p:cBhvr>
                                    </p:animEffect>
                                    <p:set>
                                      <p:cBhvr>
                                        <p:cTn id="172" dur="1" fill="hold">
                                          <p:stCondLst>
                                            <p:cond delay="999"/>
                                          </p:stCondLst>
                                        </p:cTn>
                                        <p:tgtEl>
                                          <p:spTgt spid="6"/>
                                        </p:tgtEl>
                                        <p:attrNameLst>
                                          <p:attrName>style.visibility</p:attrName>
                                        </p:attrNameLst>
                                      </p:cBhvr>
                                      <p:to>
                                        <p:strVal val="hidden"/>
                                      </p:to>
                                    </p:set>
                                  </p:childTnLst>
                                </p:cTn>
                              </p:par>
                              <p:par>
                                <p:cTn id="173" presetID="31" presetClass="exit" presetSubtype="0" fill="hold" grpId="1" nodeType="withEffect">
                                  <p:stCondLst>
                                    <p:cond delay="0"/>
                                  </p:stCondLst>
                                  <p:childTnLst>
                                    <p:anim calcmode="lin" valueType="num">
                                      <p:cBhvr>
                                        <p:cTn id="174" dur="1000"/>
                                        <p:tgtEl>
                                          <p:spTgt spid="7"/>
                                        </p:tgtEl>
                                        <p:attrNameLst>
                                          <p:attrName>ppt_w</p:attrName>
                                        </p:attrNameLst>
                                      </p:cBhvr>
                                      <p:tavLst>
                                        <p:tav tm="0">
                                          <p:val>
                                            <p:strVal val="ppt_w"/>
                                          </p:val>
                                        </p:tav>
                                        <p:tav tm="100000">
                                          <p:val>
                                            <p:fltVal val="0"/>
                                          </p:val>
                                        </p:tav>
                                      </p:tavLst>
                                    </p:anim>
                                    <p:anim calcmode="lin" valueType="num">
                                      <p:cBhvr>
                                        <p:cTn id="175" dur="1000"/>
                                        <p:tgtEl>
                                          <p:spTgt spid="7"/>
                                        </p:tgtEl>
                                        <p:attrNameLst>
                                          <p:attrName>ppt_h</p:attrName>
                                        </p:attrNameLst>
                                      </p:cBhvr>
                                      <p:tavLst>
                                        <p:tav tm="0">
                                          <p:val>
                                            <p:strVal val="ppt_h"/>
                                          </p:val>
                                        </p:tav>
                                        <p:tav tm="100000">
                                          <p:val>
                                            <p:fltVal val="0"/>
                                          </p:val>
                                        </p:tav>
                                      </p:tavLst>
                                    </p:anim>
                                    <p:anim calcmode="lin" valueType="num">
                                      <p:cBhvr>
                                        <p:cTn id="176" dur="1000"/>
                                        <p:tgtEl>
                                          <p:spTgt spid="7"/>
                                        </p:tgtEl>
                                        <p:attrNameLst>
                                          <p:attrName>style.rotation</p:attrName>
                                        </p:attrNameLst>
                                      </p:cBhvr>
                                      <p:tavLst>
                                        <p:tav tm="0">
                                          <p:val>
                                            <p:fltVal val="0"/>
                                          </p:val>
                                        </p:tav>
                                        <p:tav tm="100000">
                                          <p:val>
                                            <p:fltVal val="90"/>
                                          </p:val>
                                        </p:tav>
                                      </p:tavLst>
                                    </p:anim>
                                    <p:animEffect transition="out" filter="fade">
                                      <p:cBhvr>
                                        <p:cTn id="177" dur="1000"/>
                                        <p:tgtEl>
                                          <p:spTgt spid="7"/>
                                        </p:tgtEl>
                                      </p:cBhvr>
                                    </p:animEffect>
                                    <p:set>
                                      <p:cBhvr>
                                        <p:cTn id="178" dur="1" fill="hold">
                                          <p:stCondLst>
                                            <p:cond delay="999"/>
                                          </p:stCondLst>
                                        </p:cTn>
                                        <p:tgtEl>
                                          <p:spTgt spid="7"/>
                                        </p:tgtEl>
                                        <p:attrNameLst>
                                          <p:attrName>style.visibility</p:attrName>
                                        </p:attrNameLst>
                                      </p:cBhvr>
                                      <p:to>
                                        <p:strVal val="hidden"/>
                                      </p:to>
                                    </p:set>
                                  </p:childTnLst>
                                </p:cTn>
                              </p:par>
                              <p:par>
                                <p:cTn id="179" presetID="31" presetClass="exit" presetSubtype="0" fill="hold" grpId="1" nodeType="withEffect">
                                  <p:stCondLst>
                                    <p:cond delay="0"/>
                                  </p:stCondLst>
                                  <p:childTnLst>
                                    <p:anim calcmode="lin" valueType="num">
                                      <p:cBhvr>
                                        <p:cTn id="180" dur="1000"/>
                                        <p:tgtEl>
                                          <p:spTgt spid="8"/>
                                        </p:tgtEl>
                                        <p:attrNameLst>
                                          <p:attrName>ppt_w</p:attrName>
                                        </p:attrNameLst>
                                      </p:cBhvr>
                                      <p:tavLst>
                                        <p:tav tm="0">
                                          <p:val>
                                            <p:strVal val="ppt_w"/>
                                          </p:val>
                                        </p:tav>
                                        <p:tav tm="100000">
                                          <p:val>
                                            <p:fltVal val="0"/>
                                          </p:val>
                                        </p:tav>
                                      </p:tavLst>
                                    </p:anim>
                                    <p:anim calcmode="lin" valueType="num">
                                      <p:cBhvr>
                                        <p:cTn id="181" dur="1000"/>
                                        <p:tgtEl>
                                          <p:spTgt spid="8"/>
                                        </p:tgtEl>
                                        <p:attrNameLst>
                                          <p:attrName>ppt_h</p:attrName>
                                        </p:attrNameLst>
                                      </p:cBhvr>
                                      <p:tavLst>
                                        <p:tav tm="0">
                                          <p:val>
                                            <p:strVal val="ppt_h"/>
                                          </p:val>
                                        </p:tav>
                                        <p:tav tm="100000">
                                          <p:val>
                                            <p:fltVal val="0"/>
                                          </p:val>
                                        </p:tav>
                                      </p:tavLst>
                                    </p:anim>
                                    <p:anim calcmode="lin" valueType="num">
                                      <p:cBhvr>
                                        <p:cTn id="182" dur="1000"/>
                                        <p:tgtEl>
                                          <p:spTgt spid="8"/>
                                        </p:tgtEl>
                                        <p:attrNameLst>
                                          <p:attrName>style.rotation</p:attrName>
                                        </p:attrNameLst>
                                      </p:cBhvr>
                                      <p:tavLst>
                                        <p:tav tm="0">
                                          <p:val>
                                            <p:fltVal val="0"/>
                                          </p:val>
                                        </p:tav>
                                        <p:tav tm="100000">
                                          <p:val>
                                            <p:fltVal val="90"/>
                                          </p:val>
                                        </p:tav>
                                      </p:tavLst>
                                    </p:anim>
                                    <p:animEffect transition="out" filter="fade">
                                      <p:cBhvr>
                                        <p:cTn id="183" dur="1000"/>
                                        <p:tgtEl>
                                          <p:spTgt spid="8"/>
                                        </p:tgtEl>
                                      </p:cBhvr>
                                    </p:animEffect>
                                    <p:set>
                                      <p:cBhvr>
                                        <p:cTn id="184" dur="1" fill="hold">
                                          <p:stCondLst>
                                            <p:cond delay="999"/>
                                          </p:stCondLst>
                                        </p:cTn>
                                        <p:tgtEl>
                                          <p:spTgt spid="8"/>
                                        </p:tgtEl>
                                        <p:attrNameLst>
                                          <p:attrName>style.visibility</p:attrName>
                                        </p:attrNameLst>
                                      </p:cBhvr>
                                      <p:to>
                                        <p:strVal val="hidden"/>
                                      </p:to>
                                    </p:set>
                                  </p:childTnLst>
                                </p:cTn>
                              </p:par>
                              <p:par>
                                <p:cTn id="185" presetID="31" presetClass="exit" presetSubtype="0" fill="hold" grpId="1" nodeType="withEffect">
                                  <p:stCondLst>
                                    <p:cond delay="0"/>
                                  </p:stCondLst>
                                  <p:childTnLst>
                                    <p:anim calcmode="lin" valueType="num">
                                      <p:cBhvr>
                                        <p:cTn id="186" dur="1000"/>
                                        <p:tgtEl>
                                          <p:spTgt spid="9"/>
                                        </p:tgtEl>
                                        <p:attrNameLst>
                                          <p:attrName>ppt_w</p:attrName>
                                        </p:attrNameLst>
                                      </p:cBhvr>
                                      <p:tavLst>
                                        <p:tav tm="0">
                                          <p:val>
                                            <p:strVal val="ppt_w"/>
                                          </p:val>
                                        </p:tav>
                                        <p:tav tm="100000">
                                          <p:val>
                                            <p:fltVal val="0"/>
                                          </p:val>
                                        </p:tav>
                                      </p:tavLst>
                                    </p:anim>
                                    <p:anim calcmode="lin" valueType="num">
                                      <p:cBhvr>
                                        <p:cTn id="187" dur="1000"/>
                                        <p:tgtEl>
                                          <p:spTgt spid="9"/>
                                        </p:tgtEl>
                                        <p:attrNameLst>
                                          <p:attrName>ppt_h</p:attrName>
                                        </p:attrNameLst>
                                      </p:cBhvr>
                                      <p:tavLst>
                                        <p:tav tm="0">
                                          <p:val>
                                            <p:strVal val="ppt_h"/>
                                          </p:val>
                                        </p:tav>
                                        <p:tav tm="100000">
                                          <p:val>
                                            <p:fltVal val="0"/>
                                          </p:val>
                                        </p:tav>
                                      </p:tavLst>
                                    </p:anim>
                                    <p:anim calcmode="lin" valueType="num">
                                      <p:cBhvr>
                                        <p:cTn id="188" dur="1000"/>
                                        <p:tgtEl>
                                          <p:spTgt spid="9"/>
                                        </p:tgtEl>
                                        <p:attrNameLst>
                                          <p:attrName>style.rotation</p:attrName>
                                        </p:attrNameLst>
                                      </p:cBhvr>
                                      <p:tavLst>
                                        <p:tav tm="0">
                                          <p:val>
                                            <p:fltVal val="0"/>
                                          </p:val>
                                        </p:tav>
                                        <p:tav tm="100000">
                                          <p:val>
                                            <p:fltVal val="90"/>
                                          </p:val>
                                        </p:tav>
                                      </p:tavLst>
                                    </p:anim>
                                    <p:animEffect transition="out" filter="fade">
                                      <p:cBhvr>
                                        <p:cTn id="189" dur="1000"/>
                                        <p:tgtEl>
                                          <p:spTgt spid="9"/>
                                        </p:tgtEl>
                                      </p:cBhvr>
                                    </p:animEffect>
                                    <p:set>
                                      <p:cBhvr>
                                        <p:cTn id="190" dur="1" fill="hold">
                                          <p:stCondLst>
                                            <p:cond delay="999"/>
                                          </p:stCondLst>
                                        </p:cTn>
                                        <p:tgtEl>
                                          <p:spTgt spid="9"/>
                                        </p:tgtEl>
                                        <p:attrNameLst>
                                          <p:attrName>style.visibility</p:attrName>
                                        </p:attrNameLst>
                                      </p:cBhvr>
                                      <p:to>
                                        <p:strVal val="hidden"/>
                                      </p:to>
                                    </p:set>
                                  </p:childTnLst>
                                </p:cTn>
                              </p:par>
                              <p:par>
                                <p:cTn id="191" presetID="31" presetClass="exit" presetSubtype="0" fill="hold" grpId="1" nodeType="withEffect">
                                  <p:stCondLst>
                                    <p:cond delay="0"/>
                                  </p:stCondLst>
                                  <p:childTnLst>
                                    <p:anim calcmode="lin" valueType="num">
                                      <p:cBhvr>
                                        <p:cTn id="192" dur="1000"/>
                                        <p:tgtEl>
                                          <p:spTgt spid="10"/>
                                        </p:tgtEl>
                                        <p:attrNameLst>
                                          <p:attrName>ppt_w</p:attrName>
                                        </p:attrNameLst>
                                      </p:cBhvr>
                                      <p:tavLst>
                                        <p:tav tm="0">
                                          <p:val>
                                            <p:strVal val="ppt_w"/>
                                          </p:val>
                                        </p:tav>
                                        <p:tav tm="100000">
                                          <p:val>
                                            <p:fltVal val="0"/>
                                          </p:val>
                                        </p:tav>
                                      </p:tavLst>
                                    </p:anim>
                                    <p:anim calcmode="lin" valueType="num">
                                      <p:cBhvr>
                                        <p:cTn id="193" dur="1000"/>
                                        <p:tgtEl>
                                          <p:spTgt spid="10"/>
                                        </p:tgtEl>
                                        <p:attrNameLst>
                                          <p:attrName>ppt_h</p:attrName>
                                        </p:attrNameLst>
                                      </p:cBhvr>
                                      <p:tavLst>
                                        <p:tav tm="0">
                                          <p:val>
                                            <p:strVal val="ppt_h"/>
                                          </p:val>
                                        </p:tav>
                                        <p:tav tm="100000">
                                          <p:val>
                                            <p:fltVal val="0"/>
                                          </p:val>
                                        </p:tav>
                                      </p:tavLst>
                                    </p:anim>
                                    <p:anim calcmode="lin" valueType="num">
                                      <p:cBhvr>
                                        <p:cTn id="194" dur="1000"/>
                                        <p:tgtEl>
                                          <p:spTgt spid="10"/>
                                        </p:tgtEl>
                                        <p:attrNameLst>
                                          <p:attrName>style.rotation</p:attrName>
                                        </p:attrNameLst>
                                      </p:cBhvr>
                                      <p:tavLst>
                                        <p:tav tm="0">
                                          <p:val>
                                            <p:fltVal val="0"/>
                                          </p:val>
                                        </p:tav>
                                        <p:tav tm="100000">
                                          <p:val>
                                            <p:fltVal val="90"/>
                                          </p:val>
                                        </p:tav>
                                      </p:tavLst>
                                    </p:anim>
                                    <p:animEffect transition="out" filter="fade">
                                      <p:cBhvr>
                                        <p:cTn id="195" dur="1000"/>
                                        <p:tgtEl>
                                          <p:spTgt spid="10"/>
                                        </p:tgtEl>
                                      </p:cBhvr>
                                    </p:animEffect>
                                    <p:set>
                                      <p:cBhvr>
                                        <p:cTn id="196" dur="1" fill="hold">
                                          <p:stCondLst>
                                            <p:cond delay="999"/>
                                          </p:stCondLst>
                                        </p:cTn>
                                        <p:tgtEl>
                                          <p:spTgt spid="10"/>
                                        </p:tgtEl>
                                        <p:attrNameLst>
                                          <p:attrName>style.visibility</p:attrName>
                                        </p:attrNameLst>
                                      </p:cBhvr>
                                      <p:to>
                                        <p:strVal val="hidden"/>
                                      </p:to>
                                    </p:set>
                                  </p:childTnLst>
                                </p:cTn>
                              </p:par>
                              <p:par>
                                <p:cTn id="197" presetID="31" presetClass="exit" presetSubtype="0" fill="hold" grpId="1" nodeType="withEffect">
                                  <p:stCondLst>
                                    <p:cond delay="0"/>
                                  </p:stCondLst>
                                  <p:childTnLst>
                                    <p:anim calcmode="lin" valueType="num">
                                      <p:cBhvr>
                                        <p:cTn id="198" dur="1000"/>
                                        <p:tgtEl>
                                          <p:spTgt spid="11"/>
                                        </p:tgtEl>
                                        <p:attrNameLst>
                                          <p:attrName>ppt_w</p:attrName>
                                        </p:attrNameLst>
                                      </p:cBhvr>
                                      <p:tavLst>
                                        <p:tav tm="0">
                                          <p:val>
                                            <p:strVal val="ppt_w"/>
                                          </p:val>
                                        </p:tav>
                                        <p:tav tm="100000">
                                          <p:val>
                                            <p:fltVal val="0"/>
                                          </p:val>
                                        </p:tav>
                                      </p:tavLst>
                                    </p:anim>
                                    <p:anim calcmode="lin" valueType="num">
                                      <p:cBhvr>
                                        <p:cTn id="199" dur="1000"/>
                                        <p:tgtEl>
                                          <p:spTgt spid="11"/>
                                        </p:tgtEl>
                                        <p:attrNameLst>
                                          <p:attrName>ppt_h</p:attrName>
                                        </p:attrNameLst>
                                      </p:cBhvr>
                                      <p:tavLst>
                                        <p:tav tm="0">
                                          <p:val>
                                            <p:strVal val="ppt_h"/>
                                          </p:val>
                                        </p:tav>
                                        <p:tav tm="100000">
                                          <p:val>
                                            <p:fltVal val="0"/>
                                          </p:val>
                                        </p:tav>
                                      </p:tavLst>
                                    </p:anim>
                                    <p:anim calcmode="lin" valueType="num">
                                      <p:cBhvr>
                                        <p:cTn id="200" dur="1000"/>
                                        <p:tgtEl>
                                          <p:spTgt spid="11"/>
                                        </p:tgtEl>
                                        <p:attrNameLst>
                                          <p:attrName>style.rotation</p:attrName>
                                        </p:attrNameLst>
                                      </p:cBhvr>
                                      <p:tavLst>
                                        <p:tav tm="0">
                                          <p:val>
                                            <p:fltVal val="0"/>
                                          </p:val>
                                        </p:tav>
                                        <p:tav tm="100000">
                                          <p:val>
                                            <p:fltVal val="90"/>
                                          </p:val>
                                        </p:tav>
                                      </p:tavLst>
                                    </p:anim>
                                    <p:animEffect transition="out" filter="fade">
                                      <p:cBhvr>
                                        <p:cTn id="201" dur="1000"/>
                                        <p:tgtEl>
                                          <p:spTgt spid="11"/>
                                        </p:tgtEl>
                                      </p:cBhvr>
                                    </p:animEffect>
                                    <p:set>
                                      <p:cBhvr>
                                        <p:cTn id="202" dur="1" fill="hold">
                                          <p:stCondLst>
                                            <p:cond delay="999"/>
                                          </p:stCondLst>
                                        </p:cTn>
                                        <p:tgtEl>
                                          <p:spTgt spid="11"/>
                                        </p:tgtEl>
                                        <p:attrNameLst>
                                          <p:attrName>style.visibility</p:attrName>
                                        </p:attrNameLst>
                                      </p:cBhvr>
                                      <p:to>
                                        <p:strVal val="hidden"/>
                                      </p:to>
                                    </p:set>
                                  </p:childTnLst>
                                </p:cTn>
                              </p:par>
                              <p:par>
                                <p:cTn id="203" presetID="31" presetClass="exit" presetSubtype="0" fill="hold" grpId="1" nodeType="withEffect">
                                  <p:stCondLst>
                                    <p:cond delay="0"/>
                                  </p:stCondLst>
                                  <p:childTnLst>
                                    <p:anim calcmode="lin" valueType="num">
                                      <p:cBhvr>
                                        <p:cTn id="204" dur="1000"/>
                                        <p:tgtEl>
                                          <p:spTgt spid="12"/>
                                        </p:tgtEl>
                                        <p:attrNameLst>
                                          <p:attrName>ppt_w</p:attrName>
                                        </p:attrNameLst>
                                      </p:cBhvr>
                                      <p:tavLst>
                                        <p:tav tm="0">
                                          <p:val>
                                            <p:strVal val="ppt_w"/>
                                          </p:val>
                                        </p:tav>
                                        <p:tav tm="100000">
                                          <p:val>
                                            <p:fltVal val="0"/>
                                          </p:val>
                                        </p:tav>
                                      </p:tavLst>
                                    </p:anim>
                                    <p:anim calcmode="lin" valueType="num">
                                      <p:cBhvr>
                                        <p:cTn id="205" dur="1000"/>
                                        <p:tgtEl>
                                          <p:spTgt spid="12"/>
                                        </p:tgtEl>
                                        <p:attrNameLst>
                                          <p:attrName>ppt_h</p:attrName>
                                        </p:attrNameLst>
                                      </p:cBhvr>
                                      <p:tavLst>
                                        <p:tav tm="0">
                                          <p:val>
                                            <p:strVal val="ppt_h"/>
                                          </p:val>
                                        </p:tav>
                                        <p:tav tm="100000">
                                          <p:val>
                                            <p:fltVal val="0"/>
                                          </p:val>
                                        </p:tav>
                                      </p:tavLst>
                                    </p:anim>
                                    <p:anim calcmode="lin" valueType="num">
                                      <p:cBhvr>
                                        <p:cTn id="206" dur="1000"/>
                                        <p:tgtEl>
                                          <p:spTgt spid="12"/>
                                        </p:tgtEl>
                                        <p:attrNameLst>
                                          <p:attrName>style.rotation</p:attrName>
                                        </p:attrNameLst>
                                      </p:cBhvr>
                                      <p:tavLst>
                                        <p:tav tm="0">
                                          <p:val>
                                            <p:fltVal val="0"/>
                                          </p:val>
                                        </p:tav>
                                        <p:tav tm="100000">
                                          <p:val>
                                            <p:fltVal val="90"/>
                                          </p:val>
                                        </p:tav>
                                      </p:tavLst>
                                    </p:anim>
                                    <p:animEffect transition="out" filter="fade">
                                      <p:cBhvr>
                                        <p:cTn id="207" dur="1000"/>
                                        <p:tgtEl>
                                          <p:spTgt spid="12"/>
                                        </p:tgtEl>
                                      </p:cBhvr>
                                    </p:animEffect>
                                    <p:set>
                                      <p:cBhvr>
                                        <p:cTn id="208" dur="1" fill="hold">
                                          <p:stCondLst>
                                            <p:cond delay="999"/>
                                          </p:stCondLst>
                                        </p:cTn>
                                        <p:tgtEl>
                                          <p:spTgt spid="12"/>
                                        </p:tgtEl>
                                        <p:attrNameLst>
                                          <p:attrName>style.visibility</p:attrName>
                                        </p:attrNameLst>
                                      </p:cBhvr>
                                      <p:to>
                                        <p:strVal val="hidden"/>
                                      </p:to>
                                    </p:set>
                                  </p:childTnLst>
                                </p:cTn>
                              </p:par>
                              <p:par>
                                <p:cTn id="209" presetID="31" presetClass="exit" presetSubtype="0" fill="hold" grpId="1" nodeType="withEffect">
                                  <p:stCondLst>
                                    <p:cond delay="0"/>
                                  </p:stCondLst>
                                  <p:childTnLst>
                                    <p:anim calcmode="lin" valueType="num">
                                      <p:cBhvr>
                                        <p:cTn id="210" dur="1000"/>
                                        <p:tgtEl>
                                          <p:spTgt spid="13"/>
                                        </p:tgtEl>
                                        <p:attrNameLst>
                                          <p:attrName>ppt_w</p:attrName>
                                        </p:attrNameLst>
                                      </p:cBhvr>
                                      <p:tavLst>
                                        <p:tav tm="0">
                                          <p:val>
                                            <p:strVal val="ppt_w"/>
                                          </p:val>
                                        </p:tav>
                                        <p:tav tm="100000">
                                          <p:val>
                                            <p:fltVal val="0"/>
                                          </p:val>
                                        </p:tav>
                                      </p:tavLst>
                                    </p:anim>
                                    <p:anim calcmode="lin" valueType="num">
                                      <p:cBhvr>
                                        <p:cTn id="211" dur="1000"/>
                                        <p:tgtEl>
                                          <p:spTgt spid="13"/>
                                        </p:tgtEl>
                                        <p:attrNameLst>
                                          <p:attrName>ppt_h</p:attrName>
                                        </p:attrNameLst>
                                      </p:cBhvr>
                                      <p:tavLst>
                                        <p:tav tm="0">
                                          <p:val>
                                            <p:strVal val="ppt_h"/>
                                          </p:val>
                                        </p:tav>
                                        <p:tav tm="100000">
                                          <p:val>
                                            <p:fltVal val="0"/>
                                          </p:val>
                                        </p:tav>
                                      </p:tavLst>
                                    </p:anim>
                                    <p:anim calcmode="lin" valueType="num">
                                      <p:cBhvr>
                                        <p:cTn id="212" dur="1000"/>
                                        <p:tgtEl>
                                          <p:spTgt spid="13"/>
                                        </p:tgtEl>
                                        <p:attrNameLst>
                                          <p:attrName>style.rotation</p:attrName>
                                        </p:attrNameLst>
                                      </p:cBhvr>
                                      <p:tavLst>
                                        <p:tav tm="0">
                                          <p:val>
                                            <p:fltVal val="0"/>
                                          </p:val>
                                        </p:tav>
                                        <p:tav tm="100000">
                                          <p:val>
                                            <p:fltVal val="90"/>
                                          </p:val>
                                        </p:tav>
                                      </p:tavLst>
                                    </p:anim>
                                    <p:animEffect transition="out" filter="fade">
                                      <p:cBhvr>
                                        <p:cTn id="213" dur="1000"/>
                                        <p:tgtEl>
                                          <p:spTgt spid="13"/>
                                        </p:tgtEl>
                                      </p:cBhvr>
                                    </p:animEffect>
                                    <p:set>
                                      <p:cBhvr>
                                        <p:cTn id="214" dur="1" fill="hold">
                                          <p:stCondLst>
                                            <p:cond delay="999"/>
                                          </p:stCondLst>
                                        </p:cTn>
                                        <p:tgtEl>
                                          <p:spTgt spid="13"/>
                                        </p:tgtEl>
                                        <p:attrNameLst>
                                          <p:attrName>style.visibility</p:attrName>
                                        </p:attrNameLst>
                                      </p:cBhvr>
                                      <p:to>
                                        <p:strVal val="hidden"/>
                                      </p:to>
                                    </p:set>
                                  </p:childTnLst>
                                </p:cTn>
                              </p:par>
                              <p:par>
                                <p:cTn id="215" presetID="31" presetClass="exit" presetSubtype="0" fill="hold" grpId="1" nodeType="withEffect">
                                  <p:stCondLst>
                                    <p:cond delay="0"/>
                                  </p:stCondLst>
                                  <p:childTnLst>
                                    <p:anim calcmode="lin" valueType="num">
                                      <p:cBhvr>
                                        <p:cTn id="216" dur="1000"/>
                                        <p:tgtEl>
                                          <p:spTgt spid="14"/>
                                        </p:tgtEl>
                                        <p:attrNameLst>
                                          <p:attrName>ppt_w</p:attrName>
                                        </p:attrNameLst>
                                      </p:cBhvr>
                                      <p:tavLst>
                                        <p:tav tm="0">
                                          <p:val>
                                            <p:strVal val="ppt_w"/>
                                          </p:val>
                                        </p:tav>
                                        <p:tav tm="100000">
                                          <p:val>
                                            <p:fltVal val="0"/>
                                          </p:val>
                                        </p:tav>
                                      </p:tavLst>
                                    </p:anim>
                                    <p:anim calcmode="lin" valueType="num">
                                      <p:cBhvr>
                                        <p:cTn id="217" dur="1000"/>
                                        <p:tgtEl>
                                          <p:spTgt spid="14"/>
                                        </p:tgtEl>
                                        <p:attrNameLst>
                                          <p:attrName>ppt_h</p:attrName>
                                        </p:attrNameLst>
                                      </p:cBhvr>
                                      <p:tavLst>
                                        <p:tav tm="0">
                                          <p:val>
                                            <p:strVal val="ppt_h"/>
                                          </p:val>
                                        </p:tav>
                                        <p:tav tm="100000">
                                          <p:val>
                                            <p:fltVal val="0"/>
                                          </p:val>
                                        </p:tav>
                                      </p:tavLst>
                                    </p:anim>
                                    <p:anim calcmode="lin" valueType="num">
                                      <p:cBhvr>
                                        <p:cTn id="218" dur="1000"/>
                                        <p:tgtEl>
                                          <p:spTgt spid="14"/>
                                        </p:tgtEl>
                                        <p:attrNameLst>
                                          <p:attrName>style.rotation</p:attrName>
                                        </p:attrNameLst>
                                      </p:cBhvr>
                                      <p:tavLst>
                                        <p:tav tm="0">
                                          <p:val>
                                            <p:fltVal val="0"/>
                                          </p:val>
                                        </p:tav>
                                        <p:tav tm="100000">
                                          <p:val>
                                            <p:fltVal val="90"/>
                                          </p:val>
                                        </p:tav>
                                      </p:tavLst>
                                    </p:anim>
                                    <p:animEffect transition="out" filter="fade">
                                      <p:cBhvr>
                                        <p:cTn id="219" dur="1000"/>
                                        <p:tgtEl>
                                          <p:spTgt spid="14"/>
                                        </p:tgtEl>
                                      </p:cBhvr>
                                    </p:animEffect>
                                    <p:set>
                                      <p:cBhvr>
                                        <p:cTn id="220" dur="1" fill="hold">
                                          <p:stCondLst>
                                            <p:cond delay="999"/>
                                          </p:stCondLst>
                                        </p:cTn>
                                        <p:tgtEl>
                                          <p:spTgt spid="14"/>
                                        </p:tgtEl>
                                        <p:attrNameLst>
                                          <p:attrName>style.visibility</p:attrName>
                                        </p:attrNameLst>
                                      </p:cBhvr>
                                      <p:to>
                                        <p:strVal val="hidden"/>
                                      </p:to>
                                    </p:set>
                                  </p:childTnLst>
                                </p:cTn>
                              </p:par>
                              <p:par>
                                <p:cTn id="221" presetID="31" presetClass="exit" presetSubtype="0" fill="hold" grpId="1" nodeType="withEffect">
                                  <p:stCondLst>
                                    <p:cond delay="0"/>
                                  </p:stCondLst>
                                  <p:childTnLst>
                                    <p:anim calcmode="lin" valueType="num">
                                      <p:cBhvr>
                                        <p:cTn id="222" dur="1000"/>
                                        <p:tgtEl>
                                          <p:spTgt spid="15"/>
                                        </p:tgtEl>
                                        <p:attrNameLst>
                                          <p:attrName>ppt_w</p:attrName>
                                        </p:attrNameLst>
                                      </p:cBhvr>
                                      <p:tavLst>
                                        <p:tav tm="0">
                                          <p:val>
                                            <p:strVal val="ppt_w"/>
                                          </p:val>
                                        </p:tav>
                                        <p:tav tm="100000">
                                          <p:val>
                                            <p:fltVal val="0"/>
                                          </p:val>
                                        </p:tav>
                                      </p:tavLst>
                                    </p:anim>
                                    <p:anim calcmode="lin" valueType="num">
                                      <p:cBhvr>
                                        <p:cTn id="223" dur="1000"/>
                                        <p:tgtEl>
                                          <p:spTgt spid="15"/>
                                        </p:tgtEl>
                                        <p:attrNameLst>
                                          <p:attrName>ppt_h</p:attrName>
                                        </p:attrNameLst>
                                      </p:cBhvr>
                                      <p:tavLst>
                                        <p:tav tm="0">
                                          <p:val>
                                            <p:strVal val="ppt_h"/>
                                          </p:val>
                                        </p:tav>
                                        <p:tav tm="100000">
                                          <p:val>
                                            <p:fltVal val="0"/>
                                          </p:val>
                                        </p:tav>
                                      </p:tavLst>
                                    </p:anim>
                                    <p:anim calcmode="lin" valueType="num">
                                      <p:cBhvr>
                                        <p:cTn id="224" dur="1000"/>
                                        <p:tgtEl>
                                          <p:spTgt spid="15"/>
                                        </p:tgtEl>
                                        <p:attrNameLst>
                                          <p:attrName>style.rotation</p:attrName>
                                        </p:attrNameLst>
                                      </p:cBhvr>
                                      <p:tavLst>
                                        <p:tav tm="0">
                                          <p:val>
                                            <p:fltVal val="0"/>
                                          </p:val>
                                        </p:tav>
                                        <p:tav tm="100000">
                                          <p:val>
                                            <p:fltVal val="90"/>
                                          </p:val>
                                        </p:tav>
                                      </p:tavLst>
                                    </p:anim>
                                    <p:animEffect transition="out" filter="fade">
                                      <p:cBhvr>
                                        <p:cTn id="225" dur="1000"/>
                                        <p:tgtEl>
                                          <p:spTgt spid="15"/>
                                        </p:tgtEl>
                                      </p:cBhvr>
                                    </p:animEffect>
                                    <p:set>
                                      <p:cBhvr>
                                        <p:cTn id="226" dur="1" fill="hold">
                                          <p:stCondLst>
                                            <p:cond delay="999"/>
                                          </p:stCondLst>
                                        </p:cTn>
                                        <p:tgtEl>
                                          <p:spTgt spid="15"/>
                                        </p:tgtEl>
                                        <p:attrNameLst>
                                          <p:attrName>style.visibility</p:attrName>
                                        </p:attrNameLst>
                                      </p:cBhvr>
                                      <p:to>
                                        <p:strVal val="hidden"/>
                                      </p:to>
                                    </p:set>
                                  </p:childTnLst>
                                </p:cTn>
                              </p:par>
                              <p:par>
                                <p:cTn id="227" presetID="31" presetClass="exit" presetSubtype="0" fill="hold" grpId="1" nodeType="withEffect">
                                  <p:stCondLst>
                                    <p:cond delay="0"/>
                                  </p:stCondLst>
                                  <p:childTnLst>
                                    <p:anim calcmode="lin" valueType="num">
                                      <p:cBhvr>
                                        <p:cTn id="228" dur="1000"/>
                                        <p:tgtEl>
                                          <p:spTgt spid="16"/>
                                        </p:tgtEl>
                                        <p:attrNameLst>
                                          <p:attrName>ppt_w</p:attrName>
                                        </p:attrNameLst>
                                      </p:cBhvr>
                                      <p:tavLst>
                                        <p:tav tm="0">
                                          <p:val>
                                            <p:strVal val="ppt_w"/>
                                          </p:val>
                                        </p:tav>
                                        <p:tav tm="100000">
                                          <p:val>
                                            <p:fltVal val="0"/>
                                          </p:val>
                                        </p:tav>
                                      </p:tavLst>
                                    </p:anim>
                                    <p:anim calcmode="lin" valueType="num">
                                      <p:cBhvr>
                                        <p:cTn id="229" dur="1000"/>
                                        <p:tgtEl>
                                          <p:spTgt spid="16"/>
                                        </p:tgtEl>
                                        <p:attrNameLst>
                                          <p:attrName>ppt_h</p:attrName>
                                        </p:attrNameLst>
                                      </p:cBhvr>
                                      <p:tavLst>
                                        <p:tav tm="0">
                                          <p:val>
                                            <p:strVal val="ppt_h"/>
                                          </p:val>
                                        </p:tav>
                                        <p:tav tm="100000">
                                          <p:val>
                                            <p:fltVal val="0"/>
                                          </p:val>
                                        </p:tav>
                                      </p:tavLst>
                                    </p:anim>
                                    <p:anim calcmode="lin" valueType="num">
                                      <p:cBhvr>
                                        <p:cTn id="230" dur="1000"/>
                                        <p:tgtEl>
                                          <p:spTgt spid="16"/>
                                        </p:tgtEl>
                                        <p:attrNameLst>
                                          <p:attrName>style.rotation</p:attrName>
                                        </p:attrNameLst>
                                      </p:cBhvr>
                                      <p:tavLst>
                                        <p:tav tm="0">
                                          <p:val>
                                            <p:fltVal val="0"/>
                                          </p:val>
                                        </p:tav>
                                        <p:tav tm="100000">
                                          <p:val>
                                            <p:fltVal val="90"/>
                                          </p:val>
                                        </p:tav>
                                      </p:tavLst>
                                    </p:anim>
                                    <p:animEffect transition="out" filter="fade">
                                      <p:cBhvr>
                                        <p:cTn id="231" dur="1000"/>
                                        <p:tgtEl>
                                          <p:spTgt spid="16"/>
                                        </p:tgtEl>
                                      </p:cBhvr>
                                    </p:animEffect>
                                    <p:set>
                                      <p:cBhvr>
                                        <p:cTn id="232" dur="1" fill="hold">
                                          <p:stCondLst>
                                            <p:cond delay="999"/>
                                          </p:stCondLst>
                                        </p:cTn>
                                        <p:tgtEl>
                                          <p:spTgt spid="16"/>
                                        </p:tgtEl>
                                        <p:attrNameLst>
                                          <p:attrName>style.visibility</p:attrName>
                                        </p:attrNameLst>
                                      </p:cBhvr>
                                      <p:to>
                                        <p:strVal val="hidden"/>
                                      </p:to>
                                    </p:set>
                                  </p:childTnLst>
                                </p:cTn>
                              </p:par>
                              <p:par>
                                <p:cTn id="233" presetID="31" presetClass="exit" presetSubtype="0" fill="hold" grpId="1" nodeType="withEffect">
                                  <p:stCondLst>
                                    <p:cond delay="0"/>
                                  </p:stCondLst>
                                  <p:childTnLst>
                                    <p:anim calcmode="lin" valueType="num">
                                      <p:cBhvr>
                                        <p:cTn id="234" dur="1000"/>
                                        <p:tgtEl>
                                          <p:spTgt spid="17"/>
                                        </p:tgtEl>
                                        <p:attrNameLst>
                                          <p:attrName>ppt_w</p:attrName>
                                        </p:attrNameLst>
                                      </p:cBhvr>
                                      <p:tavLst>
                                        <p:tav tm="0">
                                          <p:val>
                                            <p:strVal val="ppt_w"/>
                                          </p:val>
                                        </p:tav>
                                        <p:tav tm="100000">
                                          <p:val>
                                            <p:fltVal val="0"/>
                                          </p:val>
                                        </p:tav>
                                      </p:tavLst>
                                    </p:anim>
                                    <p:anim calcmode="lin" valueType="num">
                                      <p:cBhvr>
                                        <p:cTn id="235" dur="1000"/>
                                        <p:tgtEl>
                                          <p:spTgt spid="17"/>
                                        </p:tgtEl>
                                        <p:attrNameLst>
                                          <p:attrName>ppt_h</p:attrName>
                                        </p:attrNameLst>
                                      </p:cBhvr>
                                      <p:tavLst>
                                        <p:tav tm="0">
                                          <p:val>
                                            <p:strVal val="ppt_h"/>
                                          </p:val>
                                        </p:tav>
                                        <p:tav tm="100000">
                                          <p:val>
                                            <p:fltVal val="0"/>
                                          </p:val>
                                        </p:tav>
                                      </p:tavLst>
                                    </p:anim>
                                    <p:anim calcmode="lin" valueType="num">
                                      <p:cBhvr>
                                        <p:cTn id="236" dur="1000"/>
                                        <p:tgtEl>
                                          <p:spTgt spid="17"/>
                                        </p:tgtEl>
                                        <p:attrNameLst>
                                          <p:attrName>style.rotation</p:attrName>
                                        </p:attrNameLst>
                                      </p:cBhvr>
                                      <p:tavLst>
                                        <p:tav tm="0">
                                          <p:val>
                                            <p:fltVal val="0"/>
                                          </p:val>
                                        </p:tav>
                                        <p:tav tm="100000">
                                          <p:val>
                                            <p:fltVal val="90"/>
                                          </p:val>
                                        </p:tav>
                                      </p:tavLst>
                                    </p:anim>
                                    <p:animEffect transition="out" filter="fade">
                                      <p:cBhvr>
                                        <p:cTn id="237" dur="1000"/>
                                        <p:tgtEl>
                                          <p:spTgt spid="17"/>
                                        </p:tgtEl>
                                      </p:cBhvr>
                                    </p:animEffect>
                                    <p:set>
                                      <p:cBhvr>
                                        <p:cTn id="238" dur="1" fill="hold">
                                          <p:stCondLst>
                                            <p:cond delay="999"/>
                                          </p:stCondLst>
                                        </p:cTn>
                                        <p:tgtEl>
                                          <p:spTgt spid="17"/>
                                        </p:tgtEl>
                                        <p:attrNameLst>
                                          <p:attrName>style.visibility</p:attrName>
                                        </p:attrNameLst>
                                      </p:cBhvr>
                                      <p:to>
                                        <p:strVal val="hidden"/>
                                      </p:to>
                                    </p:set>
                                  </p:childTnLst>
                                </p:cTn>
                              </p:par>
                              <p:par>
                                <p:cTn id="239" presetID="31" presetClass="exit" presetSubtype="0" fill="hold" grpId="1" nodeType="withEffect">
                                  <p:stCondLst>
                                    <p:cond delay="0"/>
                                  </p:stCondLst>
                                  <p:childTnLst>
                                    <p:anim calcmode="lin" valueType="num">
                                      <p:cBhvr>
                                        <p:cTn id="240" dur="1000"/>
                                        <p:tgtEl>
                                          <p:spTgt spid="18"/>
                                        </p:tgtEl>
                                        <p:attrNameLst>
                                          <p:attrName>ppt_w</p:attrName>
                                        </p:attrNameLst>
                                      </p:cBhvr>
                                      <p:tavLst>
                                        <p:tav tm="0">
                                          <p:val>
                                            <p:strVal val="ppt_w"/>
                                          </p:val>
                                        </p:tav>
                                        <p:tav tm="100000">
                                          <p:val>
                                            <p:fltVal val="0"/>
                                          </p:val>
                                        </p:tav>
                                      </p:tavLst>
                                    </p:anim>
                                    <p:anim calcmode="lin" valueType="num">
                                      <p:cBhvr>
                                        <p:cTn id="241" dur="1000"/>
                                        <p:tgtEl>
                                          <p:spTgt spid="18"/>
                                        </p:tgtEl>
                                        <p:attrNameLst>
                                          <p:attrName>ppt_h</p:attrName>
                                        </p:attrNameLst>
                                      </p:cBhvr>
                                      <p:tavLst>
                                        <p:tav tm="0">
                                          <p:val>
                                            <p:strVal val="ppt_h"/>
                                          </p:val>
                                        </p:tav>
                                        <p:tav tm="100000">
                                          <p:val>
                                            <p:fltVal val="0"/>
                                          </p:val>
                                        </p:tav>
                                      </p:tavLst>
                                    </p:anim>
                                    <p:anim calcmode="lin" valueType="num">
                                      <p:cBhvr>
                                        <p:cTn id="242" dur="1000"/>
                                        <p:tgtEl>
                                          <p:spTgt spid="18"/>
                                        </p:tgtEl>
                                        <p:attrNameLst>
                                          <p:attrName>style.rotation</p:attrName>
                                        </p:attrNameLst>
                                      </p:cBhvr>
                                      <p:tavLst>
                                        <p:tav tm="0">
                                          <p:val>
                                            <p:fltVal val="0"/>
                                          </p:val>
                                        </p:tav>
                                        <p:tav tm="100000">
                                          <p:val>
                                            <p:fltVal val="90"/>
                                          </p:val>
                                        </p:tav>
                                      </p:tavLst>
                                    </p:anim>
                                    <p:animEffect transition="out" filter="fade">
                                      <p:cBhvr>
                                        <p:cTn id="243" dur="1000"/>
                                        <p:tgtEl>
                                          <p:spTgt spid="18"/>
                                        </p:tgtEl>
                                      </p:cBhvr>
                                    </p:animEffect>
                                    <p:set>
                                      <p:cBhvr>
                                        <p:cTn id="244" dur="1" fill="hold">
                                          <p:stCondLst>
                                            <p:cond delay="999"/>
                                          </p:stCondLst>
                                        </p:cTn>
                                        <p:tgtEl>
                                          <p:spTgt spid="18"/>
                                        </p:tgtEl>
                                        <p:attrNameLst>
                                          <p:attrName>style.visibility</p:attrName>
                                        </p:attrNameLst>
                                      </p:cBhvr>
                                      <p:to>
                                        <p:strVal val="hidden"/>
                                      </p:to>
                                    </p:set>
                                  </p:childTnLst>
                                </p:cTn>
                              </p:par>
                              <p:par>
                                <p:cTn id="245" presetID="2" presetClass="entr" presetSubtype="1" fill="hold" grpId="0" nodeType="withEffect">
                                  <p:stCondLst>
                                    <p:cond delay="0"/>
                                  </p:stCondLst>
                                  <p:childTnLst>
                                    <p:set>
                                      <p:cBhvr>
                                        <p:cTn id="246" dur="1" fill="hold">
                                          <p:stCondLst>
                                            <p:cond delay="0"/>
                                          </p:stCondLst>
                                        </p:cTn>
                                        <p:tgtEl>
                                          <p:spTgt spid="20"/>
                                        </p:tgtEl>
                                        <p:attrNameLst>
                                          <p:attrName>style.visibility</p:attrName>
                                        </p:attrNameLst>
                                      </p:cBhvr>
                                      <p:to>
                                        <p:strVal val="visible"/>
                                      </p:to>
                                    </p:set>
                                    <p:anim calcmode="lin" valueType="num">
                                      <p:cBhvr additive="base">
                                        <p:cTn id="247" dur="1000" fill="hold"/>
                                        <p:tgtEl>
                                          <p:spTgt spid="20"/>
                                        </p:tgtEl>
                                        <p:attrNameLst>
                                          <p:attrName>ppt_x</p:attrName>
                                        </p:attrNameLst>
                                      </p:cBhvr>
                                      <p:tavLst>
                                        <p:tav tm="0">
                                          <p:val>
                                            <p:strVal val="#ppt_x"/>
                                          </p:val>
                                        </p:tav>
                                        <p:tav tm="100000">
                                          <p:val>
                                            <p:strVal val="#ppt_x"/>
                                          </p:val>
                                        </p:tav>
                                      </p:tavLst>
                                    </p:anim>
                                    <p:anim calcmode="lin" valueType="num">
                                      <p:cBhvr additive="base">
                                        <p:cTn id="248" dur="1000" fill="hold"/>
                                        <p:tgtEl>
                                          <p:spTgt spid="20"/>
                                        </p:tgtEl>
                                        <p:attrNameLst>
                                          <p:attrName>ppt_y</p:attrName>
                                        </p:attrNameLst>
                                      </p:cBhvr>
                                      <p:tavLst>
                                        <p:tav tm="0">
                                          <p:val>
                                            <p:strVal val="0-#ppt_h/2"/>
                                          </p:val>
                                        </p:tav>
                                        <p:tav tm="100000">
                                          <p:val>
                                            <p:strVal val="#ppt_y"/>
                                          </p:val>
                                        </p:tav>
                                      </p:tavLst>
                                    </p:anim>
                                  </p:childTnLst>
                                </p:cTn>
                              </p:par>
                            </p:childTnLst>
                          </p:cTn>
                        </p:par>
                        <p:par>
                          <p:cTn id="249" fill="hold">
                            <p:stCondLst>
                              <p:cond delay="1000"/>
                            </p:stCondLst>
                            <p:childTnLst>
                              <p:par>
                                <p:cTn id="250" presetID="1" presetClass="mediacall" presetSubtype="0" fill="hold" nodeType="afterEffect">
                                  <p:stCondLst>
                                    <p:cond delay="0"/>
                                  </p:stCondLst>
                                  <p:childTnLst>
                                    <p:cmd type="call" cmd="playFrom(0.0)">
                                      <p:cBhvr>
                                        <p:cTn id="251" dur="1828" fill="hold"/>
                                        <p:tgtEl>
                                          <p:spTgt spid="23"/>
                                        </p:tgtEl>
                                      </p:cBhvr>
                                    </p:cmd>
                                  </p:childTnLst>
                                </p:cTn>
                              </p:par>
                            </p:childTnLst>
                          </p:cTn>
                        </p:par>
                      </p:childTnLst>
                    </p:cTn>
                  </p:par>
                </p:childTnLst>
              </p:cTn>
              <p:nextCondLst>
                <p:cond evt="onClick" delay="0">
                  <p:tgtEl>
                    <p:spTgt spid="19"/>
                  </p:tgtEl>
                </p:cond>
              </p:nextCondLst>
            </p:seq>
            <p:video>
              <p:cMediaNode vol="80000">
                <p:cTn id="252" fill="hold" display="0">
                  <p:stCondLst>
                    <p:cond delay="indefinite"/>
                  </p:stCondLst>
                  <p:endCondLst>
                    <p:cond evt="onStopAudio" delay="0">
                      <p:tgtEl>
                        <p:sldTgt/>
                      </p:tgtEl>
                    </p:cond>
                  </p:endCondLst>
                </p:cTn>
                <p:tgtEl>
                  <p:spTgt spid="23"/>
                </p:tgtEl>
              </p:cMediaNode>
            </p:video>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E.mp3" descr="PE.mp3">
            <a:hlinkClick r:id="" action="ppaction://media"/>
            <a:extLst>
              <a:ext uri="{FF2B5EF4-FFF2-40B4-BE49-F238E27FC236}">
                <a16:creationId xmlns:a16="http://schemas.microsoft.com/office/drawing/2014/main" xmlns="" id="{A76159B6-A638-E84C-77EF-265AE6584A13}"/>
              </a:ext>
            </a:extLst>
          </p:cNvPr>
          <p:cNvPicPr>
            <a:picLocks noChangeAspect="1"/>
          </p:cNvPicPr>
          <p:nvPr>
            <a:videoFile r:link="rId1"/>
            <p:extLst>
              <p:ext uri="{DAA4B4D4-6D71-4841-9C94-3DE7FCFB9230}">
                <p14:media xmlns:p14="http://schemas.microsoft.com/office/powerpoint/2010/main" xmlns="" r:embed="rId3"/>
              </p:ext>
            </p:extLst>
          </p:nvPr>
        </p:nvPicPr>
        <p:blipFill>
          <a:blip r:embed="rId4"/>
          <a:stretch>
            <a:fillRect/>
          </a:stretch>
        </p:blipFill>
        <p:spPr>
          <a:xfrm>
            <a:off x="8153400" y="247100"/>
            <a:ext cx="812800" cy="812800"/>
          </a:xfrm>
          <a:prstGeom prst="rect">
            <a:avLst/>
          </a:prstGeom>
        </p:spPr>
      </p:pic>
      <p:pic>
        <p:nvPicPr>
          <p:cNvPr id="22" name="Picture 21" descr="Graphical user interface, application&#10;&#10;Description automatically generated">
            <a:extLst>
              <a:ext uri="{FF2B5EF4-FFF2-40B4-BE49-F238E27FC236}">
                <a16:creationId xmlns:a16="http://schemas.microsoft.com/office/drawing/2014/main" xmlns="" id="{51E4EB3F-F5F7-3308-647F-2A398643E4C7}"/>
              </a:ext>
            </a:extLst>
          </p:cNvPr>
          <p:cNvPicPr>
            <a:picLocks noChangeAspect="1"/>
          </p:cNvPicPr>
          <p:nvPr/>
        </p:nvPicPr>
        <p:blipFill rotWithShape="1">
          <a:blip r:embed="rId5" cstate="email">
            <a:extLst>
              <a:ext uri="{28A0092B-C50C-407E-A947-70E740481C1C}">
                <a14:useLocalDpi xmlns:a14="http://schemas.microsoft.com/office/drawing/2010/main" xmlns=""/>
              </a:ext>
            </a:extLst>
          </a:blip>
          <a:srcRect/>
          <a:stretch/>
        </p:blipFill>
        <p:spPr>
          <a:xfrm>
            <a:off x="3794130" y="1715600"/>
            <a:ext cx="4622944" cy="4111392"/>
          </a:xfrm>
          <a:prstGeom prst="rect">
            <a:avLst/>
          </a:prstGeom>
        </p:spPr>
      </p:pic>
      <p:sp>
        <p:nvSpPr>
          <p:cNvPr id="3" name="Rectangle 2"/>
          <p:cNvSpPr/>
          <p:nvPr/>
        </p:nvSpPr>
        <p:spPr>
          <a:xfrm>
            <a:off x="1555751" y="47626"/>
            <a:ext cx="2257430" cy="1676400"/>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19525" y="22225"/>
            <a:ext cx="2257430" cy="1676400"/>
          </a:xfrm>
          <a:prstGeom prst="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08689" y="22226"/>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97870" y="22225"/>
            <a:ext cx="2257430" cy="1676400"/>
          </a:xfrm>
          <a:prstGeom prst="rect">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36700" y="1714501"/>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23412" y="1732449"/>
            <a:ext cx="2257430" cy="1676400"/>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15045" y="1714501"/>
            <a:ext cx="2257430" cy="1676400"/>
          </a:xfrm>
          <a:prstGeom prst="rect">
            <a:avLst/>
          </a:prstGeom>
          <a:solidFill>
            <a:srgbClr val="1B89E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91526" y="1714500"/>
            <a:ext cx="2257430" cy="1676400"/>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43044" y="3425825"/>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19525" y="3425824"/>
            <a:ext cx="2257430" cy="1676400"/>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08689" y="3425825"/>
            <a:ext cx="2257430" cy="1676400"/>
          </a:xfrm>
          <a:prstGeom prst="rect">
            <a:avLst/>
          </a:prstGeom>
          <a:solidFill>
            <a:srgbClr val="0033C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85170" y="3425824"/>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36700" y="5118100"/>
            <a:ext cx="2257430" cy="1727201"/>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813181" y="5118099"/>
            <a:ext cx="2257430" cy="1727201"/>
          </a:xfrm>
          <a:prstGeom prst="rect">
            <a:avLst/>
          </a:prstGeom>
          <a:solidFill>
            <a:srgbClr val="6600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02345" y="5118100"/>
            <a:ext cx="2257430" cy="1727201"/>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391526" y="5118099"/>
            <a:ext cx="2257430" cy="1727201"/>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924800" y="5981699"/>
            <a:ext cx="2514600" cy="723901"/>
          </a:xfrm>
          <a:prstGeom prst="round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SHOW</a:t>
            </a:r>
            <a:endParaRPr lang="en-US" b="1" dirty="0"/>
          </a:p>
        </p:txBody>
      </p:sp>
      <p:sp>
        <p:nvSpPr>
          <p:cNvPr id="20" name="Rounded Rectangle 19"/>
          <p:cNvSpPr/>
          <p:nvPr/>
        </p:nvSpPr>
        <p:spPr>
          <a:xfrm>
            <a:off x="2116493" y="86880"/>
            <a:ext cx="7772400" cy="1143000"/>
          </a:xfrm>
          <a:prstGeom prst="roundRect">
            <a:avLst/>
          </a:prstGeom>
          <a:solidFill>
            <a:srgbClr val="66FFFF"/>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ysClr val="windowText" lastClr="000000"/>
                </a:solidFill>
              </a:rPr>
              <a:t>P.E.</a:t>
            </a:r>
            <a:endParaRPr lang="en-US" sz="4000" b="1" dirty="0">
              <a:solidFill>
                <a:sysClr val="windowText" lastClr="000000"/>
              </a:solidFill>
            </a:endParaRPr>
          </a:p>
        </p:txBody>
      </p:sp>
    </p:spTree>
    <p:extLst>
      <p:ext uri="{BB962C8B-B14F-4D97-AF65-F5344CB8AC3E}">
        <p14:creationId xmlns:p14="http://schemas.microsoft.com/office/powerpoint/2010/main" xmlns="" val="33847112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grpId="0" nodeType="clickEffect">
                                  <p:stCondLst>
                                    <p:cond delay="0"/>
                                  </p:stCondLst>
                                  <p:childTnLst>
                                    <p:anim calcmode="lin" valueType="num">
                                      <p:cBhvr>
                                        <p:cTn id="15" dur="1000"/>
                                        <p:tgtEl>
                                          <p:spTgt spid="4"/>
                                        </p:tgtEl>
                                        <p:attrNameLst>
                                          <p:attrName>ppt_w</p:attrName>
                                        </p:attrNameLst>
                                      </p:cBhvr>
                                      <p:tavLst>
                                        <p:tav tm="0">
                                          <p:val>
                                            <p:strVal val="ppt_w"/>
                                          </p:val>
                                        </p:tav>
                                        <p:tav tm="100000">
                                          <p:val>
                                            <p:fltVal val="0"/>
                                          </p:val>
                                        </p:tav>
                                      </p:tavLst>
                                    </p:anim>
                                    <p:anim calcmode="lin" valueType="num">
                                      <p:cBhvr>
                                        <p:cTn id="16" dur="1000"/>
                                        <p:tgtEl>
                                          <p:spTgt spid="4"/>
                                        </p:tgtEl>
                                        <p:attrNameLst>
                                          <p:attrName>ppt_h</p:attrName>
                                        </p:attrNameLst>
                                      </p:cBhvr>
                                      <p:tavLst>
                                        <p:tav tm="0">
                                          <p:val>
                                            <p:strVal val="ppt_h"/>
                                          </p:val>
                                        </p:tav>
                                        <p:tav tm="100000">
                                          <p:val>
                                            <p:fltVal val="0"/>
                                          </p:val>
                                        </p:tav>
                                      </p:tavLst>
                                    </p:anim>
                                    <p:anim calcmode="lin" valueType="num">
                                      <p:cBhvr>
                                        <p:cTn id="17" dur="1000"/>
                                        <p:tgtEl>
                                          <p:spTgt spid="4"/>
                                        </p:tgtEl>
                                        <p:attrNameLst>
                                          <p:attrName>style.rotation</p:attrName>
                                        </p:attrNameLst>
                                      </p:cBhvr>
                                      <p:tavLst>
                                        <p:tav tm="0">
                                          <p:val>
                                            <p:fltVal val="0"/>
                                          </p:val>
                                        </p:tav>
                                        <p:tav tm="100000">
                                          <p:val>
                                            <p:fltVal val="90"/>
                                          </p:val>
                                        </p:tav>
                                      </p:tavLst>
                                    </p:anim>
                                    <p:animEffect transition="out" filter="fade">
                                      <p:cBhvr>
                                        <p:cTn id="18" dur="1000"/>
                                        <p:tgtEl>
                                          <p:spTgt spid="4"/>
                                        </p:tgtEl>
                                      </p:cBhvr>
                                    </p:animEffect>
                                    <p:set>
                                      <p:cBhvr>
                                        <p:cTn id="19"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31" presetClass="exit" presetSubtype="0" fill="hold" grpId="0" nodeType="clickEffect">
                                  <p:stCondLst>
                                    <p:cond delay="0"/>
                                  </p:stCondLst>
                                  <p:childTnLst>
                                    <p:anim calcmode="lin" valueType="num">
                                      <p:cBhvr>
                                        <p:cTn id="24" dur="1000"/>
                                        <p:tgtEl>
                                          <p:spTgt spid="5"/>
                                        </p:tgtEl>
                                        <p:attrNameLst>
                                          <p:attrName>ppt_w</p:attrName>
                                        </p:attrNameLst>
                                      </p:cBhvr>
                                      <p:tavLst>
                                        <p:tav tm="0">
                                          <p:val>
                                            <p:strVal val="ppt_w"/>
                                          </p:val>
                                        </p:tav>
                                        <p:tav tm="100000">
                                          <p:val>
                                            <p:fltVal val="0"/>
                                          </p:val>
                                        </p:tav>
                                      </p:tavLst>
                                    </p:anim>
                                    <p:anim calcmode="lin" valueType="num">
                                      <p:cBhvr>
                                        <p:cTn id="25" dur="1000"/>
                                        <p:tgtEl>
                                          <p:spTgt spid="5"/>
                                        </p:tgtEl>
                                        <p:attrNameLst>
                                          <p:attrName>ppt_h</p:attrName>
                                        </p:attrNameLst>
                                      </p:cBhvr>
                                      <p:tavLst>
                                        <p:tav tm="0">
                                          <p:val>
                                            <p:strVal val="ppt_h"/>
                                          </p:val>
                                        </p:tav>
                                        <p:tav tm="100000">
                                          <p:val>
                                            <p:fltVal val="0"/>
                                          </p:val>
                                        </p:tav>
                                      </p:tavLst>
                                    </p:anim>
                                    <p:anim calcmode="lin" valueType="num">
                                      <p:cBhvr>
                                        <p:cTn id="26" dur="1000"/>
                                        <p:tgtEl>
                                          <p:spTgt spid="5"/>
                                        </p:tgtEl>
                                        <p:attrNameLst>
                                          <p:attrName>style.rotation</p:attrName>
                                        </p:attrNameLst>
                                      </p:cBhvr>
                                      <p:tavLst>
                                        <p:tav tm="0">
                                          <p:val>
                                            <p:fltVal val="0"/>
                                          </p:val>
                                        </p:tav>
                                        <p:tav tm="100000">
                                          <p:val>
                                            <p:fltVal val="90"/>
                                          </p:val>
                                        </p:tav>
                                      </p:tavLst>
                                    </p:anim>
                                    <p:animEffect transition="out" filter="fade">
                                      <p:cBhvr>
                                        <p:cTn id="27" dur="1000"/>
                                        <p:tgtEl>
                                          <p:spTgt spid="5"/>
                                        </p:tgtEl>
                                      </p:cBhvr>
                                    </p:animEffect>
                                    <p:set>
                                      <p:cBhvr>
                                        <p:cTn id="28"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31" presetClass="exit" presetSubtype="0" fill="hold" grpId="0" nodeType="clickEffect">
                                  <p:stCondLst>
                                    <p:cond delay="0"/>
                                  </p:stCondLst>
                                  <p:childTnLst>
                                    <p:anim calcmode="lin" valueType="num">
                                      <p:cBhvr>
                                        <p:cTn id="33" dur="1000"/>
                                        <p:tgtEl>
                                          <p:spTgt spid="6"/>
                                        </p:tgtEl>
                                        <p:attrNameLst>
                                          <p:attrName>ppt_w</p:attrName>
                                        </p:attrNameLst>
                                      </p:cBhvr>
                                      <p:tavLst>
                                        <p:tav tm="0">
                                          <p:val>
                                            <p:strVal val="ppt_w"/>
                                          </p:val>
                                        </p:tav>
                                        <p:tav tm="100000">
                                          <p:val>
                                            <p:fltVal val="0"/>
                                          </p:val>
                                        </p:tav>
                                      </p:tavLst>
                                    </p:anim>
                                    <p:anim calcmode="lin" valueType="num">
                                      <p:cBhvr>
                                        <p:cTn id="34" dur="1000"/>
                                        <p:tgtEl>
                                          <p:spTgt spid="6"/>
                                        </p:tgtEl>
                                        <p:attrNameLst>
                                          <p:attrName>ppt_h</p:attrName>
                                        </p:attrNameLst>
                                      </p:cBhvr>
                                      <p:tavLst>
                                        <p:tav tm="0">
                                          <p:val>
                                            <p:strVal val="ppt_h"/>
                                          </p:val>
                                        </p:tav>
                                        <p:tav tm="100000">
                                          <p:val>
                                            <p:fltVal val="0"/>
                                          </p:val>
                                        </p:tav>
                                      </p:tavLst>
                                    </p:anim>
                                    <p:anim calcmode="lin" valueType="num">
                                      <p:cBhvr>
                                        <p:cTn id="35" dur="1000"/>
                                        <p:tgtEl>
                                          <p:spTgt spid="6"/>
                                        </p:tgtEl>
                                        <p:attrNameLst>
                                          <p:attrName>style.rotation</p:attrName>
                                        </p:attrNameLst>
                                      </p:cBhvr>
                                      <p:tavLst>
                                        <p:tav tm="0">
                                          <p:val>
                                            <p:fltVal val="0"/>
                                          </p:val>
                                        </p:tav>
                                        <p:tav tm="100000">
                                          <p:val>
                                            <p:fltVal val="90"/>
                                          </p:val>
                                        </p:tav>
                                      </p:tavLst>
                                    </p:anim>
                                    <p:animEffect transition="out" filter="fade">
                                      <p:cBhvr>
                                        <p:cTn id="36" dur="1000"/>
                                        <p:tgtEl>
                                          <p:spTgt spid="6"/>
                                        </p:tgtEl>
                                      </p:cBhvr>
                                    </p:animEffect>
                                    <p:set>
                                      <p:cBhvr>
                                        <p:cTn id="3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grpId="0" nodeType="clickEffect">
                                  <p:stCondLst>
                                    <p:cond delay="0"/>
                                  </p:stCondLst>
                                  <p:childTnLst>
                                    <p:anim calcmode="lin" valueType="num">
                                      <p:cBhvr>
                                        <p:cTn id="42" dur="1000"/>
                                        <p:tgtEl>
                                          <p:spTgt spid="7"/>
                                        </p:tgtEl>
                                        <p:attrNameLst>
                                          <p:attrName>ppt_w</p:attrName>
                                        </p:attrNameLst>
                                      </p:cBhvr>
                                      <p:tavLst>
                                        <p:tav tm="0">
                                          <p:val>
                                            <p:strVal val="ppt_w"/>
                                          </p:val>
                                        </p:tav>
                                        <p:tav tm="100000">
                                          <p:val>
                                            <p:fltVal val="0"/>
                                          </p:val>
                                        </p:tav>
                                      </p:tavLst>
                                    </p:anim>
                                    <p:anim calcmode="lin" valueType="num">
                                      <p:cBhvr>
                                        <p:cTn id="43" dur="1000"/>
                                        <p:tgtEl>
                                          <p:spTgt spid="7"/>
                                        </p:tgtEl>
                                        <p:attrNameLst>
                                          <p:attrName>ppt_h</p:attrName>
                                        </p:attrNameLst>
                                      </p:cBhvr>
                                      <p:tavLst>
                                        <p:tav tm="0">
                                          <p:val>
                                            <p:strVal val="ppt_h"/>
                                          </p:val>
                                        </p:tav>
                                        <p:tav tm="100000">
                                          <p:val>
                                            <p:fltVal val="0"/>
                                          </p:val>
                                        </p:tav>
                                      </p:tavLst>
                                    </p:anim>
                                    <p:anim calcmode="lin" valueType="num">
                                      <p:cBhvr>
                                        <p:cTn id="44" dur="1000"/>
                                        <p:tgtEl>
                                          <p:spTgt spid="7"/>
                                        </p:tgtEl>
                                        <p:attrNameLst>
                                          <p:attrName>style.rotation</p:attrName>
                                        </p:attrNameLst>
                                      </p:cBhvr>
                                      <p:tavLst>
                                        <p:tav tm="0">
                                          <p:val>
                                            <p:fltVal val="0"/>
                                          </p:val>
                                        </p:tav>
                                        <p:tav tm="100000">
                                          <p:val>
                                            <p:fltVal val="90"/>
                                          </p:val>
                                        </p:tav>
                                      </p:tavLst>
                                    </p:anim>
                                    <p:animEffect transition="out" filter="fade">
                                      <p:cBhvr>
                                        <p:cTn id="45" dur="1000"/>
                                        <p:tgtEl>
                                          <p:spTgt spid="7"/>
                                        </p:tgtEl>
                                      </p:cBhvr>
                                    </p:animEffect>
                                    <p:set>
                                      <p:cBhvr>
                                        <p:cTn id="4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31" presetClass="exit" presetSubtype="0" fill="hold" grpId="0" nodeType="clickEffect">
                                  <p:stCondLst>
                                    <p:cond delay="0"/>
                                  </p:stCondLst>
                                  <p:childTnLst>
                                    <p:anim calcmode="lin" valueType="num">
                                      <p:cBhvr>
                                        <p:cTn id="51" dur="1000"/>
                                        <p:tgtEl>
                                          <p:spTgt spid="8"/>
                                        </p:tgtEl>
                                        <p:attrNameLst>
                                          <p:attrName>ppt_w</p:attrName>
                                        </p:attrNameLst>
                                      </p:cBhvr>
                                      <p:tavLst>
                                        <p:tav tm="0">
                                          <p:val>
                                            <p:strVal val="ppt_w"/>
                                          </p:val>
                                        </p:tav>
                                        <p:tav tm="100000">
                                          <p:val>
                                            <p:fltVal val="0"/>
                                          </p:val>
                                        </p:tav>
                                      </p:tavLst>
                                    </p:anim>
                                    <p:anim calcmode="lin" valueType="num">
                                      <p:cBhvr>
                                        <p:cTn id="52" dur="1000"/>
                                        <p:tgtEl>
                                          <p:spTgt spid="8"/>
                                        </p:tgtEl>
                                        <p:attrNameLst>
                                          <p:attrName>ppt_h</p:attrName>
                                        </p:attrNameLst>
                                      </p:cBhvr>
                                      <p:tavLst>
                                        <p:tav tm="0">
                                          <p:val>
                                            <p:strVal val="ppt_h"/>
                                          </p:val>
                                        </p:tav>
                                        <p:tav tm="100000">
                                          <p:val>
                                            <p:fltVal val="0"/>
                                          </p:val>
                                        </p:tav>
                                      </p:tavLst>
                                    </p:anim>
                                    <p:anim calcmode="lin" valueType="num">
                                      <p:cBhvr>
                                        <p:cTn id="53" dur="1000"/>
                                        <p:tgtEl>
                                          <p:spTgt spid="8"/>
                                        </p:tgtEl>
                                        <p:attrNameLst>
                                          <p:attrName>style.rotation</p:attrName>
                                        </p:attrNameLst>
                                      </p:cBhvr>
                                      <p:tavLst>
                                        <p:tav tm="0">
                                          <p:val>
                                            <p:fltVal val="0"/>
                                          </p:val>
                                        </p:tav>
                                        <p:tav tm="100000">
                                          <p:val>
                                            <p:fltVal val="90"/>
                                          </p:val>
                                        </p:tav>
                                      </p:tavLst>
                                    </p:anim>
                                    <p:animEffect transition="out" filter="fade">
                                      <p:cBhvr>
                                        <p:cTn id="54" dur="1000"/>
                                        <p:tgtEl>
                                          <p:spTgt spid="8"/>
                                        </p:tgtEl>
                                      </p:cBhvr>
                                    </p:animEffect>
                                    <p:set>
                                      <p:cBhvr>
                                        <p:cTn id="5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31" presetClass="exit" presetSubtype="0" fill="hold" grpId="0" nodeType="clickEffect">
                                  <p:stCondLst>
                                    <p:cond delay="0"/>
                                  </p:stCondLst>
                                  <p:childTnLst>
                                    <p:anim calcmode="lin" valueType="num">
                                      <p:cBhvr>
                                        <p:cTn id="60" dur="1000"/>
                                        <p:tgtEl>
                                          <p:spTgt spid="9"/>
                                        </p:tgtEl>
                                        <p:attrNameLst>
                                          <p:attrName>ppt_w</p:attrName>
                                        </p:attrNameLst>
                                      </p:cBhvr>
                                      <p:tavLst>
                                        <p:tav tm="0">
                                          <p:val>
                                            <p:strVal val="ppt_w"/>
                                          </p:val>
                                        </p:tav>
                                        <p:tav tm="100000">
                                          <p:val>
                                            <p:fltVal val="0"/>
                                          </p:val>
                                        </p:tav>
                                      </p:tavLst>
                                    </p:anim>
                                    <p:anim calcmode="lin" valueType="num">
                                      <p:cBhvr>
                                        <p:cTn id="61" dur="1000"/>
                                        <p:tgtEl>
                                          <p:spTgt spid="9"/>
                                        </p:tgtEl>
                                        <p:attrNameLst>
                                          <p:attrName>ppt_h</p:attrName>
                                        </p:attrNameLst>
                                      </p:cBhvr>
                                      <p:tavLst>
                                        <p:tav tm="0">
                                          <p:val>
                                            <p:strVal val="ppt_h"/>
                                          </p:val>
                                        </p:tav>
                                        <p:tav tm="100000">
                                          <p:val>
                                            <p:fltVal val="0"/>
                                          </p:val>
                                        </p:tav>
                                      </p:tavLst>
                                    </p:anim>
                                    <p:anim calcmode="lin" valueType="num">
                                      <p:cBhvr>
                                        <p:cTn id="62" dur="1000"/>
                                        <p:tgtEl>
                                          <p:spTgt spid="9"/>
                                        </p:tgtEl>
                                        <p:attrNameLst>
                                          <p:attrName>style.rotation</p:attrName>
                                        </p:attrNameLst>
                                      </p:cBhvr>
                                      <p:tavLst>
                                        <p:tav tm="0">
                                          <p:val>
                                            <p:fltVal val="0"/>
                                          </p:val>
                                        </p:tav>
                                        <p:tav tm="100000">
                                          <p:val>
                                            <p:fltVal val="90"/>
                                          </p:val>
                                        </p:tav>
                                      </p:tavLst>
                                    </p:anim>
                                    <p:animEffect transition="out" filter="fade">
                                      <p:cBhvr>
                                        <p:cTn id="63" dur="1000"/>
                                        <p:tgtEl>
                                          <p:spTgt spid="9"/>
                                        </p:tgtEl>
                                      </p:cBhvr>
                                    </p:animEffect>
                                    <p:set>
                                      <p:cBhvr>
                                        <p:cTn id="64"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31" presetClass="exit" presetSubtype="0" fill="hold" grpId="0" nodeType="clickEffect">
                                  <p:stCondLst>
                                    <p:cond delay="0"/>
                                  </p:stCondLst>
                                  <p:childTnLst>
                                    <p:anim calcmode="lin" valueType="num">
                                      <p:cBhvr>
                                        <p:cTn id="69" dur="1000"/>
                                        <p:tgtEl>
                                          <p:spTgt spid="10"/>
                                        </p:tgtEl>
                                        <p:attrNameLst>
                                          <p:attrName>ppt_w</p:attrName>
                                        </p:attrNameLst>
                                      </p:cBhvr>
                                      <p:tavLst>
                                        <p:tav tm="0">
                                          <p:val>
                                            <p:strVal val="ppt_w"/>
                                          </p:val>
                                        </p:tav>
                                        <p:tav tm="100000">
                                          <p:val>
                                            <p:fltVal val="0"/>
                                          </p:val>
                                        </p:tav>
                                      </p:tavLst>
                                    </p:anim>
                                    <p:anim calcmode="lin" valueType="num">
                                      <p:cBhvr>
                                        <p:cTn id="70" dur="1000"/>
                                        <p:tgtEl>
                                          <p:spTgt spid="10"/>
                                        </p:tgtEl>
                                        <p:attrNameLst>
                                          <p:attrName>ppt_h</p:attrName>
                                        </p:attrNameLst>
                                      </p:cBhvr>
                                      <p:tavLst>
                                        <p:tav tm="0">
                                          <p:val>
                                            <p:strVal val="ppt_h"/>
                                          </p:val>
                                        </p:tav>
                                        <p:tav tm="100000">
                                          <p:val>
                                            <p:fltVal val="0"/>
                                          </p:val>
                                        </p:tav>
                                      </p:tavLst>
                                    </p:anim>
                                    <p:anim calcmode="lin" valueType="num">
                                      <p:cBhvr>
                                        <p:cTn id="71" dur="1000"/>
                                        <p:tgtEl>
                                          <p:spTgt spid="10"/>
                                        </p:tgtEl>
                                        <p:attrNameLst>
                                          <p:attrName>style.rotation</p:attrName>
                                        </p:attrNameLst>
                                      </p:cBhvr>
                                      <p:tavLst>
                                        <p:tav tm="0">
                                          <p:val>
                                            <p:fltVal val="0"/>
                                          </p:val>
                                        </p:tav>
                                        <p:tav tm="100000">
                                          <p:val>
                                            <p:fltVal val="90"/>
                                          </p:val>
                                        </p:tav>
                                      </p:tavLst>
                                    </p:anim>
                                    <p:animEffect transition="out" filter="fade">
                                      <p:cBhvr>
                                        <p:cTn id="72" dur="1000"/>
                                        <p:tgtEl>
                                          <p:spTgt spid="10"/>
                                        </p:tgtEl>
                                      </p:cBhvr>
                                    </p:animEffect>
                                    <p:set>
                                      <p:cBhvr>
                                        <p:cTn id="73"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4" restart="whenNotActive" fill="hold" evtFilter="cancelBubble" nodeType="interactiveSeq">
                <p:stCondLst>
                  <p:cond evt="onClick" delay="0">
                    <p:tgtEl>
                      <p:spTgt spid="11"/>
                    </p:tgtEl>
                  </p:cond>
                </p:stCondLst>
                <p:endSync evt="end" delay="0">
                  <p:rtn val="all"/>
                </p:endSync>
                <p:childTnLst>
                  <p:par>
                    <p:cTn id="75" fill="hold">
                      <p:stCondLst>
                        <p:cond delay="0"/>
                      </p:stCondLst>
                      <p:childTnLst>
                        <p:par>
                          <p:cTn id="76" fill="hold">
                            <p:stCondLst>
                              <p:cond delay="0"/>
                            </p:stCondLst>
                            <p:childTnLst>
                              <p:par>
                                <p:cTn id="77" presetID="31" presetClass="exit" presetSubtype="0" fill="hold" grpId="0" nodeType="clickEffect">
                                  <p:stCondLst>
                                    <p:cond delay="0"/>
                                  </p:stCondLst>
                                  <p:childTnLst>
                                    <p:anim calcmode="lin" valueType="num">
                                      <p:cBhvr>
                                        <p:cTn id="78" dur="1000"/>
                                        <p:tgtEl>
                                          <p:spTgt spid="11"/>
                                        </p:tgtEl>
                                        <p:attrNameLst>
                                          <p:attrName>ppt_w</p:attrName>
                                        </p:attrNameLst>
                                      </p:cBhvr>
                                      <p:tavLst>
                                        <p:tav tm="0">
                                          <p:val>
                                            <p:strVal val="ppt_w"/>
                                          </p:val>
                                        </p:tav>
                                        <p:tav tm="100000">
                                          <p:val>
                                            <p:fltVal val="0"/>
                                          </p:val>
                                        </p:tav>
                                      </p:tavLst>
                                    </p:anim>
                                    <p:anim calcmode="lin" valueType="num">
                                      <p:cBhvr>
                                        <p:cTn id="79" dur="1000"/>
                                        <p:tgtEl>
                                          <p:spTgt spid="11"/>
                                        </p:tgtEl>
                                        <p:attrNameLst>
                                          <p:attrName>ppt_h</p:attrName>
                                        </p:attrNameLst>
                                      </p:cBhvr>
                                      <p:tavLst>
                                        <p:tav tm="0">
                                          <p:val>
                                            <p:strVal val="ppt_h"/>
                                          </p:val>
                                        </p:tav>
                                        <p:tav tm="100000">
                                          <p:val>
                                            <p:fltVal val="0"/>
                                          </p:val>
                                        </p:tav>
                                      </p:tavLst>
                                    </p:anim>
                                    <p:anim calcmode="lin" valueType="num">
                                      <p:cBhvr>
                                        <p:cTn id="80" dur="1000"/>
                                        <p:tgtEl>
                                          <p:spTgt spid="11"/>
                                        </p:tgtEl>
                                        <p:attrNameLst>
                                          <p:attrName>style.rotation</p:attrName>
                                        </p:attrNameLst>
                                      </p:cBhvr>
                                      <p:tavLst>
                                        <p:tav tm="0">
                                          <p:val>
                                            <p:fltVal val="0"/>
                                          </p:val>
                                        </p:tav>
                                        <p:tav tm="100000">
                                          <p:val>
                                            <p:fltVal val="90"/>
                                          </p:val>
                                        </p:tav>
                                      </p:tavLst>
                                    </p:anim>
                                    <p:animEffect transition="out" filter="fade">
                                      <p:cBhvr>
                                        <p:cTn id="81" dur="1000"/>
                                        <p:tgtEl>
                                          <p:spTgt spid="11"/>
                                        </p:tgtEl>
                                      </p:cBhvr>
                                    </p:animEffect>
                                    <p:set>
                                      <p:cBhvr>
                                        <p:cTn id="82"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3" restart="whenNotActive" fill="hold" evtFilter="cancelBubble" nodeType="interactiveSeq">
                <p:stCondLst>
                  <p:cond evt="onClick" delay="0">
                    <p:tgtEl>
                      <p:spTgt spid="12"/>
                    </p:tgtEl>
                  </p:cond>
                </p:stCondLst>
                <p:endSync evt="end" delay="0">
                  <p:rtn val="all"/>
                </p:endSync>
                <p:childTnLst>
                  <p:par>
                    <p:cTn id="84" fill="hold">
                      <p:stCondLst>
                        <p:cond delay="0"/>
                      </p:stCondLst>
                      <p:childTnLst>
                        <p:par>
                          <p:cTn id="85" fill="hold">
                            <p:stCondLst>
                              <p:cond delay="0"/>
                            </p:stCondLst>
                            <p:childTnLst>
                              <p:par>
                                <p:cTn id="86" presetID="31" presetClass="exit" presetSubtype="0" fill="hold" grpId="0" nodeType="clickEffect">
                                  <p:stCondLst>
                                    <p:cond delay="0"/>
                                  </p:stCondLst>
                                  <p:childTnLst>
                                    <p:anim calcmode="lin" valueType="num">
                                      <p:cBhvr>
                                        <p:cTn id="87" dur="1000"/>
                                        <p:tgtEl>
                                          <p:spTgt spid="12"/>
                                        </p:tgtEl>
                                        <p:attrNameLst>
                                          <p:attrName>ppt_w</p:attrName>
                                        </p:attrNameLst>
                                      </p:cBhvr>
                                      <p:tavLst>
                                        <p:tav tm="0">
                                          <p:val>
                                            <p:strVal val="ppt_w"/>
                                          </p:val>
                                        </p:tav>
                                        <p:tav tm="100000">
                                          <p:val>
                                            <p:fltVal val="0"/>
                                          </p:val>
                                        </p:tav>
                                      </p:tavLst>
                                    </p:anim>
                                    <p:anim calcmode="lin" valueType="num">
                                      <p:cBhvr>
                                        <p:cTn id="88" dur="1000"/>
                                        <p:tgtEl>
                                          <p:spTgt spid="12"/>
                                        </p:tgtEl>
                                        <p:attrNameLst>
                                          <p:attrName>ppt_h</p:attrName>
                                        </p:attrNameLst>
                                      </p:cBhvr>
                                      <p:tavLst>
                                        <p:tav tm="0">
                                          <p:val>
                                            <p:strVal val="ppt_h"/>
                                          </p:val>
                                        </p:tav>
                                        <p:tav tm="100000">
                                          <p:val>
                                            <p:fltVal val="0"/>
                                          </p:val>
                                        </p:tav>
                                      </p:tavLst>
                                    </p:anim>
                                    <p:anim calcmode="lin" valueType="num">
                                      <p:cBhvr>
                                        <p:cTn id="89" dur="1000"/>
                                        <p:tgtEl>
                                          <p:spTgt spid="12"/>
                                        </p:tgtEl>
                                        <p:attrNameLst>
                                          <p:attrName>style.rotation</p:attrName>
                                        </p:attrNameLst>
                                      </p:cBhvr>
                                      <p:tavLst>
                                        <p:tav tm="0">
                                          <p:val>
                                            <p:fltVal val="0"/>
                                          </p:val>
                                        </p:tav>
                                        <p:tav tm="100000">
                                          <p:val>
                                            <p:fltVal val="90"/>
                                          </p:val>
                                        </p:tav>
                                      </p:tavLst>
                                    </p:anim>
                                    <p:animEffect transition="out" filter="fade">
                                      <p:cBhvr>
                                        <p:cTn id="90" dur="1000"/>
                                        <p:tgtEl>
                                          <p:spTgt spid="12"/>
                                        </p:tgtEl>
                                      </p:cBhvr>
                                    </p:animEffect>
                                    <p:set>
                                      <p:cBhvr>
                                        <p:cTn id="91"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2" restart="whenNotActive" fill="hold" evtFilter="cancelBubble" nodeType="interactiveSeq">
                <p:stCondLst>
                  <p:cond evt="onClick" delay="0">
                    <p:tgtEl>
                      <p:spTgt spid="13"/>
                    </p:tgtEl>
                  </p:cond>
                </p:stCondLst>
                <p:endSync evt="end" delay="0">
                  <p:rtn val="all"/>
                </p:endSync>
                <p:childTnLst>
                  <p:par>
                    <p:cTn id="93" fill="hold">
                      <p:stCondLst>
                        <p:cond delay="0"/>
                      </p:stCondLst>
                      <p:childTnLst>
                        <p:par>
                          <p:cTn id="94" fill="hold">
                            <p:stCondLst>
                              <p:cond delay="0"/>
                            </p:stCondLst>
                            <p:childTnLst>
                              <p:par>
                                <p:cTn id="95" presetID="31" presetClass="exit" presetSubtype="0" fill="hold" grpId="0" nodeType="clickEffect">
                                  <p:stCondLst>
                                    <p:cond delay="0"/>
                                  </p:stCondLst>
                                  <p:childTnLst>
                                    <p:anim calcmode="lin" valueType="num">
                                      <p:cBhvr>
                                        <p:cTn id="96" dur="1000"/>
                                        <p:tgtEl>
                                          <p:spTgt spid="13"/>
                                        </p:tgtEl>
                                        <p:attrNameLst>
                                          <p:attrName>ppt_w</p:attrName>
                                        </p:attrNameLst>
                                      </p:cBhvr>
                                      <p:tavLst>
                                        <p:tav tm="0">
                                          <p:val>
                                            <p:strVal val="ppt_w"/>
                                          </p:val>
                                        </p:tav>
                                        <p:tav tm="100000">
                                          <p:val>
                                            <p:fltVal val="0"/>
                                          </p:val>
                                        </p:tav>
                                      </p:tavLst>
                                    </p:anim>
                                    <p:anim calcmode="lin" valueType="num">
                                      <p:cBhvr>
                                        <p:cTn id="97" dur="1000"/>
                                        <p:tgtEl>
                                          <p:spTgt spid="13"/>
                                        </p:tgtEl>
                                        <p:attrNameLst>
                                          <p:attrName>ppt_h</p:attrName>
                                        </p:attrNameLst>
                                      </p:cBhvr>
                                      <p:tavLst>
                                        <p:tav tm="0">
                                          <p:val>
                                            <p:strVal val="ppt_h"/>
                                          </p:val>
                                        </p:tav>
                                        <p:tav tm="100000">
                                          <p:val>
                                            <p:fltVal val="0"/>
                                          </p:val>
                                        </p:tav>
                                      </p:tavLst>
                                    </p:anim>
                                    <p:anim calcmode="lin" valueType="num">
                                      <p:cBhvr>
                                        <p:cTn id="98" dur="1000"/>
                                        <p:tgtEl>
                                          <p:spTgt spid="13"/>
                                        </p:tgtEl>
                                        <p:attrNameLst>
                                          <p:attrName>style.rotation</p:attrName>
                                        </p:attrNameLst>
                                      </p:cBhvr>
                                      <p:tavLst>
                                        <p:tav tm="0">
                                          <p:val>
                                            <p:fltVal val="0"/>
                                          </p:val>
                                        </p:tav>
                                        <p:tav tm="100000">
                                          <p:val>
                                            <p:fltVal val="90"/>
                                          </p:val>
                                        </p:tav>
                                      </p:tavLst>
                                    </p:anim>
                                    <p:animEffect transition="out" filter="fade">
                                      <p:cBhvr>
                                        <p:cTn id="99" dur="1000"/>
                                        <p:tgtEl>
                                          <p:spTgt spid="13"/>
                                        </p:tgtEl>
                                      </p:cBhvr>
                                    </p:animEffect>
                                    <p:set>
                                      <p:cBhvr>
                                        <p:cTn id="100"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01" restart="whenNotActive" fill="hold" evtFilter="cancelBubble" nodeType="interactiveSeq">
                <p:stCondLst>
                  <p:cond evt="onClick" delay="0">
                    <p:tgtEl>
                      <p:spTgt spid="14"/>
                    </p:tgtEl>
                  </p:cond>
                </p:stCondLst>
                <p:endSync evt="end" delay="0">
                  <p:rtn val="all"/>
                </p:endSync>
                <p:childTnLst>
                  <p:par>
                    <p:cTn id="102" fill="hold">
                      <p:stCondLst>
                        <p:cond delay="0"/>
                      </p:stCondLst>
                      <p:childTnLst>
                        <p:par>
                          <p:cTn id="103" fill="hold">
                            <p:stCondLst>
                              <p:cond delay="0"/>
                            </p:stCondLst>
                            <p:childTnLst>
                              <p:par>
                                <p:cTn id="104" presetID="31" presetClass="exit" presetSubtype="0" fill="hold" grpId="0" nodeType="clickEffect">
                                  <p:stCondLst>
                                    <p:cond delay="0"/>
                                  </p:stCondLst>
                                  <p:childTnLst>
                                    <p:anim calcmode="lin" valueType="num">
                                      <p:cBhvr>
                                        <p:cTn id="105" dur="1000"/>
                                        <p:tgtEl>
                                          <p:spTgt spid="14"/>
                                        </p:tgtEl>
                                        <p:attrNameLst>
                                          <p:attrName>ppt_w</p:attrName>
                                        </p:attrNameLst>
                                      </p:cBhvr>
                                      <p:tavLst>
                                        <p:tav tm="0">
                                          <p:val>
                                            <p:strVal val="ppt_w"/>
                                          </p:val>
                                        </p:tav>
                                        <p:tav tm="100000">
                                          <p:val>
                                            <p:fltVal val="0"/>
                                          </p:val>
                                        </p:tav>
                                      </p:tavLst>
                                    </p:anim>
                                    <p:anim calcmode="lin" valueType="num">
                                      <p:cBhvr>
                                        <p:cTn id="106" dur="1000"/>
                                        <p:tgtEl>
                                          <p:spTgt spid="14"/>
                                        </p:tgtEl>
                                        <p:attrNameLst>
                                          <p:attrName>ppt_h</p:attrName>
                                        </p:attrNameLst>
                                      </p:cBhvr>
                                      <p:tavLst>
                                        <p:tav tm="0">
                                          <p:val>
                                            <p:strVal val="ppt_h"/>
                                          </p:val>
                                        </p:tav>
                                        <p:tav tm="100000">
                                          <p:val>
                                            <p:fltVal val="0"/>
                                          </p:val>
                                        </p:tav>
                                      </p:tavLst>
                                    </p:anim>
                                    <p:anim calcmode="lin" valueType="num">
                                      <p:cBhvr>
                                        <p:cTn id="107" dur="1000"/>
                                        <p:tgtEl>
                                          <p:spTgt spid="14"/>
                                        </p:tgtEl>
                                        <p:attrNameLst>
                                          <p:attrName>style.rotation</p:attrName>
                                        </p:attrNameLst>
                                      </p:cBhvr>
                                      <p:tavLst>
                                        <p:tav tm="0">
                                          <p:val>
                                            <p:fltVal val="0"/>
                                          </p:val>
                                        </p:tav>
                                        <p:tav tm="100000">
                                          <p:val>
                                            <p:fltVal val="90"/>
                                          </p:val>
                                        </p:tav>
                                      </p:tavLst>
                                    </p:anim>
                                    <p:animEffect transition="out" filter="fade">
                                      <p:cBhvr>
                                        <p:cTn id="108" dur="1000"/>
                                        <p:tgtEl>
                                          <p:spTgt spid="14"/>
                                        </p:tgtEl>
                                      </p:cBhvr>
                                    </p:animEffect>
                                    <p:set>
                                      <p:cBhvr>
                                        <p:cTn id="109"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10" restart="whenNotActive" fill="hold" evtFilter="cancelBubble" nodeType="interactiveSeq">
                <p:stCondLst>
                  <p:cond evt="onClick" delay="0">
                    <p:tgtEl>
                      <p:spTgt spid="15"/>
                    </p:tgtEl>
                  </p:cond>
                </p:stCondLst>
                <p:endSync evt="end" delay="0">
                  <p:rtn val="all"/>
                </p:endSync>
                <p:childTnLst>
                  <p:par>
                    <p:cTn id="111" fill="hold">
                      <p:stCondLst>
                        <p:cond delay="0"/>
                      </p:stCondLst>
                      <p:childTnLst>
                        <p:par>
                          <p:cTn id="112" fill="hold">
                            <p:stCondLst>
                              <p:cond delay="0"/>
                            </p:stCondLst>
                            <p:childTnLst>
                              <p:par>
                                <p:cTn id="113" presetID="31" presetClass="exit" presetSubtype="0" fill="hold" grpId="0" nodeType="clickEffect">
                                  <p:stCondLst>
                                    <p:cond delay="0"/>
                                  </p:stCondLst>
                                  <p:childTnLst>
                                    <p:anim calcmode="lin" valueType="num">
                                      <p:cBhvr>
                                        <p:cTn id="114" dur="1000"/>
                                        <p:tgtEl>
                                          <p:spTgt spid="15"/>
                                        </p:tgtEl>
                                        <p:attrNameLst>
                                          <p:attrName>ppt_w</p:attrName>
                                        </p:attrNameLst>
                                      </p:cBhvr>
                                      <p:tavLst>
                                        <p:tav tm="0">
                                          <p:val>
                                            <p:strVal val="ppt_w"/>
                                          </p:val>
                                        </p:tav>
                                        <p:tav tm="100000">
                                          <p:val>
                                            <p:fltVal val="0"/>
                                          </p:val>
                                        </p:tav>
                                      </p:tavLst>
                                    </p:anim>
                                    <p:anim calcmode="lin" valueType="num">
                                      <p:cBhvr>
                                        <p:cTn id="115" dur="1000"/>
                                        <p:tgtEl>
                                          <p:spTgt spid="15"/>
                                        </p:tgtEl>
                                        <p:attrNameLst>
                                          <p:attrName>ppt_h</p:attrName>
                                        </p:attrNameLst>
                                      </p:cBhvr>
                                      <p:tavLst>
                                        <p:tav tm="0">
                                          <p:val>
                                            <p:strVal val="ppt_h"/>
                                          </p:val>
                                        </p:tav>
                                        <p:tav tm="100000">
                                          <p:val>
                                            <p:fltVal val="0"/>
                                          </p:val>
                                        </p:tav>
                                      </p:tavLst>
                                    </p:anim>
                                    <p:anim calcmode="lin" valueType="num">
                                      <p:cBhvr>
                                        <p:cTn id="116" dur="1000"/>
                                        <p:tgtEl>
                                          <p:spTgt spid="15"/>
                                        </p:tgtEl>
                                        <p:attrNameLst>
                                          <p:attrName>style.rotation</p:attrName>
                                        </p:attrNameLst>
                                      </p:cBhvr>
                                      <p:tavLst>
                                        <p:tav tm="0">
                                          <p:val>
                                            <p:fltVal val="0"/>
                                          </p:val>
                                        </p:tav>
                                        <p:tav tm="100000">
                                          <p:val>
                                            <p:fltVal val="90"/>
                                          </p:val>
                                        </p:tav>
                                      </p:tavLst>
                                    </p:anim>
                                    <p:animEffect transition="out" filter="fade">
                                      <p:cBhvr>
                                        <p:cTn id="117" dur="1000"/>
                                        <p:tgtEl>
                                          <p:spTgt spid="15"/>
                                        </p:tgtEl>
                                      </p:cBhvr>
                                    </p:animEffect>
                                    <p:set>
                                      <p:cBhvr>
                                        <p:cTn id="118"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9" restart="whenNotActive" fill="hold" evtFilter="cancelBubble" nodeType="interactiveSeq">
                <p:stCondLst>
                  <p:cond evt="onClick" delay="0">
                    <p:tgtEl>
                      <p:spTgt spid="16"/>
                    </p:tgtEl>
                  </p:cond>
                </p:stCondLst>
                <p:endSync evt="end" delay="0">
                  <p:rtn val="all"/>
                </p:endSync>
                <p:childTnLst>
                  <p:par>
                    <p:cTn id="120" fill="hold">
                      <p:stCondLst>
                        <p:cond delay="0"/>
                      </p:stCondLst>
                      <p:childTnLst>
                        <p:par>
                          <p:cTn id="121" fill="hold">
                            <p:stCondLst>
                              <p:cond delay="0"/>
                            </p:stCondLst>
                            <p:childTnLst>
                              <p:par>
                                <p:cTn id="122" presetID="31" presetClass="exit" presetSubtype="0" fill="hold" grpId="0" nodeType="clickEffect">
                                  <p:stCondLst>
                                    <p:cond delay="0"/>
                                  </p:stCondLst>
                                  <p:childTnLst>
                                    <p:anim calcmode="lin" valueType="num">
                                      <p:cBhvr>
                                        <p:cTn id="123" dur="1000"/>
                                        <p:tgtEl>
                                          <p:spTgt spid="16"/>
                                        </p:tgtEl>
                                        <p:attrNameLst>
                                          <p:attrName>ppt_w</p:attrName>
                                        </p:attrNameLst>
                                      </p:cBhvr>
                                      <p:tavLst>
                                        <p:tav tm="0">
                                          <p:val>
                                            <p:strVal val="ppt_w"/>
                                          </p:val>
                                        </p:tav>
                                        <p:tav tm="100000">
                                          <p:val>
                                            <p:fltVal val="0"/>
                                          </p:val>
                                        </p:tav>
                                      </p:tavLst>
                                    </p:anim>
                                    <p:anim calcmode="lin" valueType="num">
                                      <p:cBhvr>
                                        <p:cTn id="124" dur="1000"/>
                                        <p:tgtEl>
                                          <p:spTgt spid="16"/>
                                        </p:tgtEl>
                                        <p:attrNameLst>
                                          <p:attrName>ppt_h</p:attrName>
                                        </p:attrNameLst>
                                      </p:cBhvr>
                                      <p:tavLst>
                                        <p:tav tm="0">
                                          <p:val>
                                            <p:strVal val="ppt_h"/>
                                          </p:val>
                                        </p:tav>
                                        <p:tav tm="100000">
                                          <p:val>
                                            <p:fltVal val="0"/>
                                          </p:val>
                                        </p:tav>
                                      </p:tavLst>
                                    </p:anim>
                                    <p:anim calcmode="lin" valueType="num">
                                      <p:cBhvr>
                                        <p:cTn id="125" dur="1000"/>
                                        <p:tgtEl>
                                          <p:spTgt spid="16"/>
                                        </p:tgtEl>
                                        <p:attrNameLst>
                                          <p:attrName>style.rotation</p:attrName>
                                        </p:attrNameLst>
                                      </p:cBhvr>
                                      <p:tavLst>
                                        <p:tav tm="0">
                                          <p:val>
                                            <p:fltVal val="0"/>
                                          </p:val>
                                        </p:tav>
                                        <p:tav tm="100000">
                                          <p:val>
                                            <p:fltVal val="90"/>
                                          </p:val>
                                        </p:tav>
                                      </p:tavLst>
                                    </p:anim>
                                    <p:animEffect transition="out" filter="fade">
                                      <p:cBhvr>
                                        <p:cTn id="126" dur="1000"/>
                                        <p:tgtEl>
                                          <p:spTgt spid="16"/>
                                        </p:tgtEl>
                                      </p:cBhvr>
                                    </p:animEffect>
                                    <p:set>
                                      <p:cBhvr>
                                        <p:cTn id="12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28" restart="whenNotActive" fill="hold" evtFilter="cancelBubble" nodeType="interactiveSeq">
                <p:stCondLst>
                  <p:cond evt="onClick" delay="0">
                    <p:tgtEl>
                      <p:spTgt spid="17"/>
                    </p:tgtEl>
                  </p:cond>
                </p:stCondLst>
                <p:endSync evt="end" delay="0">
                  <p:rtn val="all"/>
                </p:endSync>
                <p:childTnLst>
                  <p:par>
                    <p:cTn id="129" fill="hold">
                      <p:stCondLst>
                        <p:cond delay="0"/>
                      </p:stCondLst>
                      <p:childTnLst>
                        <p:par>
                          <p:cTn id="130" fill="hold">
                            <p:stCondLst>
                              <p:cond delay="0"/>
                            </p:stCondLst>
                            <p:childTnLst>
                              <p:par>
                                <p:cTn id="131" presetID="31" presetClass="exit" presetSubtype="0" fill="hold" grpId="0" nodeType="clickEffect">
                                  <p:stCondLst>
                                    <p:cond delay="0"/>
                                  </p:stCondLst>
                                  <p:childTnLst>
                                    <p:anim calcmode="lin" valueType="num">
                                      <p:cBhvr>
                                        <p:cTn id="132" dur="1000"/>
                                        <p:tgtEl>
                                          <p:spTgt spid="17"/>
                                        </p:tgtEl>
                                        <p:attrNameLst>
                                          <p:attrName>ppt_w</p:attrName>
                                        </p:attrNameLst>
                                      </p:cBhvr>
                                      <p:tavLst>
                                        <p:tav tm="0">
                                          <p:val>
                                            <p:strVal val="ppt_w"/>
                                          </p:val>
                                        </p:tav>
                                        <p:tav tm="100000">
                                          <p:val>
                                            <p:fltVal val="0"/>
                                          </p:val>
                                        </p:tav>
                                      </p:tavLst>
                                    </p:anim>
                                    <p:anim calcmode="lin" valueType="num">
                                      <p:cBhvr>
                                        <p:cTn id="133" dur="1000"/>
                                        <p:tgtEl>
                                          <p:spTgt spid="17"/>
                                        </p:tgtEl>
                                        <p:attrNameLst>
                                          <p:attrName>ppt_h</p:attrName>
                                        </p:attrNameLst>
                                      </p:cBhvr>
                                      <p:tavLst>
                                        <p:tav tm="0">
                                          <p:val>
                                            <p:strVal val="ppt_h"/>
                                          </p:val>
                                        </p:tav>
                                        <p:tav tm="100000">
                                          <p:val>
                                            <p:fltVal val="0"/>
                                          </p:val>
                                        </p:tav>
                                      </p:tavLst>
                                    </p:anim>
                                    <p:anim calcmode="lin" valueType="num">
                                      <p:cBhvr>
                                        <p:cTn id="134" dur="1000"/>
                                        <p:tgtEl>
                                          <p:spTgt spid="17"/>
                                        </p:tgtEl>
                                        <p:attrNameLst>
                                          <p:attrName>style.rotation</p:attrName>
                                        </p:attrNameLst>
                                      </p:cBhvr>
                                      <p:tavLst>
                                        <p:tav tm="0">
                                          <p:val>
                                            <p:fltVal val="0"/>
                                          </p:val>
                                        </p:tav>
                                        <p:tav tm="100000">
                                          <p:val>
                                            <p:fltVal val="90"/>
                                          </p:val>
                                        </p:tav>
                                      </p:tavLst>
                                    </p:anim>
                                    <p:animEffect transition="out" filter="fade">
                                      <p:cBhvr>
                                        <p:cTn id="135" dur="1000"/>
                                        <p:tgtEl>
                                          <p:spTgt spid="17"/>
                                        </p:tgtEl>
                                      </p:cBhvr>
                                    </p:animEffect>
                                    <p:set>
                                      <p:cBhvr>
                                        <p:cTn id="136"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7" restart="whenNotActive" fill="hold" evtFilter="cancelBubble" nodeType="interactiveSeq">
                <p:stCondLst>
                  <p:cond evt="onClick" delay="0">
                    <p:tgtEl>
                      <p:spTgt spid="18"/>
                    </p:tgtEl>
                  </p:cond>
                </p:stCondLst>
                <p:endSync evt="end" delay="0">
                  <p:rtn val="all"/>
                </p:endSync>
                <p:childTnLst>
                  <p:par>
                    <p:cTn id="138" fill="hold">
                      <p:stCondLst>
                        <p:cond delay="0"/>
                      </p:stCondLst>
                      <p:childTnLst>
                        <p:par>
                          <p:cTn id="139" fill="hold">
                            <p:stCondLst>
                              <p:cond delay="0"/>
                            </p:stCondLst>
                            <p:childTnLst>
                              <p:par>
                                <p:cTn id="140" presetID="31" presetClass="exit" presetSubtype="0" fill="hold" grpId="0" nodeType="clickEffect">
                                  <p:stCondLst>
                                    <p:cond delay="0"/>
                                  </p:stCondLst>
                                  <p:childTnLst>
                                    <p:anim calcmode="lin" valueType="num">
                                      <p:cBhvr>
                                        <p:cTn id="141" dur="1000"/>
                                        <p:tgtEl>
                                          <p:spTgt spid="18"/>
                                        </p:tgtEl>
                                        <p:attrNameLst>
                                          <p:attrName>ppt_w</p:attrName>
                                        </p:attrNameLst>
                                      </p:cBhvr>
                                      <p:tavLst>
                                        <p:tav tm="0">
                                          <p:val>
                                            <p:strVal val="ppt_w"/>
                                          </p:val>
                                        </p:tav>
                                        <p:tav tm="100000">
                                          <p:val>
                                            <p:fltVal val="0"/>
                                          </p:val>
                                        </p:tav>
                                      </p:tavLst>
                                    </p:anim>
                                    <p:anim calcmode="lin" valueType="num">
                                      <p:cBhvr>
                                        <p:cTn id="142" dur="1000"/>
                                        <p:tgtEl>
                                          <p:spTgt spid="18"/>
                                        </p:tgtEl>
                                        <p:attrNameLst>
                                          <p:attrName>ppt_h</p:attrName>
                                        </p:attrNameLst>
                                      </p:cBhvr>
                                      <p:tavLst>
                                        <p:tav tm="0">
                                          <p:val>
                                            <p:strVal val="ppt_h"/>
                                          </p:val>
                                        </p:tav>
                                        <p:tav tm="100000">
                                          <p:val>
                                            <p:fltVal val="0"/>
                                          </p:val>
                                        </p:tav>
                                      </p:tavLst>
                                    </p:anim>
                                    <p:anim calcmode="lin" valueType="num">
                                      <p:cBhvr>
                                        <p:cTn id="143" dur="1000"/>
                                        <p:tgtEl>
                                          <p:spTgt spid="18"/>
                                        </p:tgtEl>
                                        <p:attrNameLst>
                                          <p:attrName>style.rotation</p:attrName>
                                        </p:attrNameLst>
                                      </p:cBhvr>
                                      <p:tavLst>
                                        <p:tav tm="0">
                                          <p:val>
                                            <p:fltVal val="0"/>
                                          </p:val>
                                        </p:tav>
                                        <p:tav tm="100000">
                                          <p:val>
                                            <p:fltVal val="90"/>
                                          </p:val>
                                        </p:tav>
                                      </p:tavLst>
                                    </p:anim>
                                    <p:animEffect transition="out" filter="fade">
                                      <p:cBhvr>
                                        <p:cTn id="144" dur="1000"/>
                                        <p:tgtEl>
                                          <p:spTgt spid="18"/>
                                        </p:tgtEl>
                                      </p:cBhvr>
                                    </p:animEffect>
                                    <p:set>
                                      <p:cBhvr>
                                        <p:cTn id="145"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6" restart="whenNotActive" fill="hold" evtFilter="cancelBubble" nodeType="interactiveSeq">
                <p:stCondLst>
                  <p:cond evt="onClick" delay="0">
                    <p:tgtEl>
                      <p:spTgt spid="19"/>
                    </p:tgtEl>
                  </p:cond>
                </p:stCondLst>
                <p:endSync evt="end" delay="0">
                  <p:rtn val="all"/>
                </p:endSync>
                <p:childTnLst>
                  <p:par>
                    <p:cTn id="147" fill="hold">
                      <p:stCondLst>
                        <p:cond delay="0"/>
                      </p:stCondLst>
                      <p:childTnLst>
                        <p:par>
                          <p:cTn id="148" fill="hold">
                            <p:stCondLst>
                              <p:cond delay="0"/>
                            </p:stCondLst>
                            <p:childTnLst>
                              <p:par>
                                <p:cTn id="149" presetID="31" presetClass="exit" presetSubtype="0" fill="hold" grpId="1" nodeType="clickEffect">
                                  <p:stCondLst>
                                    <p:cond delay="0"/>
                                  </p:stCondLst>
                                  <p:childTnLst>
                                    <p:anim calcmode="lin" valueType="num">
                                      <p:cBhvr>
                                        <p:cTn id="150" dur="1000"/>
                                        <p:tgtEl>
                                          <p:spTgt spid="3"/>
                                        </p:tgtEl>
                                        <p:attrNameLst>
                                          <p:attrName>ppt_w</p:attrName>
                                        </p:attrNameLst>
                                      </p:cBhvr>
                                      <p:tavLst>
                                        <p:tav tm="0">
                                          <p:val>
                                            <p:strVal val="ppt_w"/>
                                          </p:val>
                                        </p:tav>
                                        <p:tav tm="100000">
                                          <p:val>
                                            <p:fltVal val="0"/>
                                          </p:val>
                                        </p:tav>
                                      </p:tavLst>
                                    </p:anim>
                                    <p:anim calcmode="lin" valueType="num">
                                      <p:cBhvr>
                                        <p:cTn id="151" dur="1000"/>
                                        <p:tgtEl>
                                          <p:spTgt spid="3"/>
                                        </p:tgtEl>
                                        <p:attrNameLst>
                                          <p:attrName>ppt_h</p:attrName>
                                        </p:attrNameLst>
                                      </p:cBhvr>
                                      <p:tavLst>
                                        <p:tav tm="0">
                                          <p:val>
                                            <p:strVal val="ppt_h"/>
                                          </p:val>
                                        </p:tav>
                                        <p:tav tm="100000">
                                          <p:val>
                                            <p:fltVal val="0"/>
                                          </p:val>
                                        </p:tav>
                                      </p:tavLst>
                                    </p:anim>
                                    <p:anim calcmode="lin" valueType="num">
                                      <p:cBhvr>
                                        <p:cTn id="152" dur="1000"/>
                                        <p:tgtEl>
                                          <p:spTgt spid="3"/>
                                        </p:tgtEl>
                                        <p:attrNameLst>
                                          <p:attrName>style.rotation</p:attrName>
                                        </p:attrNameLst>
                                      </p:cBhvr>
                                      <p:tavLst>
                                        <p:tav tm="0">
                                          <p:val>
                                            <p:fltVal val="0"/>
                                          </p:val>
                                        </p:tav>
                                        <p:tav tm="100000">
                                          <p:val>
                                            <p:fltVal val="90"/>
                                          </p:val>
                                        </p:tav>
                                      </p:tavLst>
                                    </p:anim>
                                    <p:animEffect transition="out" filter="fade">
                                      <p:cBhvr>
                                        <p:cTn id="153" dur="1000"/>
                                        <p:tgtEl>
                                          <p:spTgt spid="3"/>
                                        </p:tgtEl>
                                      </p:cBhvr>
                                    </p:animEffect>
                                    <p:set>
                                      <p:cBhvr>
                                        <p:cTn id="154" dur="1" fill="hold">
                                          <p:stCondLst>
                                            <p:cond delay="999"/>
                                          </p:stCondLst>
                                        </p:cTn>
                                        <p:tgtEl>
                                          <p:spTgt spid="3"/>
                                        </p:tgtEl>
                                        <p:attrNameLst>
                                          <p:attrName>style.visibility</p:attrName>
                                        </p:attrNameLst>
                                      </p:cBhvr>
                                      <p:to>
                                        <p:strVal val="hidden"/>
                                      </p:to>
                                    </p:set>
                                  </p:childTnLst>
                                </p:cTn>
                              </p:par>
                              <p:par>
                                <p:cTn id="155" presetID="31" presetClass="exit" presetSubtype="0" fill="hold" grpId="1" nodeType="withEffect">
                                  <p:stCondLst>
                                    <p:cond delay="0"/>
                                  </p:stCondLst>
                                  <p:childTnLst>
                                    <p:anim calcmode="lin" valueType="num">
                                      <p:cBhvr>
                                        <p:cTn id="156" dur="1000"/>
                                        <p:tgtEl>
                                          <p:spTgt spid="4"/>
                                        </p:tgtEl>
                                        <p:attrNameLst>
                                          <p:attrName>ppt_w</p:attrName>
                                        </p:attrNameLst>
                                      </p:cBhvr>
                                      <p:tavLst>
                                        <p:tav tm="0">
                                          <p:val>
                                            <p:strVal val="ppt_w"/>
                                          </p:val>
                                        </p:tav>
                                        <p:tav tm="100000">
                                          <p:val>
                                            <p:fltVal val="0"/>
                                          </p:val>
                                        </p:tav>
                                      </p:tavLst>
                                    </p:anim>
                                    <p:anim calcmode="lin" valueType="num">
                                      <p:cBhvr>
                                        <p:cTn id="157" dur="1000"/>
                                        <p:tgtEl>
                                          <p:spTgt spid="4"/>
                                        </p:tgtEl>
                                        <p:attrNameLst>
                                          <p:attrName>ppt_h</p:attrName>
                                        </p:attrNameLst>
                                      </p:cBhvr>
                                      <p:tavLst>
                                        <p:tav tm="0">
                                          <p:val>
                                            <p:strVal val="ppt_h"/>
                                          </p:val>
                                        </p:tav>
                                        <p:tav tm="100000">
                                          <p:val>
                                            <p:fltVal val="0"/>
                                          </p:val>
                                        </p:tav>
                                      </p:tavLst>
                                    </p:anim>
                                    <p:anim calcmode="lin" valueType="num">
                                      <p:cBhvr>
                                        <p:cTn id="158" dur="1000"/>
                                        <p:tgtEl>
                                          <p:spTgt spid="4"/>
                                        </p:tgtEl>
                                        <p:attrNameLst>
                                          <p:attrName>style.rotation</p:attrName>
                                        </p:attrNameLst>
                                      </p:cBhvr>
                                      <p:tavLst>
                                        <p:tav tm="0">
                                          <p:val>
                                            <p:fltVal val="0"/>
                                          </p:val>
                                        </p:tav>
                                        <p:tav tm="100000">
                                          <p:val>
                                            <p:fltVal val="90"/>
                                          </p:val>
                                        </p:tav>
                                      </p:tavLst>
                                    </p:anim>
                                    <p:animEffect transition="out" filter="fade">
                                      <p:cBhvr>
                                        <p:cTn id="159" dur="1000"/>
                                        <p:tgtEl>
                                          <p:spTgt spid="4"/>
                                        </p:tgtEl>
                                      </p:cBhvr>
                                    </p:animEffect>
                                    <p:set>
                                      <p:cBhvr>
                                        <p:cTn id="160" dur="1" fill="hold">
                                          <p:stCondLst>
                                            <p:cond delay="999"/>
                                          </p:stCondLst>
                                        </p:cTn>
                                        <p:tgtEl>
                                          <p:spTgt spid="4"/>
                                        </p:tgtEl>
                                        <p:attrNameLst>
                                          <p:attrName>style.visibility</p:attrName>
                                        </p:attrNameLst>
                                      </p:cBhvr>
                                      <p:to>
                                        <p:strVal val="hidden"/>
                                      </p:to>
                                    </p:set>
                                  </p:childTnLst>
                                </p:cTn>
                              </p:par>
                              <p:par>
                                <p:cTn id="161" presetID="31" presetClass="exit" presetSubtype="0" fill="hold" grpId="1" nodeType="withEffect">
                                  <p:stCondLst>
                                    <p:cond delay="0"/>
                                  </p:stCondLst>
                                  <p:childTnLst>
                                    <p:anim calcmode="lin" valueType="num">
                                      <p:cBhvr>
                                        <p:cTn id="162" dur="1000"/>
                                        <p:tgtEl>
                                          <p:spTgt spid="5"/>
                                        </p:tgtEl>
                                        <p:attrNameLst>
                                          <p:attrName>ppt_w</p:attrName>
                                        </p:attrNameLst>
                                      </p:cBhvr>
                                      <p:tavLst>
                                        <p:tav tm="0">
                                          <p:val>
                                            <p:strVal val="ppt_w"/>
                                          </p:val>
                                        </p:tav>
                                        <p:tav tm="100000">
                                          <p:val>
                                            <p:fltVal val="0"/>
                                          </p:val>
                                        </p:tav>
                                      </p:tavLst>
                                    </p:anim>
                                    <p:anim calcmode="lin" valueType="num">
                                      <p:cBhvr>
                                        <p:cTn id="163" dur="1000"/>
                                        <p:tgtEl>
                                          <p:spTgt spid="5"/>
                                        </p:tgtEl>
                                        <p:attrNameLst>
                                          <p:attrName>ppt_h</p:attrName>
                                        </p:attrNameLst>
                                      </p:cBhvr>
                                      <p:tavLst>
                                        <p:tav tm="0">
                                          <p:val>
                                            <p:strVal val="ppt_h"/>
                                          </p:val>
                                        </p:tav>
                                        <p:tav tm="100000">
                                          <p:val>
                                            <p:fltVal val="0"/>
                                          </p:val>
                                        </p:tav>
                                      </p:tavLst>
                                    </p:anim>
                                    <p:anim calcmode="lin" valueType="num">
                                      <p:cBhvr>
                                        <p:cTn id="164" dur="1000"/>
                                        <p:tgtEl>
                                          <p:spTgt spid="5"/>
                                        </p:tgtEl>
                                        <p:attrNameLst>
                                          <p:attrName>style.rotation</p:attrName>
                                        </p:attrNameLst>
                                      </p:cBhvr>
                                      <p:tavLst>
                                        <p:tav tm="0">
                                          <p:val>
                                            <p:fltVal val="0"/>
                                          </p:val>
                                        </p:tav>
                                        <p:tav tm="100000">
                                          <p:val>
                                            <p:fltVal val="90"/>
                                          </p:val>
                                        </p:tav>
                                      </p:tavLst>
                                    </p:anim>
                                    <p:animEffect transition="out" filter="fade">
                                      <p:cBhvr>
                                        <p:cTn id="165" dur="1000"/>
                                        <p:tgtEl>
                                          <p:spTgt spid="5"/>
                                        </p:tgtEl>
                                      </p:cBhvr>
                                    </p:animEffect>
                                    <p:set>
                                      <p:cBhvr>
                                        <p:cTn id="166" dur="1" fill="hold">
                                          <p:stCondLst>
                                            <p:cond delay="999"/>
                                          </p:stCondLst>
                                        </p:cTn>
                                        <p:tgtEl>
                                          <p:spTgt spid="5"/>
                                        </p:tgtEl>
                                        <p:attrNameLst>
                                          <p:attrName>style.visibility</p:attrName>
                                        </p:attrNameLst>
                                      </p:cBhvr>
                                      <p:to>
                                        <p:strVal val="hidden"/>
                                      </p:to>
                                    </p:set>
                                  </p:childTnLst>
                                </p:cTn>
                              </p:par>
                              <p:par>
                                <p:cTn id="167" presetID="31" presetClass="exit" presetSubtype="0" fill="hold" grpId="1" nodeType="withEffect">
                                  <p:stCondLst>
                                    <p:cond delay="0"/>
                                  </p:stCondLst>
                                  <p:childTnLst>
                                    <p:anim calcmode="lin" valueType="num">
                                      <p:cBhvr>
                                        <p:cTn id="168" dur="1000"/>
                                        <p:tgtEl>
                                          <p:spTgt spid="6"/>
                                        </p:tgtEl>
                                        <p:attrNameLst>
                                          <p:attrName>ppt_w</p:attrName>
                                        </p:attrNameLst>
                                      </p:cBhvr>
                                      <p:tavLst>
                                        <p:tav tm="0">
                                          <p:val>
                                            <p:strVal val="ppt_w"/>
                                          </p:val>
                                        </p:tav>
                                        <p:tav tm="100000">
                                          <p:val>
                                            <p:fltVal val="0"/>
                                          </p:val>
                                        </p:tav>
                                      </p:tavLst>
                                    </p:anim>
                                    <p:anim calcmode="lin" valueType="num">
                                      <p:cBhvr>
                                        <p:cTn id="169" dur="1000"/>
                                        <p:tgtEl>
                                          <p:spTgt spid="6"/>
                                        </p:tgtEl>
                                        <p:attrNameLst>
                                          <p:attrName>ppt_h</p:attrName>
                                        </p:attrNameLst>
                                      </p:cBhvr>
                                      <p:tavLst>
                                        <p:tav tm="0">
                                          <p:val>
                                            <p:strVal val="ppt_h"/>
                                          </p:val>
                                        </p:tav>
                                        <p:tav tm="100000">
                                          <p:val>
                                            <p:fltVal val="0"/>
                                          </p:val>
                                        </p:tav>
                                      </p:tavLst>
                                    </p:anim>
                                    <p:anim calcmode="lin" valueType="num">
                                      <p:cBhvr>
                                        <p:cTn id="170" dur="1000"/>
                                        <p:tgtEl>
                                          <p:spTgt spid="6"/>
                                        </p:tgtEl>
                                        <p:attrNameLst>
                                          <p:attrName>style.rotation</p:attrName>
                                        </p:attrNameLst>
                                      </p:cBhvr>
                                      <p:tavLst>
                                        <p:tav tm="0">
                                          <p:val>
                                            <p:fltVal val="0"/>
                                          </p:val>
                                        </p:tav>
                                        <p:tav tm="100000">
                                          <p:val>
                                            <p:fltVal val="90"/>
                                          </p:val>
                                        </p:tav>
                                      </p:tavLst>
                                    </p:anim>
                                    <p:animEffect transition="out" filter="fade">
                                      <p:cBhvr>
                                        <p:cTn id="171" dur="1000"/>
                                        <p:tgtEl>
                                          <p:spTgt spid="6"/>
                                        </p:tgtEl>
                                      </p:cBhvr>
                                    </p:animEffect>
                                    <p:set>
                                      <p:cBhvr>
                                        <p:cTn id="172" dur="1" fill="hold">
                                          <p:stCondLst>
                                            <p:cond delay="999"/>
                                          </p:stCondLst>
                                        </p:cTn>
                                        <p:tgtEl>
                                          <p:spTgt spid="6"/>
                                        </p:tgtEl>
                                        <p:attrNameLst>
                                          <p:attrName>style.visibility</p:attrName>
                                        </p:attrNameLst>
                                      </p:cBhvr>
                                      <p:to>
                                        <p:strVal val="hidden"/>
                                      </p:to>
                                    </p:set>
                                  </p:childTnLst>
                                </p:cTn>
                              </p:par>
                              <p:par>
                                <p:cTn id="173" presetID="31" presetClass="exit" presetSubtype="0" fill="hold" grpId="1" nodeType="withEffect">
                                  <p:stCondLst>
                                    <p:cond delay="0"/>
                                  </p:stCondLst>
                                  <p:childTnLst>
                                    <p:anim calcmode="lin" valueType="num">
                                      <p:cBhvr>
                                        <p:cTn id="174" dur="1000"/>
                                        <p:tgtEl>
                                          <p:spTgt spid="7"/>
                                        </p:tgtEl>
                                        <p:attrNameLst>
                                          <p:attrName>ppt_w</p:attrName>
                                        </p:attrNameLst>
                                      </p:cBhvr>
                                      <p:tavLst>
                                        <p:tav tm="0">
                                          <p:val>
                                            <p:strVal val="ppt_w"/>
                                          </p:val>
                                        </p:tav>
                                        <p:tav tm="100000">
                                          <p:val>
                                            <p:fltVal val="0"/>
                                          </p:val>
                                        </p:tav>
                                      </p:tavLst>
                                    </p:anim>
                                    <p:anim calcmode="lin" valueType="num">
                                      <p:cBhvr>
                                        <p:cTn id="175" dur="1000"/>
                                        <p:tgtEl>
                                          <p:spTgt spid="7"/>
                                        </p:tgtEl>
                                        <p:attrNameLst>
                                          <p:attrName>ppt_h</p:attrName>
                                        </p:attrNameLst>
                                      </p:cBhvr>
                                      <p:tavLst>
                                        <p:tav tm="0">
                                          <p:val>
                                            <p:strVal val="ppt_h"/>
                                          </p:val>
                                        </p:tav>
                                        <p:tav tm="100000">
                                          <p:val>
                                            <p:fltVal val="0"/>
                                          </p:val>
                                        </p:tav>
                                      </p:tavLst>
                                    </p:anim>
                                    <p:anim calcmode="lin" valueType="num">
                                      <p:cBhvr>
                                        <p:cTn id="176" dur="1000"/>
                                        <p:tgtEl>
                                          <p:spTgt spid="7"/>
                                        </p:tgtEl>
                                        <p:attrNameLst>
                                          <p:attrName>style.rotation</p:attrName>
                                        </p:attrNameLst>
                                      </p:cBhvr>
                                      <p:tavLst>
                                        <p:tav tm="0">
                                          <p:val>
                                            <p:fltVal val="0"/>
                                          </p:val>
                                        </p:tav>
                                        <p:tav tm="100000">
                                          <p:val>
                                            <p:fltVal val="90"/>
                                          </p:val>
                                        </p:tav>
                                      </p:tavLst>
                                    </p:anim>
                                    <p:animEffect transition="out" filter="fade">
                                      <p:cBhvr>
                                        <p:cTn id="177" dur="1000"/>
                                        <p:tgtEl>
                                          <p:spTgt spid="7"/>
                                        </p:tgtEl>
                                      </p:cBhvr>
                                    </p:animEffect>
                                    <p:set>
                                      <p:cBhvr>
                                        <p:cTn id="178" dur="1" fill="hold">
                                          <p:stCondLst>
                                            <p:cond delay="999"/>
                                          </p:stCondLst>
                                        </p:cTn>
                                        <p:tgtEl>
                                          <p:spTgt spid="7"/>
                                        </p:tgtEl>
                                        <p:attrNameLst>
                                          <p:attrName>style.visibility</p:attrName>
                                        </p:attrNameLst>
                                      </p:cBhvr>
                                      <p:to>
                                        <p:strVal val="hidden"/>
                                      </p:to>
                                    </p:set>
                                  </p:childTnLst>
                                </p:cTn>
                              </p:par>
                              <p:par>
                                <p:cTn id="179" presetID="31" presetClass="exit" presetSubtype="0" fill="hold" grpId="1" nodeType="withEffect">
                                  <p:stCondLst>
                                    <p:cond delay="0"/>
                                  </p:stCondLst>
                                  <p:childTnLst>
                                    <p:anim calcmode="lin" valueType="num">
                                      <p:cBhvr>
                                        <p:cTn id="180" dur="1000"/>
                                        <p:tgtEl>
                                          <p:spTgt spid="8"/>
                                        </p:tgtEl>
                                        <p:attrNameLst>
                                          <p:attrName>ppt_w</p:attrName>
                                        </p:attrNameLst>
                                      </p:cBhvr>
                                      <p:tavLst>
                                        <p:tav tm="0">
                                          <p:val>
                                            <p:strVal val="ppt_w"/>
                                          </p:val>
                                        </p:tav>
                                        <p:tav tm="100000">
                                          <p:val>
                                            <p:fltVal val="0"/>
                                          </p:val>
                                        </p:tav>
                                      </p:tavLst>
                                    </p:anim>
                                    <p:anim calcmode="lin" valueType="num">
                                      <p:cBhvr>
                                        <p:cTn id="181" dur="1000"/>
                                        <p:tgtEl>
                                          <p:spTgt spid="8"/>
                                        </p:tgtEl>
                                        <p:attrNameLst>
                                          <p:attrName>ppt_h</p:attrName>
                                        </p:attrNameLst>
                                      </p:cBhvr>
                                      <p:tavLst>
                                        <p:tav tm="0">
                                          <p:val>
                                            <p:strVal val="ppt_h"/>
                                          </p:val>
                                        </p:tav>
                                        <p:tav tm="100000">
                                          <p:val>
                                            <p:fltVal val="0"/>
                                          </p:val>
                                        </p:tav>
                                      </p:tavLst>
                                    </p:anim>
                                    <p:anim calcmode="lin" valueType="num">
                                      <p:cBhvr>
                                        <p:cTn id="182" dur="1000"/>
                                        <p:tgtEl>
                                          <p:spTgt spid="8"/>
                                        </p:tgtEl>
                                        <p:attrNameLst>
                                          <p:attrName>style.rotation</p:attrName>
                                        </p:attrNameLst>
                                      </p:cBhvr>
                                      <p:tavLst>
                                        <p:tav tm="0">
                                          <p:val>
                                            <p:fltVal val="0"/>
                                          </p:val>
                                        </p:tav>
                                        <p:tav tm="100000">
                                          <p:val>
                                            <p:fltVal val="90"/>
                                          </p:val>
                                        </p:tav>
                                      </p:tavLst>
                                    </p:anim>
                                    <p:animEffect transition="out" filter="fade">
                                      <p:cBhvr>
                                        <p:cTn id="183" dur="1000"/>
                                        <p:tgtEl>
                                          <p:spTgt spid="8"/>
                                        </p:tgtEl>
                                      </p:cBhvr>
                                    </p:animEffect>
                                    <p:set>
                                      <p:cBhvr>
                                        <p:cTn id="184" dur="1" fill="hold">
                                          <p:stCondLst>
                                            <p:cond delay="999"/>
                                          </p:stCondLst>
                                        </p:cTn>
                                        <p:tgtEl>
                                          <p:spTgt spid="8"/>
                                        </p:tgtEl>
                                        <p:attrNameLst>
                                          <p:attrName>style.visibility</p:attrName>
                                        </p:attrNameLst>
                                      </p:cBhvr>
                                      <p:to>
                                        <p:strVal val="hidden"/>
                                      </p:to>
                                    </p:set>
                                  </p:childTnLst>
                                </p:cTn>
                              </p:par>
                              <p:par>
                                <p:cTn id="185" presetID="31" presetClass="exit" presetSubtype="0" fill="hold" grpId="1" nodeType="withEffect">
                                  <p:stCondLst>
                                    <p:cond delay="0"/>
                                  </p:stCondLst>
                                  <p:childTnLst>
                                    <p:anim calcmode="lin" valueType="num">
                                      <p:cBhvr>
                                        <p:cTn id="186" dur="1000"/>
                                        <p:tgtEl>
                                          <p:spTgt spid="9"/>
                                        </p:tgtEl>
                                        <p:attrNameLst>
                                          <p:attrName>ppt_w</p:attrName>
                                        </p:attrNameLst>
                                      </p:cBhvr>
                                      <p:tavLst>
                                        <p:tav tm="0">
                                          <p:val>
                                            <p:strVal val="ppt_w"/>
                                          </p:val>
                                        </p:tav>
                                        <p:tav tm="100000">
                                          <p:val>
                                            <p:fltVal val="0"/>
                                          </p:val>
                                        </p:tav>
                                      </p:tavLst>
                                    </p:anim>
                                    <p:anim calcmode="lin" valueType="num">
                                      <p:cBhvr>
                                        <p:cTn id="187" dur="1000"/>
                                        <p:tgtEl>
                                          <p:spTgt spid="9"/>
                                        </p:tgtEl>
                                        <p:attrNameLst>
                                          <p:attrName>ppt_h</p:attrName>
                                        </p:attrNameLst>
                                      </p:cBhvr>
                                      <p:tavLst>
                                        <p:tav tm="0">
                                          <p:val>
                                            <p:strVal val="ppt_h"/>
                                          </p:val>
                                        </p:tav>
                                        <p:tav tm="100000">
                                          <p:val>
                                            <p:fltVal val="0"/>
                                          </p:val>
                                        </p:tav>
                                      </p:tavLst>
                                    </p:anim>
                                    <p:anim calcmode="lin" valueType="num">
                                      <p:cBhvr>
                                        <p:cTn id="188" dur="1000"/>
                                        <p:tgtEl>
                                          <p:spTgt spid="9"/>
                                        </p:tgtEl>
                                        <p:attrNameLst>
                                          <p:attrName>style.rotation</p:attrName>
                                        </p:attrNameLst>
                                      </p:cBhvr>
                                      <p:tavLst>
                                        <p:tav tm="0">
                                          <p:val>
                                            <p:fltVal val="0"/>
                                          </p:val>
                                        </p:tav>
                                        <p:tav tm="100000">
                                          <p:val>
                                            <p:fltVal val="90"/>
                                          </p:val>
                                        </p:tav>
                                      </p:tavLst>
                                    </p:anim>
                                    <p:animEffect transition="out" filter="fade">
                                      <p:cBhvr>
                                        <p:cTn id="189" dur="1000"/>
                                        <p:tgtEl>
                                          <p:spTgt spid="9"/>
                                        </p:tgtEl>
                                      </p:cBhvr>
                                    </p:animEffect>
                                    <p:set>
                                      <p:cBhvr>
                                        <p:cTn id="190" dur="1" fill="hold">
                                          <p:stCondLst>
                                            <p:cond delay="999"/>
                                          </p:stCondLst>
                                        </p:cTn>
                                        <p:tgtEl>
                                          <p:spTgt spid="9"/>
                                        </p:tgtEl>
                                        <p:attrNameLst>
                                          <p:attrName>style.visibility</p:attrName>
                                        </p:attrNameLst>
                                      </p:cBhvr>
                                      <p:to>
                                        <p:strVal val="hidden"/>
                                      </p:to>
                                    </p:set>
                                  </p:childTnLst>
                                </p:cTn>
                              </p:par>
                              <p:par>
                                <p:cTn id="191" presetID="31" presetClass="exit" presetSubtype="0" fill="hold" grpId="1" nodeType="withEffect">
                                  <p:stCondLst>
                                    <p:cond delay="0"/>
                                  </p:stCondLst>
                                  <p:childTnLst>
                                    <p:anim calcmode="lin" valueType="num">
                                      <p:cBhvr>
                                        <p:cTn id="192" dur="1000"/>
                                        <p:tgtEl>
                                          <p:spTgt spid="10"/>
                                        </p:tgtEl>
                                        <p:attrNameLst>
                                          <p:attrName>ppt_w</p:attrName>
                                        </p:attrNameLst>
                                      </p:cBhvr>
                                      <p:tavLst>
                                        <p:tav tm="0">
                                          <p:val>
                                            <p:strVal val="ppt_w"/>
                                          </p:val>
                                        </p:tav>
                                        <p:tav tm="100000">
                                          <p:val>
                                            <p:fltVal val="0"/>
                                          </p:val>
                                        </p:tav>
                                      </p:tavLst>
                                    </p:anim>
                                    <p:anim calcmode="lin" valueType="num">
                                      <p:cBhvr>
                                        <p:cTn id="193" dur="1000"/>
                                        <p:tgtEl>
                                          <p:spTgt spid="10"/>
                                        </p:tgtEl>
                                        <p:attrNameLst>
                                          <p:attrName>ppt_h</p:attrName>
                                        </p:attrNameLst>
                                      </p:cBhvr>
                                      <p:tavLst>
                                        <p:tav tm="0">
                                          <p:val>
                                            <p:strVal val="ppt_h"/>
                                          </p:val>
                                        </p:tav>
                                        <p:tav tm="100000">
                                          <p:val>
                                            <p:fltVal val="0"/>
                                          </p:val>
                                        </p:tav>
                                      </p:tavLst>
                                    </p:anim>
                                    <p:anim calcmode="lin" valueType="num">
                                      <p:cBhvr>
                                        <p:cTn id="194" dur="1000"/>
                                        <p:tgtEl>
                                          <p:spTgt spid="10"/>
                                        </p:tgtEl>
                                        <p:attrNameLst>
                                          <p:attrName>style.rotation</p:attrName>
                                        </p:attrNameLst>
                                      </p:cBhvr>
                                      <p:tavLst>
                                        <p:tav tm="0">
                                          <p:val>
                                            <p:fltVal val="0"/>
                                          </p:val>
                                        </p:tav>
                                        <p:tav tm="100000">
                                          <p:val>
                                            <p:fltVal val="90"/>
                                          </p:val>
                                        </p:tav>
                                      </p:tavLst>
                                    </p:anim>
                                    <p:animEffect transition="out" filter="fade">
                                      <p:cBhvr>
                                        <p:cTn id="195" dur="1000"/>
                                        <p:tgtEl>
                                          <p:spTgt spid="10"/>
                                        </p:tgtEl>
                                      </p:cBhvr>
                                    </p:animEffect>
                                    <p:set>
                                      <p:cBhvr>
                                        <p:cTn id="196" dur="1" fill="hold">
                                          <p:stCondLst>
                                            <p:cond delay="999"/>
                                          </p:stCondLst>
                                        </p:cTn>
                                        <p:tgtEl>
                                          <p:spTgt spid="10"/>
                                        </p:tgtEl>
                                        <p:attrNameLst>
                                          <p:attrName>style.visibility</p:attrName>
                                        </p:attrNameLst>
                                      </p:cBhvr>
                                      <p:to>
                                        <p:strVal val="hidden"/>
                                      </p:to>
                                    </p:set>
                                  </p:childTnLst>
                                </p:cTn>
                              </p:par>
                              <p:par>
                                <p:cTn id="197" presetID="31" presetClass="exit" presetSubtype="0" fill="hold" grpId="1" nodeType="withEffect">
                                  <p:stCondLst>
                                    <p:cond delay="0"/>
                                  </p:stCondLst>
                                  <p:childTnLst>
                                    <p:anim calcmode="lin" valueType="num">
                                      <p:cBhvr>
                                        <p:cTn id="198" dur="1000"/>
                                        <p:tgtEl>
                                          <p:spTgt spid="11"/>
                                        </p:tgtEl>
                                        <p:attrNameLst>
                                          <p:attrName>ppt_w</p:attrName>
                                        </p:attrNameLst>
                                      </p:cBhvr>
                                      <p:tavLst>
                                        <p:tav tm="0">
                                          <p:val>
                                            <p:strVal val="ppt_w"/>
                                          </p:val>
                                        </p:tav>
                                        <p:tav tm="100000">
                                          <p:val>
                                            <p:fltVal val="0"/>
                                          </p:val>
                                        </p:tav>
                                      </p:tavLst>
                                    </p:anim>
                                    <p:anim calcmode="lin" valueType="num">
                                      <p:cBhvr>
                                        <p:cTn id="199" dur="1000"/>
                                        <p:tgtEl>
                                          <p:spTgt spid="11"/>
                                        </p:tgtEl>
                                        <p:attrNameLst>
                                          <p:attrName>ppt_h</p:attrName>
                                        </p:attrNameLst>
                                      </p:cBhvr>
                                      <p:tavLst>
                                        <p:tav tm="0">
                                          <p:val>
                                            <p:strVal val="ppt_h"/>
                                          </p:val>
                                        </p:tav>
                                        <p:tav tm="100000">
                                          <p:val>
                                            <p:fltVal val="0"/>
                                          </p:val>
                                        </p:tav>
                                      </p:tavLst>
                                    </p:anim>
                                    <p:anim calcmode="lin" valueType="num">
                                      <p:cBhvr>
                                        <p:cTn id="200" dur="1000"/>
                                        <p:tgtEl>
                                          <p:spTgt spid="11"/>
                                        </p:tgtEl>
                                        <p:attrNameLst>
                                          <p:attrName>style.rotation</p:attrName>
                                        </p:attrNameLst>
                                      </p:cBhvr>
                                      <p:tavLst>
                                        <p:tav tm="0">
                                          <p:val>
                                            <p:fltVal val="0"/>
                                          </p:val>
                                        </p:tav>
                                        <p:tav tm="100000">
                                          <p:val>
                                            <p:fltVal val="90"/>
                                          </p:val>
                                        </p:tav>
                                      </p:tavLst>
                                    </p:anim>
                                    <p:animEffect transition="out" filter="fade">
                                      <p:cBhvr>
                                        <p:cTn id="201" dur="1000"/>
                                        <p:tgtEl>
                                          <p:spTgt spid="11"/>
                                        </p:tgtEl>
                                      </p:cBhvr>
                                    </p:animEffect>
                                    <p:set>
                                      <p:cBhvr>
                                        <p:cTn id="202" dur="1" fill="hold">
                                          <p:stCondLst>
                                            <p:cond delay="999"/>
                                          </p:stCondLst>
                                        </p:cTn>
                                        <p:tgtEl>
                                          <p:spTgt spid="11"/>
                                        </p:tgtEl>
                                        <p:attrNameLst>
                                          <p:attrName>style.visibility</p:attrName>
                                        </p:attrNameLst>
                                      </p:cBhvr>
                                      <p:to>
                                        <p:strVal val="hidden"/>
                                      </p:to>
                                    </p:set>
                                  </p:childTnLst>
                                </p:cTn>
                              </p:par>
                              <p:par>
                                <p:cTn id="203" presetID="31" presetClass="exit" presetSubtype="0" fill="hold" grpId="1" nodeType="withEffect">
                                  <p:stCondLst>
                                    <p:cond delay="0"/>
                                  </p:stCondLst>
                                  <p:childTnLst>
                                    <p:anim calcmode="lin" valueType="num">
                                      <p:cBhvr>
                                        <p:cTn id="204" dur="1000"/>
                                        <p:tgtEl>
                                          <p:spTgt spid="12"/>
                                        </p:tgtEl>
                                        <p:attrNameLst>
                                          <p:attrName>ppt_w</p:attrName>
                                        </p:attrNameLst>
                                      </p:cBhvr>
                                      <p:tavLst>
                                        <p:tav tm="0">
                                          <p:val>
                                            <p:strVal val="ppt_w"/>
                                          </p:val>
                                        </p:tav>
                                        <p:tav tm="100000">
                                          <p:val>
                                            <p:fltVal val="0"/>
                                          </p:val>
                                        </p:tav>
                                      </p:tavLst>
                                    </p:anim>
                                    <p:anim calcmode="lin" valueType="num">
                                      <p:cBhvr>
                                        <p:cTn id="205" dur="1000"/>
                                        <p:tgtEl>
                                          <p:spTgt spid="12"/>
                                        </p:tgtEl>
                                        <p:attrNameLst>
                                          <p:attrName>ppt_h</p:attrName>
                                        </p:attrNameLst>
                                      </p:cBhvr>
                                      <p:tavLst>
                                        <p:tav tm="0">
                                          <p:val>
                                            <p:strVal val="ppt_h"/>
                                          </p:val>
                                        </p:tav>
                                        <p:tav tm="100000">
                                          <p:val>
                                            <p:fltVal val="0"/>
                                          </p:val>
                                        </p:tav>
                                      </p:tavLst>
                                    </p:anim>
                                    <p:anim calcmode="lin" valueType="num">
                                      <p:cBhvr>
                                        <p:cTn id="206" dur="1000"/>
                                        <p:tgtEl>
                                          <p:spTgt spid="12"/>
                                        </p:tgtEl>
                                        <p:attrNameLst>
                                          <p:attrName>style.rotation</p:attrName>
                                        </p:attrNameLst>
                                      </p:cBhvr>
                                      <p:tavLst>
                                        <p:tav tm="0">
                                          <p:val>
                                            <p:fltVal val="0"/>
                                          </p:val>
                                        </p:tav>
                                        <p:tav tm="100000">
                                          <p:val>
                                            <p:fltVal val="90"/>
                                          </p:val>
                                        </p:tav>
                                      </p:tavLst>
                                    </p:anim>
                                    <p:animEffect transition="out" filter="fade">
                                      <p:cBhvr>
                                        <p:cTn id="207" dur="1000"/>
                                        <p:tgtEl>
                                          <p:spTgt spid="12"/>
                                        </p:tgtEl>
                                      </p:cBhvr>
                                    </p:animEffect>
                                    <p:set>
                                      <p:cBhvr>
                                        <p:cTn id="208" dur="1" fill="hold">
                                          <p:stCondLst>
                                            <p:cond delay="999"/>
                                          </p:stCondLst>
                                        </p:cTn>
                                        <p:tgtEl>
                                          <p:spTgt spid="12"/>
                                        </p:tgtEl>
                                        <p:attrNameLst>
                                          <p:attrName>style.visibility</p:attrName>
                                        </p:attrNameLst>
                                      </p:cBhvr>
                                      <p:to>
                                        <p:strVal val="hidden"/>
                                      </p:to>
                                    </p:set>
                                  </p:childTnLst>
                                </p:cTn>
                              </p:par>
                              <p:par>
                                <p:cTn id="209" presetID="31" presetClass="exit" presetSubtype="0" fill="hold" grpId="1" nodeType="withEffect">
                                  <p:stCondLst>
                                    <p:cond delay="0"/>
                                  </p:stCondLst>
                                  <p:childTnLst>
                                    <p:anim calcmode="lin" valueType="num">
                                      <p:cBhvr>
                                        <p:cTn id="210" dur="1000"/>
                                        <p:tgtEl>
                                          <p:spTgt spid="13"/>
                                        </p:tgtEl>
                                        <p:attrNameLst>
                                          <p:attrName>ppt_w</p:attrName>
                                        </p:attrNameLst>
                                      </p:cBhvr>
                                      <p:tavLst>
                                        <p:tav tm="0">
                                          <p:val>
                                            <p:strVal val="ppt_w"/>
                                          </p:val>
                                        </p:tav>
                                        <p:tav tm="100000">
                                          <p:val>
                                            <p:fltVal val="0"/>
                                          </p:val>
                                        </p:tav>
                                      </p:tavLst>
                                    </p:anim>
                                    <p:anim calcmode="lin" valueType="num">
                                      <p:cBhvr>
                                        <p:cTn id="211" dur="1000"/>
                                        <p:tgtEl>
                                          <p:spTgt spid="13"/>
                                        </p:tgtEl>
                                        <p:attrNameLst>
                                          <p:attrName>ppt_h</p:attrName>
                                        </p:attrNameLst>
                                      </p:cBhvr>
                                      <p:tavLst>
                                        <p:tav tm="0">
                                          <p:val>
                                            <p:strVal val="ppt_h"/>
                                          </p:val>
                                        </p:tav>
                                        <p:tav tm="100000">
                                          <p:val>
                                            <p:fltVal val="0"/>
                                          </p:val>
                                        </p:tav>
                                      </p:tavLst>
                                    </p:anim>
                                    <p:anim calcmode="lin" valueType="num">
                                      <p:cBhvr>
                                        <p:cTn id="212" dur="1000"/>
                                        <p:tgtEl>
                                          <p:spTgt spid="13"/>
                                        </p:tgtEl>
                                        <p:attrNameLst>
                                          <p:attrName>style.rotation</p:attrName>
                                        </p:attrNameLst>
                                      </p:cBhvr>
                                      <p:tavLst>
                                        <p:tav tm="0">
                                          <p:val>
                                            <p:fltVal val="0"/>
                                          </p:val>
                                        </p:tav>
                                        <p:tav tm="100000">
                                          <p:val>
                                            <p:fltVal val="90"/>
                                          </p:val>
                                        </p:tav>
                                      </p:tavLst>
                                    </p:anim>
                                    <p:animEffect transition="out" filter="fade">
                                      <p:cBhvr>
                                        <p:cTn id="213" dur="1000"/>
                                        <p:tgtEl>
                                          <p:spTgt spid="13"/>
                                        </p:tgtEl>
                                      </p:cBhvr>
                                    </p:animEffect>
                                    <p:set>
                                      <p:cBhvr>
                                        <p:cTn id="214" dur="1" fill="hold">
                                          <p:stCondLst>
                                            <p:cond delay="999"/>
                                          </p:stCondLst>
                                        </p:cTn>
                                        <p:tgtEl>
                                          <p:spTgt spid="13"/>
                                        </p:tgtEl>
                                        <p:attrNameLst>
                                          <p:attrName>style.visibility</p:attrName>
                                        </p:attrNameLst>
                                      </p:cBhvr>
                                      <p:to>
                                        <p:strVal val="hidden"/>
                                      </p:to>
                                    </p:set>
                                  </p:childTnLst>
                                </p:cTn>
                              </p:par>
                              <p:par>
                                <p:cTn id="215" presetID="31" presetClass="exit" presetSubtype="0" fill="hold" grpId="1" nodeType="withEffect">
                                  <p:stCondLst>
                                    <p:cond delay="0"/>
                                  </p:stCondLst>
                                  <p:childTnLst>
                                    <p:anim calcmode="lin" valueType="num">
                                      <p:cBhvr>
                                        <p:cTn id="216" dur="1000"/>
                                        <p:tgtEl>
                                          <p:spTgt spid="14"/>
                                        </p:tgtEl>
                                        <p:attrNameLst>
                                          <p:attrName>ppt_w</p:attrName>
                                        </p:attrNameLst>
                                      </p:cBhvr>
                                      <p:tavLst>
                                        <p:tav tm="0">
                                          <p:val>
                                            <p:strVal val="ppt_w"/>
                                          </p:val>
                                        </p:tav>
                                        <p:tav tm="100000">
                                          <p:val>
                                            <p:fltVal val="0"/>
                                          </p:val>
                                        </p:tav>
                                      </p:tavLst>
                                    </p:anim>
                                    <p:anim calcmode="lin" valueType="num">
                                      <p:cBhvr>
                                        <p:cTn id="217" dur="1000"/>
                                        <p:tgtEl>
                                          <p:spTgt spid="14"/>
                                        </p:tgtEl>
                                        <p:attrNameLst>
                                          <p:attrName>ppt_h</p:attrName>
                                        </p:attrNameLst>
                                      </p:cBhvr>
                                      <p:tavLst>
                                        <p:tav tm="0">
                                          <p:val>
                                            <p:strVal val="ppt_h"/>
                                          </p:val>
                                        </p:tav>
                                        <p:tav tm="100000">
                                          <p:val>
                                            <p:fltVal val="0"/>
                                          </p:val>
                                        </p:tav>
                                      </p:tavLst>
                                    </p:anim>
                                    <p:anim calcmode="lin" valueType="num">
                                      <p:cBhvr>
                                        <p:cTn id="218" dur="1000"/>
                                        <p:tgtEl>
                                          <p:spTgt spid="14"/>
                                        </p:tgtEl>
                                        <p:attrNameLst>
                                          <p:attrName>style.rotation</p:attrName>
                                        </p:attrNameLst>
                                      </p:cBhvr>
                                      <p:tavLst>
                                        <p:tav tm="0">
                                          <p:val>
                                            <p:fltVal val="0"/>
                                          </p:val>
                                        </p:tav>
                                        <p:tav tm="100000">
                                          <p:val>
                                            <p:fltVal val="90"/>
                                          </p:val>
                                        </p:tav>
                                      </p:tavLst>
                                    </p:anim>
                                    <p:animEffect transition="out" filter="fade">
                                      <p:cBhvr>
                                        <p:cTn id="219" dur="1000"/>
                                        <p:tgtEl>
                                          <p:spTgt spid="14"/>
                                        </p:tgtEl>
                                      </p:cBhvr>
                                    </p:animEffect>
                                    <p:set>
                                      <p:cBhvr>
                                        <p:cTn id="220" dur="1" fill="hold">
                                          <p:stCondLst>
                                            <p:cond delay="999"/>
                                          </p:stCondLst>
                                        </p:cTn>
                                        <p:tgtEl>
                                          <p:spTgt spid="14"/>
                                        </p:tgtEl>
                                        <p:attrNameLst>
                                          <p:attrName>style.visibility</p:attrName>
                                        </p:attrNameLst>
                                      </p:cBhvr>
                                      <p:to>
                                        <p:strVal val="hidden"/>
                                      </p:to>
                                    </p:set>
                                  </p:childTnLst>
                                </p:cTn>
                              </p:par>
                              <p:par>
                                <p:cTn id="221" presetID="31" presetClass="exit" presetSubtype="0" fill="hold" grpId="1" nodeType="withEffect">
                                  <p:stCondLst>
                                    <p:cond delay="0"/>
                                  </p:stCondLst>
                                  <p:childTnLst>
                                    <p:anim calcmode="lin" valueType="num">
                                      <p:cBhvr>
                                        <p:cTn id="222" dur="1000"/>
                                        <p:tgtEl>
                                          <p:spTgt spid="15"/>
                                        </p:tgtEl>
                                        <p:attrNameLst>
                                          <p:attrName>ppt_w</p:attrName>
                                        </p:attrNameLst>
                                      </p:cBhvr>
                                      <p:tavLst>
                                        <p:tav tm="0">
                                          <p:val>
                                            <p:strVal val="ppt_w"/>
                                          </p:val>
                                        </p:tav>
                                        <p:tav tm="100000">
                                          <p:val>
                                            <p:fltVal val="0"/>
                                          </p:val>
                                        </p:tav>
                                      </p:tavLst>
                                    </p:anim>
                                    <p:anim calcmode="lin" valueType="num">
                                      <p:cBhvr>
                                        <p:cTn id="223" dur="1000"/>
                                        <p:tgtEl>
                                          <p:spTgt spid="15"/>
                                        </p:tgtEl>
                                        <p:attrNameLst>
                                          <p:attrName>ppt_h</p:attrName>
                                        </p:attrNameLst>
                                      </p:cBhvr>
                                      <p:tavLst>
                                        <p:tav tm="0">
                                          <p:val>
                                            <p:strVal val="ppt_h"/>
                                          </p:val>
                                        </p:tav>
                                        <p:tav tm="100000">
                                          <p:val>
                                            <p:fltVal val="0"/>
                                          </p:val>
                                        </p:tav>
                                      </p:tavLst>
                                    </p:anim>
                                    <p:anim calcmode="lin" valueType="num">
                                      <p:cBhvr>
                                        <p:cTn id="224" dur="1000"/>
                                        <p:tgtEl>
                                          <p:spTgt spid="15"/>
                                        </p:tgtEl>
                                        <p:attrNameLst>
                                          <p:attrName>style.rotation</p:attrName>
                                        </p:attrNameLst>
                                      </p:cBhvr>
                                      <p:tavLst>
                                        <p:tav tm="0">
                                          <p:val>
                                            <p:fltVal val="0"/>
                                          </p:val>
                                        </p:tav>
                                        <p:tav tm="100000">
                                          <p:val>
                                            <p:fltVal val="90"/>
                                          </p:val>
                                        </p:tav>
                                      </p:tavLst>
                                    </p:anim>
                                    <p:animEffect transition="out" filter="fade">
                                      <p:cBhvr>
                                        <p:cTn id="225" dur="1000"/>
                                        <p:tgtEl>
                                          <p:spTgt spid="15"/>
                                        </p:tgtEl>
                                      </p:cBhvr>
                                    </p:animEffect>
                                    <p:set>
                                      <p:cBhvr>
                                        <p:cTn id="226" dur="1" fill="hold">
                                          <p:stCondLst>
                                            <p:cond delay="999"/>
                                          </p:stCondLst>
                                        </p:cTn>
                                        <p:tgtEl>
                                          <p:spTgt spid="15"/>
                                        </p:tgtEl>
                                        <p:attrNameLst>
                                          <p:attrName>style.visibility</p:attrName>
                                        </p:attrNameLst>
                                      </p:cBhvr>
                                      <p:to>
                                        <p:strVal val="hidden"/>
                                      </p:to>
                                    </p:set>
                                  </p:childTnLst>
                                </p:cTn>
                              </p:par>
                              <p:par>
                                <p:cTn id="227" presetID="31" presetClass="exit" presetSubtype="0" fill="hold" grpId="1" nodeType="withEffect">
                                  <p:stCondLst>
                                    <p:cond delay="0"/>
                                  </p:stCondLst>
                                  <p:childTnLst>
                                    <p:anim calcmode="lin" valueType="num">
                                      <p:cBhvr>
                                        <p:cTn id="228" dur="1000"/>
                                        <p:tgtEl>
                                          <p:spTgt spid="16"/>
                                        </p:tgtEl>
                                        <p:attrNameLst>
                                          <p:attrName>ppt_w</p:attrName>
                                        </p:attrNameLst>
                                      </p:cBhvr>
                                      <p:tavLst>
                                        <p:tav tm="0">
                                          <p:val>
                                            <p:strVal val="ppt_w"/>
                                          </p:val>
                                        </p:tav>
                                        <p:tav tm="100000">
                                          <p:val>
                                            <p:fltVal val="0"/>
                                          </p:val>
                                        </p:tav>
                                      </p:tavLst>
                                    </p:anim>
                                    <p:anim calcmode="lin" valueType="num">
                                      <p:cBhvr>
                                        <p:cTn id="229" dur="1000"/>
                                        <p:tgtEl>
                                          <p:spTgt spid="16"/>
                                        </p:tgtEl>
                                        <p:attrNameLst>
                                          <p:attrName>ppt_h</p:attrName>
                                        </p:attrNameLst>
                                      </p:cBhvr>
                                      <p:tavLst>
                                        <p:tav tm="0">
                                          <p:val>
                                            <p:strVal val="ppt_h"/>
                                          </p:val>
                                        </p:tav>
                                        <p:tav tm="100000">
                                          <p:val>
                                            <p:fltVal val="0"/>
                                          </p:val>
                                        </p:tav>
                                      </p:tavLst>
                                    </p:anim>
                                    <p:anim calcmode="lin" valueType="num">
                                      <p:cBhvr>
                                        <p:cTn id="230" dur="1000"/>
                                        <p:tgtEl>
                                          <p:spTgt spid="16"/>
                                        </p:tgtEl>
                                        <p:attrNameLst>
                                          <p:attrName>style.rotation</p:attrName>
                                        </p:attrNameLst>
                                      </p:cBhvr>
                                      <p:tavLst>
                                        <p:tav tm="0">
                                          <p:val>
                                            <p:fltVal val="0"/>
                                          </p:val>
                                        </p:tav>
                                        <p:tav tm="100000">
                                          <p:val>
                                            <p:fltVal val="90"/>
                                          </p:val>
                                        </p:tav>
                                      </p:tavLst>
                                    </p:anim>
                                    <p:animEffect transition="out" filter="fade">
                                      <p:cBhvr>
                                        <p:cTn id="231" dur="1000"/>
                                        <p:tgtEl>
                                          <p:spTgt spid="16"/>
                                        </p:tgtEl>
                                      </p:cBhvr>
                                    </p:animEffect>
                                    <p:set>
                                      <p:cBhvr>
                                        <p:cTn id="232" dur="1" fill="hold">
                                          <p:stCondLst>
                                            <p:cond delay="999"/>
                                          </p:stCondLst>
                                        </p:cTn>
                                        <p:tgtEl>
                                          <p:spTgt spid="16"/>
                                        </p:tgtEl>
                                        <p:attrNameLst>
                                          <p:attrName>style.visibility</p:attrName>
                                        </p:attrNameLst>
                                      </p:cBhvr>
                                      <p:to>
                                        <p:strVal val="hidden"/>
                                      </p:to>
                                    </p:set>
                                  </p:childTnLst>
                                </p:cTn>
                              </p:par>
                              <p:par>
                                <p:cTn id="233" presetID="31" presetClass="exit" presetSubtype="0" fill="hold" grpId="1" nodeType="withEffect">
                                  <p:stCondLst>
                                    <p:cond delay="0"/>
                                  </p:stCondLst>
                                  <p:childTnLst>
                                    <p:anim calcmode="lin" valueType="num">
                                      <p:cBhvr>
                                        <p:cTn id="234" dur="1000"/>
                                        <p:tgtEl>
                                          <p:spTgt spid="17"/>
                                        </p:tgtEl>
                                        <p:attrNameLst>
                                          <p:attrName>ppt_w</p:attrName>
                                        </p:attrNameLst>
                                      </p:cBhvr>
                                      <p:tavLst>
                                        <p:tav tm="0">
                                          <p:val>
                                            <p:strVal val="ppt_w"/>
                                          </p:val>
                                        </p:tav>
                                        <p:tav tm="100000">
                                          <p:val>
                                            <p:fltVal val="0"/>
                                          </p:val>
                                        </p:tav>
                                      </p:tavLst>
                                    </p:anim>
                                    <p:anim calcmode="lin" valueType="num">
                                      <p:cBhvr>
                                        <p:cTn id="235" dur="1000"/>
                                        <p:tgtEl>
                                          <p:spTgt spid="17"/>
                                        </p:tgtEl>
                                        <p:attrNameLst>
                                          <p:attrName>ppt_h</p:attrName>
                                        </p:attrNameLst>
                                      </p:cBhvr>
                                      <p:tavLst>
                                        <p:tav tm="0">
                                          <p:val>
                                            <p:strVal val="ppt_h"/>
                                          </p:val>
                                        </p:tav>
                                        <p:tav tm="100000">
                                          <p:val>
                                            <p:fltVal val="0"/>
                                          </p:val>
                                        </p:tav>
                                      </p:tavLst>
                                    </p:anim>
                                    <p:anim calcmode="lin" valueType="num">
                                      <p:cBhvr>
                                        <p:cTn id="236" dur="1000"/>
                                        <p:tgtEl>
                                          <p:spTgt spid="17"/>
                                        </p:tgtEl>
                                        <p:attrNameLst>
                                          <p:attrName>style.rotation</p:attrName>
                                        </p:attrNameLst>
                                      </p:cBhvr>
                                      <p:tavLst>
                                        <p:tav tm="0">
                                          <p:val>
                                            <p:fltVal val="0"/>
                                          </p:val>
                                        </p:tav>
                                        <p:tav tm="100000">
                                          <p:val>
                                            <p:fltVal val="90"/>
                                          </p:val>
                                        </p:tav>
                                      </p:tavLst>
                                    </p:anim>
                                    <p:animEffect transition="out" filter="fade">
                                      <p:cBhvr>
                                        <p:cTn id="237" dur="1000"/>
                                        <p:tgtEl>
                                          <p:spTgt spid="17"/>
                                        </p:tgtEl>
                                      </p:cBhvr>
                                    </p:animEffect>
                                    <p:set>
                                      <p:cBhvr>
                                        <p:cTn id="238" dur="1" fill="hold">
                                          <p:stCondLst>
                                            <p:cond delay="999"/>
                                          </p:stCondLst>
                                        </p:cTn>
                                        <p:tgtEl>
                                          <p:spTgt spid="17"/>
                                        </p:tgtEl>
                                        <p:attrNameLst>
                                          <p:attrName>style.visibility</p:attrName>
                                        </p:attrNameLst>
                                      </p:cBhvr>
                                      <p:to>
                                        <p:strVal val="hidden"/>
                                      </p:to>
                                    </p:set>
                                  </p:childTnLst>
                                </p:cTn>
                              </p:par>
                              <p:par>
                                <p:cTn id="239" presetID="31" presetClass="exit" presetSubtype="0" fill="hold" grpId="1" nodeType="withEffect">
                                  <p:stCondLst>
                                    <p:cond delay="0"/>
                                  </p:stCondLst>
                                  <p:childTnLst>
                                    <p:anim calcmode="lin" valueType="num">
                                      <p:cBhvr>
                                        <p:cTn id="240" dur="1000"/>
                                        <p:tgtEl>
                                          <p:spTgt spid="18"/>
                                        </p:tgtEl>
                                        <p:attrNameLst>
                                          <p:attrName>ppt_w</p:attrName>
                                        </p:attrNameLst>
                                      </p:cBhvr>
                                      <p:tavLst>
                                        <p:tav tm="0">
                                          <p:val>
                                            <p:strVal val="ppt_w"/>
                                          </p:val>
                                        </p:tav>
                                        <p:tav tm="100000">
                                          <p:val>
                                            <p:fltVal val="0"/>
                                          </p:val>
                                        </p:tav>
                                      </p:tavLst>
                                    </p:anim>
                                    <p:anim calcmode="lin" valueType="num">
                                      <p:cBhvr>
                                        <p:cTn id="241" dur="1000"/>
                                        <p:tgtEl>
                                          <p:spTgt spid="18"/>
                                        </p:tgtEl>
                                        <p:attrNameLst>
                                          <p:attrName>ppt_h</p:attrName>
                                        </p:attrNameLst>
                                      </p:cBhvr>
                                      <p:tavLst>
                                        <p:tav tm="0">
                                          <p:val>
                                            <p:strVal val="ppt_h"/>
                                          </p:val>
                                        </p:tav>
                                        <p:tav tm="100000">
                                          <p:val>
                                            <p:fltVal val="0"/>
                                          </p:val>
                                        </p:tav>
                                      </p:tavLst>
                                    </p:anim>
                                    <p:anim calcmode="lin" valueType="num">
                                      <p:cBhvr>
                                        <p:cTn id="242" dur="1000"/>
                                        <p:tgtEl>
                                          <p:spTgt spid="18"/>
                                        </p:tgtEl>
                                        <p:attrNameLst>
                                          <p:attrName>style.rotation</p:attrName>
                                        </p:attrNameLst>
                                      </p:cBhvr>
                                      <p:tavLst>
                                        <p:tav tm="0">
                                          <p:val>
                                            <p:fltVal val="0"/>
                                          </p:val>
                                        </p:tav>
                                        <p:tav tm="100000">
                                          <p:val>
                                            <p:fltVal val="90"/>
                                          </p:val>
                                        </p:tav>
                                      </p:tavLst>
                                    </p:anim>
                                    <p:animEffect transition="out" filter="fade">
                                      <p:cBhvr>
                                        <p:cTn id="243" dur="1000"/>
                                        <p:tgtEl>
                                          <p:spTgt spid="18"/>
                                        </p:tgtEl>
                                      </p:cBhvr>
                                    </p:animEffect>
                                    <p:set>
                                      <p:cBhvr>
                                        <p:cTn id="244" dur="1" fill="hold">
                                          <p:stCondLst>
                                            <p:cond delay="999"/>
                                          </p:stCondLst>
                                        </p:cTn>
                                        <p:tgtEl>
                                          <p:spTgt spid="18"/>
                                        </p:tgtEl>
                                        <p:attrNameLst>
                                          <p:attrName>style.visibility</p:attrName>
                                        </p:attrNameLst>
                                      </p:cBhvr>
                                      <p:to>
                                        <p:strVal val="hidden"/>
                                      </p:to>
                                    </p:set>
                                  </p:childTnLst>
                                </p:cTn>
                              </p:par>
                              <p:par>
                                <p:cTn id="245" presetID="2" presetClass="entr" presetSubtype="1" fill="hold" grpId="0" nodeType="withEffect">
                                  <p:stCondLst>
                                    <p:cond delay="0"/>
                                  </p:stCondLst>
                                  <p:childTnLst>
                                    <p:set>
                                      <p:cBhvr>
                                        <p:cTn id="246" dur="1" fill="hold">
                                          <p:stCondLst>
                                            <p:cond delay="0"/>
                                          </p:stCondLst>
                                        </p:cTn>
                                        <p:tgtEl>
                                          <p:spTgt spid="20"/>
                                        </p:tgtEl>
                                        <p:attrNameLst>
                                          <p:attrName>style.visibility</p:attrName>
                                        </p:attrNameLst>
                                      </p:cBhvr>
                                      <p:to>
                                        <p:strVal val="visible"/>
                                      </p:to>
                                    </p:set>
                                    <p:anim calcmode="lin" valueType="num">
                                      <p:cBhvr additive="base">
                                        <p:cTn id="247" dur="1000" fill="hold"/>
                                        <p:tgtEl>
                                          <p:spTgt spid="20"/>
                                        </p:tgtEl>
                                        <p:attrNameLst>
                                          <p:attrName>ppt_x</p:attrName>
                                        </p:attrNameLst>
                                      </p:cBhvr>
                                      <p:tavLst>
                                        <p:tav tm="0">
                                          <p:val>
                                            <p:strVal val="#ppt_x"/>
                                          </p:val>
                                        </p:tav>
                                        <p:tav tm="100000">
                                          <p:val>
                                            <p:strVal val="#ppt_x"/>
                                          </p:val>
                                        </p:tav>
                                      </p:tavLst>
                                    </p:anim>
                                    <p:anim calcmode="lin" valueType="num">
                                      <p:cBhvr additive="base">
                                        <p:cTn id="248" dur="1000" fill="hold"/>
                                        <p:tgtEl>
                                          <p:spTgt spid="20"/>
                                        </p:tgtEl>
                                        <p:attrNameLst>
                                          <p:attrName>ppt_y</p:attrName>
                                        </p:attrNameLst>
                                      </p:cBhvr>
                                      <p:tavLst>
                                        <p:tav tm="0">
                                          <p:val>
                                            <p:strVal val="0-#ppt_h/2"/>
                                          </p:val>
                                        </p:tav>
                                        <p:tav tm="100000">
                                          <p:val>
                                            <p:strVal val="#ppt_y"/>
                                          </p:val>
                                        </p:tav>
                                      </p:tavLst>
                                    </p:anim>
                                  </p:childTnLst>
                                </p:cTn>
                              </p:par>
                            </p:childTnLst>
                          </p:cTn>
                        </p:par>
                        <p:par>
                          <p:cTn id="249" fill="hold">
                            <p:stCondLst>
                              <p:cond delay="1000"/>
                            </p:stCondLst>
                            <p:childTnLst>
                              <p:par>
                                <p:cTn id="250" presetID="1" presetClass="mediacall" presetSubtype="0" fill="hold" nodeType="afterEffect">
                                  <p:stCondLst>
                                    <p:cond delay="0"/>
                                  </p:stCondLst>
                                  <p:childTnLst>
                                    <p:cmd type="call" cmd="playFrom(0.0)">
                                      <p:cBhvr>
                                        <p:cTn id="251" dur="3787" fill="hold"/>
                                        <p:tgtEl>
                                          <p:spTgt spid="23"/>
                                        </p:tgtEl>
                                      </p:cBhvr>
                                    </p:cmd>
                                  </p:childTnLst>
                                </p:cTn>
                              </p:par>
                            </p:childTnLst>
                          </p:cTn>
                        </p:par>
                      </p:childTnLst>
                    </p:cTn>
                  </p:par>
                </p:childTnLst>
              </p:cTn>
              <p:nextCondLst>
                <p:cond evt="onClick" delay="0">
                  <p:tgtEl>
                    <p:spTgt spid="19"/>
                  </p:tgtEl>
                </p:cond>
              </p:nextCondLst>
            </p:seq>
            <p:video>
              <p:cMediaNode vol="80000">
                <p:cTn id="252" fill="hold" display="0">
                  <p:stCondLst>
                    <p:cond delay="indefinite"/>
                  </p:stCondLst>
                  <p:endCondLst>
                    <p:cond evt="onStopAudio" delay="0">
                      <p:tgtEl>
                        <p:sldTgt/>
                      </p:tgtEl>
                    </p:cond>
                  </p:endCondLst>
                </p:cTn>
                <p:tgtEl>
                  <p:spTgt spid="23"/>
                </p:tgtEl>
              </p:cMediaNode>
            </p:video>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rt.mp3" descr="art.mp3">
            <a:hlinkClick r:id="" action="ppaction://media"/>
            <a:extLst>
              <a:ext uri="{FF2B5EF4-FFF2-40B4-BE49-F238E27FC236}">
                <a16:creationId xmlns:a16="http://schemas.microsoft.com/office/drawing/2014/main" xmlns="" id="{D19CCB37-5EEF-418E-6C9E-743D56D6E6AF}"/>
              </a:ext>
            </a:extLst>
          </p:cNvPr>
          <p:cNvPicPr>
            <a:picLocks noChangeAspect="1"/>
          </p:cNvPicPr>
          <p:nvPr>
            <a:videoFile r:link="rId1"/>
            <p:extLst>
              <p:ext uri="{DAA4B4D4-6D71-4841-9C94-3DE7FCFB9230}">
                <p14:media xmlns:p14="http://schemas.microsoft.com/office/powerpoint/2010/main" xmlns="" r:embed="rId3"/>
              </p:ext>
            </p:extLst>
          </p:nvPr>
        </p:nvPicPr>
        <p:blipFill>
          <a:blip r:embed="rId4"/>
          <a:stretch>
            <a:fillRect/>
          </a:stretch>
        </p:blipFill>
        <p:spPr>
          <a:xfrm>
            <a:off x="7393768" y="154192"/>
            <a:ext cx="812800" cy="812800"/>
          </a:xfrm>
          <a:prstGeom prst="rect">
            <a:avLst/>
          </a:prstGeom>
        </p:spPr>
      </p:pic>
      <p:pic>
        <p:nvPicPr>
          <p:cNvPr id="22" name="Picture 21" descr="Icon&#10;&#10;Description automatically generated">
            <a:extLst>
              <a:ext uri="{FF2B5EF4-FFF2-40B4-BE49-F238E27FC236}">
                <a16:creationId xmlns:a16="http://schemas.microsoft.com/office/drawing/2014/main" xmlns="" id="{28D722D9-A633-9ED2-AA44-A4ACF948CC66}"/>
              </a:ext>
            </a:extLst>
          </p:cNvPr>
          <p:cNvPicPr>
            <a:picLocks noChangeAspect="1"/>
          </p:cNvPicPr>
          <p:nvPr/>
        </p:nvPicPr>
        <p:blipFill rotWithShape="1">
          <a:blip r:embed="rId5" cstate="email">
            <a:extLst>
              <a:ext uri="{28A0092B-C50C-407E-A947-70E740481C1C}">
                <a14:useLocalDpi xmlns:a14="http://schemas.microsoft.com/office/drawing/2010/main" xmlns=""/>
              </a:ext>
            </a:extLst>
          </a:blip>
          <a:srcRect/>
          <a:stretch/>
        </p:blipFill>
        <p:spPr>
          <a:xfrm>
            <a:off x="3802047" y="1344407"/>
            <a:ext cx="5057770" cy="4670837"/>
          </a:xfrm>
          <a:prstGeom prst="rect">
            <a:avLst/>
          </a:prstGeom>
        </p:spPr>
      </p:pic>
      <p:sp>
        <p:nvSpPr>
          <p:cNvPr id="3" name="Rectangle 2"/>
          <p:cNvSpPr/>
          <p:nvPr/>
        </p:nvSpPr>
        <p:spPr>
          <a:xfrm>
            <a:off x="1543044" y="22226"/>
            <a:ext cx="2257430" cy="1676400"/>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19525" y="22225"/>
            <a:ext cx="2257430" cy="1676400"/>
          </a:xfrm>
          <a:prstGeom prst="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08689" y="22226"/>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97870" y="22225"/>
            <a:ext cx="2257430" cy="1676400"/>
          </a:xfrm>
          <a:prstGeom prst="rect">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36700" y="1714501"/>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44915" y="1724024"/>
            <a:ext cx="2257430" cy="1676400"/>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15045" y="1714501"/>
            <a:ext cx="2257430" cy="1676400"/>
          </a:xfrm>
          <a:prstGeom prst="rect">
            <a:avLst/>
          </a:prstGeom>
          <a:solidFill>
            <a:srgbClr val="1B89E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91526" y="1714500"/>
            <a:ext cx="2257430" cy="1676400"/>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43044" y="3425825"/>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19525" y="3425824"/>
            <a:ext cx="2257430" cy="1676400"/>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08689" y="3425825"/>
            <a:ext cx="2257430" cy="1676400"/>
          </a:xfrm>
          <a:prstGeom prst="rect">
            <a:avLst/>
          </a:prstGeom>
          <a:solidFill>
            <a:srgbClr val="0033C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85170" y="3425824"/>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36700" y="5118100"/>
            <a:ext cx="2257430" cy="1727201"/>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813181" y="5118099"/>
            <a:ext cx="2257430" cy="1727201"/>
          </a:xfrm>
          <a:prstGeom prst="rect">
            <a:avLst/>
          </a:prstGeom>
          <a:solidFill>
            <a:srgbClr val="6600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02345" y="5118100"/>
            <a:ext cx="2257430" cy="1727201"/>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391526" y="5118099"/>
            <a:ext cx="2257430" cy="1727201"/>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924800" y="5981699"/>
            <a:ext cx="2514600" cy="723901"/>
          </a:xfrm>
          <a:prstGeom prst="round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SHOW</a:t>
            </a:r>
            <a:endParaRPr lang="en-US" b="1" dirty="0"/>
          </a:p>
        </p:txBody>
      </p:sp>
      <p:sp>
        <p:nvSpPr>
          <p:cNvPr id="20" name="Rounded Rectangle 19"/>
          <p:cNvSpPr/>
          <p:nvPr/>
        </p:nvSpPr>
        <p:spPr>
          <a:xfrm>
            <a:off x="2209800" y="76200"/>
            <a:ext cx="7772400" cy="1143000"/>
          </a:xfrm>
          <a:prstGeom prst="roundRect">
            <a:avLst/>
          </a:prstGeom>
          <a:solidFill>
            <a:srgbClr val="66FFFF"/>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ysClr val="windowText" lastClr="000000"/>
                </a:solidFill>
              </a:rPr>
              <a:t>art</a:t>
            </a:r>
            <a:endParaRPr lang="en-US" sz="4000" b="1" dirty="0">
              <a:solidFill>
                <a:sysClr val="windowText" lastClr="000000"/>
              </a:solidFill>
            </a:endParaRPr>
          </a:p>
        </p:txBody>
      </p:sp>
    </p:spTree>
    <p:extLst>
      <p:ext uri="{BB962C8B-B14F-4D97-AF65-F5344CB8AC3E}">
        <p14:creationId xmlns:p14="http://schemas.microsoft.com/office/powerpoint/2010/main" xmlns="" val="40751591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grpId="0" nodeType="clickEffect">
                                  <p:stCondLst>
                                    <p:cond delay="0"/>
                                  </p:stCondLst>
                                  <p:childTnLst>
                                    <p:anim calcmode="lin" valueType="num">
                                      <p:cBhvr>
                                        <p:cTn id="15" dur="1000"/>
                                        <p:tgtEl>
                                          <p:spTgt spid="4"/>
                                        </p:tgtEl>
                                        <p:attrNameLst>
                                          <p:attrName>ppt_w</p:attrName>
                                        </p:attrNameLst>
                                      </p:cBhvr>
                                      <p:tavLst>
                                        <p:tav tm="0">
                                          <p:val>
                                            <p:strVal val="ppt_w"/>
                                          </p:val>
                                        </p:tav>
                                        <p:tav tm="100000">
                                          <p:val>
                                            <p:fltVal val="0"/>
                                          </p:val>
                                        </p:tav>
                                      </p:tavLst>
                                    </p:anim>
                                    <p:anim calcmode="lin" valueType="num">
                                      <p:cBhvr>
                                        <p:cTn id="16" dur="1000"/>
                                        <p:tgtEl>
                                          <p:spTgt spid="4"/>
                                        </p:tgtEl>
                                        <p:attrNameLst>
                                          <p:attrName>ppt_h</p:attrName>
                                        </p:attrNameLst>
                                      </p:cBhvr>
                                      <p:tavLst>
                                        <p:tav tm="0">
                                          <p:val>
                                            <p:strVal val="ppt_h"/>
                                          </p:val>
                                        </p:tav>
                                        <p:tav tm="100000">
                                          <p:val>
                                            <p:fltVal val="0"/>
                                          </p:val>
                                        </p:tav>
                                      </p:tavLst>
                                    </p:anim>
                                    <p:anim calcmode="lin" valueType="num">
                                      <p:cBhvr>
                                        <p:cTn id="17" dur="1000"/>
                                        <p:tgtEl>
                                          <p:spTgt spid="4"/>
                                        </p:tgtEl>
                                        <p:attrNameLst>
                                          <p:attrName>style.rotation</p:attrName>
                                        </p:attrNameLst>
                                      </p:cBhvr>
                                      <p:tavLst>
                                        <p:tav tm="0">
                                          <p:val>
                                            <p:fltVal val="0"/>
                                          </p:val>
                                        </p:tav>
                                        <p:tav tm="100000">
                                          <p:val>
                                            <p:fltVal val="90"/>
                                          </p:val>
                                        </p:tav>
                                      </p:tavLst>
                                    </p:anim>
                                    <p:animEffect transition="out" filter="fade">
                                      <p:cBhvr>
                                        <p:cTn id="18" dur="1000"/>
                                        <p:tgtEl>
                                          <p:spTgt spid="4"/>
                                        </p:tgtEl>
                                      </p:cBhvr>
                                    </p:animEffect>
                                    <p:set>
                                      <p:cBhvr>
                                        <p:cTn id="19"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31" presetClass="exit" presetSubtype="0" fill="hold" grpId="0" nodeType="clickEffect">
                                  <p:stCondLst>
                                    <p:cond delay="0"/>
                                  </p:stCondLst>
                                  <p:childTnLst>
                                    <p:anim calcmode="lin" valueType="num">
                                      <p:cBhvr>
                                        <p:cTn id="24" dur="1000"/>
                                        <p:tgtEl>
                                          <p:spTgt spid="5"/>
                                        </p:tgtEl>
                                        <p:attrNameLst>
                                          <p:attrName>ppt_w</p:attrName>
                                        </p:attrNameLst>
                                      </p:cBhvr>
                                      <p:tavLst>
                                        <p:tav tm="0">
                                          <p:val>
                                            <p:strVal val="ppt_w"/>
                                          </p:val>
                                        </p:tav>
                                        <p:tav tm="100000">
                                          <p:val>
                                            <p:fltVal val="0"/>
                                          </p:val>
                                        </p:tav>
                                      </p:tavLst>
                                    </p:anim>
                                    <p:anim calcmode="lin" valueType="num">
                                      <p:cBhvr>
                                        <p:cTn id="25" dur="1000"/>
                                        <p:tgtEl>
                                          <p:spTgt spid="5"/>
                                        </p:tgtEl>
                                        <p:attrNameLst>
                                          <p:attrName>ppt_h</p:attrName>
                                        </p:attrNameLst>
                                      </p:cBhvr>
                                      <p:tavLst>
                                        <p:tav tm="0">
                                          <p:val>
                                            <p:strVal val="ppt_h"/>
                                          </p:val>
                                        </p:tav>
                                        <p:tav tm="100000">
                                          <p:val>
                                            <p:fltVal val="0"/>
                                          </p:val>
                                        </p:tav>
                                      </p:tavLst>
                                    </p:anim>
                                    <p:anim calcmode="lin" valueType="num">
                                      <p:cBhvr>
                                        <p:cTn id="26" dur="1000"/>
                                        <p:tgtEl>
                                          <p:spTgt spid="5"/>
                                        </p:tgtEl>
                                        <p:attrNameLst>
                                          <p:attrName>style.rotation</p:attrName>
                                        </p:attrNameLst>
                                      </p:cBhvr>
                                      <p:tavLst>
                                        <p:tav tm="0">
                                          <p:val>
                                            <p:fltVal val="0"/>
                                          </p:val>
                                        </p:tav>
                                        <p:tav tm="100000">
                                          <p:val>
                                            <p:fltVal val="90"/>
                                          </p:val>
                                        </p:tav>
                                      </p:tavLst>
                                    </p:anim>
                                    <p:animEffect transition="out" filter="fade">
                                      <p:cBhvr>
                                        <p:cTn id="27" dur="1000"/>
                                        <p:tgtEl>
                                          <p:spTgt spid="5"/>
                                        </p:tgtEl>
                                      </p:cBhvr>
                                    </p:animEffect>
                                    <p:set>
                                      <p:cBhvr>
                                        <p:cTn id="28"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31" presetClass="exit" presetSubtype="0" fill="hold" grpId="0" nodeType="clickEffect">
                                  <p:stCondLst>
                                    <p:cond delay="0"/>
                                  </p:stCondLst>
                                  <p:childTnLst>
                                    <p:anim calcmode="lin" valueType="num">
                                      <p:cBhvr>
                                        <p:cTn id="33" dur="1000"/>
                                        <p:tgtEl>
                                          <p:spTgt spid="6"/>
                                        </p:tgtEl>
                                        <p:attrNameLst>
                                          <p:attrName>ppt_w</p:attrName>
                                        </p:attrNameLst>
                                      </p:cBhvr>
                                      <p:tavLst>
                                        <p:tav tm="0">
                                          <p:val>
                                            <p:strVal val="ppt_w"/>
                                          </p:val>
                                        </p:tav>
                                        <p:tav tm="100000">
                                          <p:val>
                                            <p:fltVal val="0"/>
                                          </p:val>
                                        </p:tav>
                                      </p:tavLst>
                                    </p:anim>
                                    <p:anim calcmode="lin" valueType="num">
                                      <p:cBhvr>
                                        <p:cTn id="34" dur="1000"/>
                                        <p:tgtEl>
                                          <p:spTgt spid="6"/>
                                        </p:tgtEl>
                                        <p:attrNameLst>
                                          <p:attrName>ppt_h</p:attrName>
                                        </p:attrNameLst>
                                      </p:cBhvr>
                                      <p:tavLst>
                                        <p:tav tm="0">
                                          <p:val>
                                            <p:strVal val="ppt_h"/>
                                          </p:val>
                                        </p:tav>
                                        <p:tav tm="100000">
                                          <p:val>
                                            <p:fltVal val="0"/>
                                          </p:val>
                                        </p:tav>
                                      </p:tavLst>
                                    </p:anim>
                                    <p:anim calcmode="lin" valueType="num">
                                      <p:cBhvr>
                                        <p:cTn id="35" dur="1000"/>
                                        <p:tgtEl>
                                          <p:spTgt spid="6"/>
                                        </p:tgtEl>
                                        <p:attrNameLst>
                                          <p:attrName>style.rotation</p:attrName>
                                        </p:attrNameLst>
                                      </p:cBhvr>
                                      <p:tavLst>
                                        <p:tav tm="0">
                                          <p:val>
                                            <p:fltVal val="0"/>
                                          </p:val>
                                        </p:tav>
                                        <p:tav tm="100000">
                                          <p:val>
                                            <p:fltVal val="90"/>
                                          </p:val>
                                        </p:tav>
                                      </p:tavLst>
                                    </p:anim>
                                    <p:animEffect transition="out" filter="fade">
                                      <p:cBhvr>
                                        <p:cTn id="36" dur="1000"/>
                                        <p:tgtEl>
                                          <p:spTgt spid="6"/>
                                        </p:tgtEl>
                                      </p:cBhvr>
                                    </p:animEffect>
                                    <p:set>
                                      <p:cBhvr>
                                        <p:cTn id="3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grpId="0" nodeType="clickEffect">
                                  <p:stCondLst>
                                    <p:cond delay="0"/>
                                  </p:stCondLst>
                                  <p:childTnLst>
                                    <p:anim calcmode="lin" valueType="num">
                                      <p:cBhvr>
                                        <p:cTn id="42" dur="1000"/>
                                        <p:tgtEl>
                                          <p:spTgt spid="7"/>
                                        </p:tgtEl>
                                        <p:attrNameLst>
                                          <p:attrName>ppt_w</p:attrName>
                                        </p:attrNameLst>
                                      </p:cBhvr>
                                      <p:tavLst>
                                        <p:tav tm="0">
                                          <p:val>
                                            <p:strVal val="ppt_w"/>
                                          </p:val>
                                        </p:tav>
                                        <p:tav tm="100000">
                                          <p:val>
                                            <p:fltVal val="0"/>
                                          </p:val>
                                        </p:tav>
                                      </p:tavLst>
                                    </p:anim>
                                    <p:anim calcmode="lin" valueType="num">
                                      <p:cBhvr>
                                        <p:cTn id="43" dur="1000"/>
                                        <p:tgtEl>
                                          <p:spTgt spid="7"/>
                                        </p:tgtEl>
                                        <p:attrNameLst>
                                          <p:attrName>ppt_h</p:attrName>
                                        </p:attrNameLst>
                                      </p:cBhvr>
                                      <p:tavLst>
                                        <p:tav tm="0">
                                          <p:val>
                                            <p:strVal val="ppt_h"/>
                                          </p:val>
                                        </p:tav>
                                        <p:tav tm="100000">
                                          <p:val>
                                            <p:fltVal val="0"/>
                                          </p:val>
                                        </p:tav>
                                      </p:tavLst>
                                    </p:anim>
                                    <p:anim calcmode="lin" valueType="num">
                                      <p:cBhvr>
                                        <p:cTn id="44" dur="1000"/>
                                        <p:tgtEl>
                                          <p:spTgt spid="7"/>
                                        </p:tgtEl>
                                        <p:attrNameLst>
                                          <p:attrName>style.rotation</p:attrName>
                                        </p:attrNameLst>
                                      </p:cBhvr>
                                      <p:tavLst>
                                        <p:tav tm="0">
                                          <p:val>
                                            <p:fltVal val="0"/>
                                          </p:val>
                                        </p:tav>
                                        <p:tav tm="100000">
                                          <p:val>
                                            <p:fltVal val="90"/>
                                          </p:val>
                                        </p:tav>
                                      </p:tavLst>
                                    </p:anim>
                                    <p:animEffect transition="out" filter="fade">
                                      <p:cBhvr>
                                        <p:cTn id="45" dur="1000"/>
                                        <p:tgtEl>
                                          <p:spTgt spid="7"/>
                                        </p:tgtEl>
                                      </p:cBhvr>
                                    </p:animEffect>
                                    <p:set>
                                      <p:cBhvr>
                                        <p:cTn id="4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31" presetClass="exit" presetSubtype="0" fill="hold" grpId="0" nodeType="clickEffect">
                                  <p:stCondLst>
                                    <p:cond delay="0"/>
                                  </p:stCondLst>
                                  <p:childTnLst>
                                    <p:anim calcmode="lin" valueType="num">
                                      <p:cBhvr>
                                        <p:cTn id="51" dur="1000"/>
                                        <p:tgtEl>
                                          <p:spTgt spid="8"/>
                                        </p:tgtEl>
                                        <p:attrNameLst>
                                          <p:attrName>ppt_w</p:attrName>
                                        </p:attrNameLst>
                                      </p:cBhvr>
                                      <p:tavLst>
                                        <p:tav tm="0">
                                          <p:val>
                                            <p:strVal val="ppt_w"/>
                                          </p:val>
                                        </p:tav>
                                        <p:tav tm="100000">
                                          <p:val>
                                            <p:fltVal val="0"/>
                                          </p:val>
                                        </p:tav>
                                      </p:tavLst>
                                    </p:anim>
                                    <p:anim calcmode="lin" valueType="num">
                                      <p:cBhvr>
                                        <p:cTn id="52" dur="1000"/>
                                        <p:tgtEl>
                                          <p:spTgt spid="8"/>
                                        </p:tgtEl>
                                        <p:attrNameLst>
                                          <p:attrName>ppt_h</p:attrName>
                                        </p:attrNameLst>
                                      </p:cBhvr>
                                      <p:tavLst>
                                        <p:tav tm="0">
                                          <p:val>
                                            <p:strVal val="ppt_h"/>
                                          </p:val>
                                        </p:tav>
                                        <p:tav tm="100000">
                                          <p:val>
                                            <p:fltVal val="0"/>
                                          </p:val>
                                        </p:tav>
                                      </p:tavLst>
                                    </p:anim>
                                    <p:anim calcmode="lin" valueType="num">
                                      <p:cBhvr>
                                        <p:cTn id="53" dur="1000"/>
                                        <p:tgtEl>
                                          <p:spTgt spid="8"/>
                                        </p:tgtEl>
                                        <p:attrNameLst>
                                          <p:attrName>style.rotation</p:attrName>
                                        </p:attrNameLst>
                                      </p:cBhvr>
                                      <p:tavLst>
                                        <p:tav tm="0">
                                          <p:val>
                                            <p:fltVal val="0"/>
                                          </p:val>
                                        </p:tav>
                                        <p:tav tm="100000">
                                          <p:val>
                                            <p:fltVal val="90"/>
                                          </p:val>
                                        </p:tav>
                                      </p:tavLst>
                                    </p:anim>
                                    <p:animEffect transition="out" filter="fade">
                                      <p:cBhvr>
                                        <p:cTn id="54" dur="1000"/>
                                        <p:tgtEl>
                                          <p:spTgt spid="8"/>
                                        </p:tgtEl>
                                      </p:cBhvr>
                                    </p:animEffect>
                                    <p:set>
                                      <p:cBhvr>
                                        <p:cTn id="5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31" presetClass="exit" presetSubtype="0" fill="hold" grpId="0" nodeType="clickEffect">
                                  <p:stCondLst>
                                    <p:cond delay="0"/>
                                  </p:stCondLst>
                                  <p:childTnLst>
                                    <p:anim calcmode="lin" valueType="num">
                                      <p:cBhvr>
                                        <p:cTn id="60" dur="1000"/>
                                        <p:tgtEl>
                                          <p:spTgt spid="9"/>
                                        </p:tgtEl>
                                        <p:attrNameLst>
                                          <p:attrName>ppt_w</p:attrName>
                                        </p:attrNameLst>
                                      </p:cBhvr>
                                      <p:tavLst>
                                        <p:tav tm="0">
                                          <p:val>
                                            <p:strVal val="ppt_w"/>
                                          </p:val>
                                        </p:tav>
                                        <p:tav tm="100000">
                                          <p:val>
                                            <p:fltVal val="0"/>
                                          </p:val>
                                        </p:tav>
                                      </p:tavLst>
                                    </p:anim>
                                    <p:anim calcmode="lin" valueType="num">
                                      <p:cBhvr>
                                        <p:cTn id="61" dur="1000"/>
                                        <p:tgtEl>
                                          <p:spTgt spid="9"/>
                                        </p:tgtEl>
                                        <p:attrNameLst>
                                          <p:attrName>ppt_h</p:attrName>
                                        </p:attrNameLst>
                                      </p:cBhvr>
                                      <p:tavLst>
                                        <p:tav tm="0">
                                          <p:val>
                                            <p:strVal val="ppt_h"/>
                                          </p:val>
                                        </p:tav>
                                        <p:tav tm="100000">
                                          <p:val>
                                            <p:fltVal val="0"/>
                                          </p:val>
                                        </p:tav>
                                      </p:tavLst>
                                    </p:anim>
                                    <p:anim calcmode="lin" valueType="num">
                                      <p:cBhvr>
                                        <p:cTn id="62" dur="1000"/>
                                        <p:tgtEl>
                                          <p:spTgt spid="9"/>
                                        </p:tgtEl>
                                        <p:attrNameLst>
                                          <p:attrName>style.rotation</p:attrName>
                                        </p:attrNameLst>
                                      </p:cBhvr>
                                      <p:tavLst>
                                        <p:tav tm="0">
                                          <p:val>
                                            <p:fltVal val="0"/>
                                          </p:val>
                                        </p:tav>
                                        <p:tav tm="100000">
                                          <p:val>
                                            <p:fltVal val="90"/>
                                          </p:val>
                                        </p:tav>
                                      </p:tavLst>
                                    </p:anim>
                                    <p:animEffect transition="out" filter="fade">
                                      <p:cBhvr>
                                        <p:cTn id="63" dur="1000"/>
                                        <p:tgtEl>
                                          <p:spTgt spid="9"/>
                                        </p:tgtEl>
                                      </p:cBhvr>
                                    </p:animEffect>
                                    <p:set>
                                      <p:cBhvr>
                                        <p:cTn id="64"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31" presetClass="exit" presetSubtype="0" fill="hold" grpId="0" nodeType="clickEffect">
                                  <p:stCondLst>
                                    <p:cond delay="0"/>
                                  </p:stCondLst>
                                  <p:childTnLst>
                                    <p:anim calcmode="lin" valueType="num">
                                      <p:cBhvr>
                                        <p:cTn id="69" dur="1000"/>
                                        <p:tgtEl>
                                          <p:spTgt spid="10"/>
                                        </p:tgtEl>
                                        <p:attrNameLst>
                                          <p:attrName>ppt_w</p:attrName>
                                        </p:attrNameLst>
                                      </p:cBhvr>
                                      <p:tavLst>
                                        <p:tav tm="0">
                                          <p:val>
                                            <p:strVal val="ppt_w"/>
                                          </p:val>
                                        </p:tav>
                                        <p:tav tm="100000">
                                          <p:val>
                                            <p:fltVal val="0"/>
                                          </p:val>
                                        </p:tav>
                                      </p:tavLst>
                                    </p:anim>
                                    <p:anim calcmode="lin" valueType="num">
                                      <p:cBhvr>
                                        <p:cTn id="70" dur="1000"/>
                                        <p:tgtEl>
                                          <p:spTgt spid="10"/>
                                        </p:tgtEl>
                                        <p:attrNameLst>
                                          <p:attrName>ppt_h</p:attrName>
                                        </p:attrNameLst>
                                      </p:cBhvr>
                                      <p:tavLst>
                                        <p:tav tm="0">
                                          <p:val>
                                            <p:strVal val="ppt_h"/>
                                          </p:val>
                                        </p:tav>
                                        <p:tav tm="100000">
                                          <p:val>
                                            <p:fltVal val="0"/>
                                          </p:val>
                                        </p:tav>
                                      </p:tavLst>
                                    </p:anim>
                                    <p:anim calcmode="lin" valueType="num">
                                      <p:cBhvr>
                                        <p:cTn id="71" dur="1000"/>
                                        <p:tgtEl>
                                          <p:spTgt spid="10"/>
                                        </p:tgtEl>
                                        <p:attrNameLst>
                                          <p:attrName>style.rotation</p:attrName>
                                        </p:attrNameLst>
                                      </p:cBhvr>
                                      <p:tavLst>
                                        <p:tav tm="0">
                                          <p:val>
                                            <p:fltVal val="0"/>
                                          </p:val>
                                        </p:tav>
                                        <p:tav tm="100000">
                                          <p:val>
                                            <p:fltVal val="90"/>
                                          </p:val>
                                        </p:tav>
                                      </p:tavLst>
                                    </p:anim>
                                    <p:animEffect transition="out" filter="fade">
                                      <p:cBhvr>
                                        <p:cTn id="72" dur="1000"/>
                                        <p:tgtEl>
                                          <p:spTgt spid="10"/>
                                        </p:tgtEl>
                                      </p:cBhvr>
                                    </p:animEffect>
                                    <p:set>
                                      <p:cBhvr>
                                        <p:cTn id="73"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4" restart="whenNotActive" fill="hold" evtFilter="cancelBubble" nodeType="interactiveSeq">
                <p:stCondLst>
                  <p:cond evt="onClick" delay="0">
                    <p:tgtEl>
                      <p:spTgt spid="11"/>
                    </p:tgtEl>
                  </p:cond>
                </p:stCondLst>
                <p:endSync evt="end" delay="0">
                  <p:rtn val="all"/>
                </p:endSync>
                <p:childTnLst>
                  <p:par>
                    <p:cTn id="75" fill="hold">
                      <p:stCondLst>
                        <p:cond delay="0"/>
                      </p:stCondLst>
                      <p:childTnLst>
                        <p:par>
                          <p:cTn id="76" fill="hold">
                            <p:stCondLst>
                              <p:cond delay="0"/>
                            </p:stCondLst>
                            <p:childTnLst>
                              <p:par>
                                <p:cTn id="77" presetID="31" presetClass="exit" presetSubtype="0" fill="hold" grpId="0" nodeType="clickEffect">
                                  <p:stCondLst>
                                    <p:cond delay="0"/>
                                  </p:stCondLst>
                                  <p:childTnLst>
                                    <p:anim calcmode="lin" valueType="num">
                                      <p:cBhvr>
                                        <p:cTn id="78" dur="1000"/>
                                        <p:tgtEl>
                                          <p:spTgt spid="11"/>
                                        </p:tgtEl>
                                        <p:attrNameLst>
                                          <p:attrName>ppt_w</p:attrName>
                                        </p:attrNameLst>
                                      </p:cBhvr>
                                      <p:tavLst>
                                        <p:tav tm="0">
                                          <p:val>
                                            <p:strVal val="ppt_w"/>
                                          </p:val>
                                        </p:tav>
                                        <p:tav tm="100000">
                                          <p:val>
                                            <p:fltVal val="0"/>
                                          </p:val>
                                        </p:tav>
                                      </p:tavLst>
                                    </p:anim>
                                    <p:anim calcmode="lin" valueType="num">
                                      <p:cBhvr>
                                        <p:cTn id="79" dur="1000"/>
                                        <p:tgtEl>
                                          <p:spTgt spid="11"/>
                                        </p:tgtEl>
                                        <p:attrNameLst>
                                          <p:attrName>ppt_h</p:attrName>
                                        </p:attrNameLst>
                                      </p:cBhvr>
                                      <p:tavLst>
                                        <p:tav tm="0">
                                          <p:val>
                                            <p:strVal val="ppt_h"/>
                                          </p:val>
                                        </p:tav>
                                        <p:tav tm="100000">
                                          <p:val>
                                            <p:fltVal val="0"/>
                                          </p:val>
                                        </p:tav>
                                      </p:tavLst>
                                    </p:anim>
                                    <p:anim calcmode="lin" valueType="num">
                                      <p:cBhvr>
                                        <p:cTn id="80" dur="1000"/>
                                        <p:tgtEl>
                                          <p:spTgt spid="11"/>
                                        </p:tgtEl>
                                        <p:attrNameLst>
                                          <p:attrName>style.rotation</p:attrName>
                                        </p:attrNameLst>
                                      </p:cBhvr>
                                      <p:tavLst>
                                        <p:tav tm="0">
                                          <p:val>
                                            <p:fltVal val="0"/>
                                          </p:val>
                                        </p:tav>
                                        <p:tav tm="100000">
                                          <p:val>
                                            <p:fltVal val="90"/>
                                          </p:val>
                                        </p:tav>
                                      </p:tavLst>
                                    </p:anim>
                                    <p:animEffect transition="out" filter="fade">
                                      <p:cBhvr>
                                        <p:cTn id="81" dur="1000"/>
                                        <p:tgtEl>
                                          <p:spTgt spid="11"/>
                                        </p:tgtEl>
                                      </p:cBhvr>
                                    </p:animEffect>
                                    <p:set>
                                      <p:cBhvr>
                                        <p:cTn id="82"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3" restart="whenNotActive" fill="hold" evtFilter="cancelBubble" nodeType="interactiveSeq">
                <p:stCondLst>
                  <p:cond evt="onClick" delay="0">
                    <p:tgtEl>
                      <p:spTgt spid="12"/>
                    </p:tgtEl>
                  </p:cond>
                </p:stCondLst>
                <p:endSync evt="end" delay="0">
                  <p:rtn val="all"/>
                </p:endSync>
                <p:childTnLst>
                  <p:par>
                    <p:cTn id="84" fill="hold">
                      <p:stCondLst>
                        <p:cond delay="0"/>
                      </p:stCondLst>
                      <p:childTnLst>
                        <p:par>
                          <p:cTn id="85" fill="hold">
                            <p:stCondLst>
                              <p:cond delay="0"/>
                            </p:stCondLst>
                            <p:childTnLst>
                              <p:par>
                                <p:cTn id="86" presetID="31" presetClass="exit" presetSubtype="0" fill="hold" grpId="0" nodeType="clickEffect">
                                  <p:stCondLst>
                                    <p:cond delay="0"/>
                                  </p:stCondLst>
                                  <p:childTnLst>
                                    <p:anim calcmode="lin" valueType="num">
                                      <p:cBhvr>
                                        <p:cTn id="87" dur="1000"/>
                                        <p:tgtEl>
                                          <p:spTgt spid="12"/>
                                        </p:tgtEl>
                                        <p:attrNameLst>
                                          <p:attrName>ppt_w</p:attrName>
                                        </p:attrNameLst>
                                      </p:cBhvr>
                                      <p:tavLst>
                                        <p:tav tm="0">
                                          <p:val>
                                            <p:strVal val="ppt_w"/>
                                          </p:val>
                                        </p:tav>
                                        <p:tav tm="100000">
                                          <p:val>
                                            <p:fltVal val="0"/>
                                          </p:val>
                                        </p:tav>
                                      </p:tavLst>
                                    </p:anim>
                                    <p:anim calcmode="lin" valueType="num">
                                      <p:cBhvr>
                                        <p:cTn id="88" dur="1000"/>
                                        <p:tgtEl>
                                          <p:spTgt spid="12"/>
                                        </p:tgtEl>
                                        <p:attrNameLst>
                                          <p:attrName>ppt_h</p:attrName>
                                        </p:attrNameLst>
                                      </p:cBhvr>
                                      <p:tavLst>
                                        <p:tav tm="0">
                                          <p:val>
                                            <p:strVal val="ppt_h"/>
                                          </p:val>
                                        </p:tav>
                                        <p:tav tm="100000">
                                          <p:val>
                                            <p:fltVal val="0"/>
                                          </p:val>
                                        </p:tav>
                                      </p:tavLst>
                                    </p:anim>
                                    <p:anim calcmode="lin" valueType="num">
                                      <p:cBhvr>
                                        <p:cTn id="89" dur="1000"/>
                                        <p:tgtEl>
                                          <p:spTgt spid="12"/>
                                        </p:tgtEl>
                                        <p:attrNameLst>
                                          <p:attrName>style.rotation</p:attrName>
                                        </p:attrNameLst>
                                      </p:cBhvr>
                                      <p:tavLst>
                                        <p:tav tm="0">
                                          <p:val>
                                            <p:fltVal val="0"/>
                                          </p:val>
                                        </p:tav>
                                        <p:tav tm="100000">
                                          <p:val>
                                            <p:fltVal val="90"/>
                                          </p:val>
                                        </p:tav>
                                      </p:tavLst>
                                    </p:anim>
                                    <p:animEffect transition="out" filter="fade">
                                      <p:cBhvr>
                                        <p:cTn id="90" dur="1000"/>
                                        <p:tgtEl>
                                          <p:spTgt spid="12"/>
                                        </p:tgtEl>
                                      </p:cBhvr>
                                    </p:animEffect>
                                    <p:set>
                                      <p:cBhvr>
                                        <p:cTn id="91"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2" restart="whenNotActive" fill="hold" evtFilter="cancelBubble" nodeType="interactiveSeq">
                <p:stCondLst>
                  <p:cond evt="onClick" delay="0">
                    <p:tgtEl>
                      <p:spTgt spid="13"/>
                    </p:tgtEl>
                  </p:cond>
                </p:stCondLst>
                <p:endSync evt="end" delay="0">
                  <p:rtn val="all"/>
                </p:endSync>
                <p:childTnLst>
                  <p:par>
                    <p:cTn id="93" fill="hold">
                      <p:stCondLst>
                        <p:cond delay="0"/>
                      </p:stCondLst>
                      <p:childTnLst>
                        <p:par>
                          <p:cTn id="94" fill="hold">
                            <p:stCondLst>
                              <p:cond delay="0"/>
                            </p:stCondLst>
                            <p:childTnLst>
                              <p:par>
                                <p:cTn id="95" presetID="31" presetClass="exit" presetSubtype="0" fill="hold" grpId="0" nodeType="clickEffect">
                                  <p:stCondLst>
                                    <p:cond delay="0"/>
                                  </p:stCondLst>
                                  <p:childTnLst>
                                    <p:anim calcmode="lin" valueType="num">
                                      <p:cBhvr>
                                        <p:cTn id="96" dur="1000"/>
                                        <p:tgtEl>
                                          <p:spTgt spid="13"/>
                                        </p:tgtEl>
                                        <p:attrNameLst>
                                          <p:attrName>ppt_w</p:attrName>
                                        </p:attrNameLst>
                                      </p:cBhvr>
                                      <p:tavLst>
                                        <p:tav tm="0">
                                          <p:val>
                                            <p:strVal val="ppt_w"/>
                                          </p:val>
                                        </p:tav>
                                        <p:tav tm="100000">
                                          <p:val>
                                            <p:fltVal val="0"/>
                                          </p:val>
                                        </p:tav>
                                      </p:tavLst>
                                    </p:anim>
                                    <p:anim calcmode="lin" valueType="num">
                                      <p:cBhvr>
                                        <p:cTn id="97" dur="1000"/>
                                        <p:tgtEl>
                                          <p:spTgt spid="13"/>
                                        </p:tgtEl>
                                        <p:attrNameLst>
                                          <p:attrName>ppt_h</p:attrName>
                                        </p:attrNameLst>
                                      </p:cBhvr>
                                      <p:tavLst>
                                        <p:tav tm="0">
                                          <p:val>
                                            <p:strVal val="ppt_h"/>
                                          </p:val>
                                        </p:tav>
                                        <p:tav tm="100000">
                                          <p:val>
                                            <p:fltVal val="0"/>
                                          </p:val>
                                        </p:tav>
                                      </p:tavLst>
                                    </p:anim>
                                    <p:anim calcmode="lin" valueType="num">
                                      <p:cBhvr>
                                        <p:cTn id="98" dur="1000"/>
                                        <p:tgtEl>
                                          <p:spTgt spid="13"/>
                                        </p:tgtEl>
                                        <p:attrNameLst>
                                          <p:attrName>style.rotation</p:attrName>
                                        </p:attrNameLst>
                                      </p:cBhvr>
                                      <p:tavLst>
                                        <p:tav tm="0">
                                          <p:val>
                                            <p:fltVal val="0"/>
                                          </p:val>
                                        </p:tav>
                                        <p:tav tm="100000">
                                          <p:val>
                                            <p:fltVal val="90"/>
                                          </p:val>
                                        </p:tav>
                                      </p:tavLst>
                                    </p:anim>
                                    <p:animEffect transition="out" filter="fade">
                                      <p:cBhvr>
                                        <p:cTn id="99" dur="1000"/>
                                        <p:tgtEl>
                                          <p:spTgt spid="13"/>
                                        </p:tgtEl>
                                      </p:cBhvr>
                                    </p:animEffect>
                                    <p:set>
                                      <p:cBhvr>
                                        <p:cTn id="100"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01" restart="whenNotActive" fill="hold" evtFilter="cancelBubble" nodeType="interactiveSeq">
                <p:stCondLst>
                  <p:cond evt="onClick" delay="0">
                    <p:tgtEl>
                      <p:spTgt spid="14"/>
                    </p:tgtEl>
                  </p:cond>
                </p:stCondLst>
                <p:endSync evt="end" delay="0">
                  <p:rtn val="all"/>
                </p:endSync>
                <p:childTnLst>
                  <p:par>
                    <p:cTn id="102" fill="hold">
                      <p:stCondLst>
                        <p:cond delay="0"/>
                      </p:stCondLst>
                      <p:childTnLst>
                        <p:par>
                          <p:cTn id="103" fill="hold">
                            <p:stCondLst>
                              <p:cond delay="0"/>
                            </p:stCondLst>
                            <p:childTnLst>
                              <p:par>
                                <p:cTn id="104" presetID="31" presetClass="exit" presetSubtype="0" fill="hold" grpId="0" nodeType="clickEffect">
                                  <p:stCondLst>
                                    <p:cond delay="0"/>
                                  </p:stCondLst>
                                  <p:childTnLst>
                                    <p:anim calcmode="lin" valueType="num">
                                      <p:cBhvr>
                                        <p:cTn id="105" dur="1000"/>
                                        <p:tgtEl>
                                          <p:spTgt spid="14"/>
                                        </p:tgtEl>
                                        <p:attrNameLst>
                                          <p:attrName>ppt_w</p:attrName>
                                        </p:attrNameLst>
                                      </p:cBhvr>
                                      <p:tavLst>
                                        <p:tav tm="0">
                                          <p:val>
                                            <p:strVal val="ppt_w"/>
                                          </p:val>
                                        </p:tav>
                                        <p:tav tm="100000">
                                          <p:val>
                                            <p:fltVal val="0"/>
                                          </p:val>
                                        </p:tav>
                                      </p:tavLst>
                                    </p:anim>
                                    <p:anim calcmode="lin" valueType="num">
                                      <p:cBhvr>
                                        <p:cTn id="106" dur="1000"/>
                                        <p:tgtEl>
                                          <p:spTgt spid="14"/>
                                        </p:tgtEl>
                                        <p:attrNameLst>
                                          <p:attrName>ppt_h</p:attrName>
                                        </p:attrNameLst>
                                      </p:cBhvr>
                                      <p:tavLst>
                                        <p:tav tm="0">
                                          <p:val>
                                            <p:strVal val="ppt_h"/>
                                          </p:val>
                                        </p:tav>
                                        <p:tav tm="100000">
                                          <p:val>
                                            <p:fltVal val="0"/>
                                          </p:val>
                                        </p:tav>
                                      </p:tavLst>
                                    </p:anim>
                                    <p:anim calcmode="lin" valueType="num">
                                      <p:cBhvr>
                                        <p:cTn id="107" dur="1000"/>
                                        <p:tgtEl>
                                          <p:spTgt spid="14"/>
                                        </p:tgtEl>
                                        <p:attrNameLst>
                                          <p:attrName>style.rotation</p:attrName>
                                        </p:attrNameLst>
                                      </p:cBhvr>
                                      <p:tavLst>
                                        <p:tav tm="0">
                                          <p:val>
                                            <p:fltVal val="0"/>
                                          </p:val>
                                        </p:tav>
                                        <p:tav tm="100000">
                                          <p:val>
                                            <p:fltVal val="90"/>
                                          </p:val>
                                        </p:tav>
                                      </p:tavLst>
                                    </p:anim>
                                    <p:animEffect transition="out" filter="fade">
                                      <p:cBhvr>
                                        <p:cTn id="108" dur="1000"/>
                                        <p:tgtEl>
                                          <p:spTgt spid="14"/>
                                        </p:tgtEl>
                                      </p:cBhvr>
                                    </p:animEffect>
                                    <p:set>
                                      <p:cBhvr>
                                        <p:cTn id="109"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10" restart="whenNotActive" fill="hold" evtFilter="cancelBubble" nodeType="interactiveSeq">
                <p:stCondLst>
                  <p:cond evt="onClick" delay="0">
                    <p:tgtEl>
                      <p:spTgt spid="15"/>
                    </p:tgtEl>
                  </p:cond>
                </p:stCondLst>
                <p:endSync evt="end" delay="0">
                  <p:rtn val="all"/>
                </p:endSync>
                <p:childTnLst>
                  <p:par>
                    <p:cTn id="111" fill="hold">
                      <p:stCondLst>
                        <p:cond delay="0"/>
                      </p:stCondLst>
                      <p:childTnLst>
                        <p:par>
                          <p:cTn id="112" fill="hold">
                            <p:stCondLst>
                              <p:cond delay="0"/>
                            </p:stCondLst>
                            <p:childTnLst>
                              <p:par>
                                <p:cTn id="113" presetID="31" presetClass="exit" presetSubtype="0" fill="hold" grpId="0" nodeType="clickEffect">
                                  <p:stCondLst>
                                    <p:cond delay="0"/>
                                  </p:stCondLst>
                                  <p:childTnLst>
                                    <p:anim calcmode="lin" valueType="num">
                                      <p:cBhvr>
                                        <p:cTn id="114" dur="1000"/>
                                        <p:tgtEl>
                                          <p:spTgt spid="15"/>
                                        </p:tgtEl>
                                        <p:attrNameLst>
                                          <p:attrName>ppt_w</p:attrName>
                                        </p:attrNameLst>
                                      </p:cBhvr>
                                      <p:tavLst>
                                        <p:tav tm="0">
                                          <p:val>
                                            <p:strVal val="ppt_w"/>
                                          </p:val>
                                        </p:tav>
                                        <p:tav tm="100000">
                                          <p:val>
                                            <p:fltVal val="0"/>
                                          </p:val>
                                        </p:tav>
                                      </p:tavLst>
                                    </p:anim>
                                    <p:anim calcmode="lin" valueType="num">
                                      <p:cBhvr>
                                        <p:cTn id="115" dur="1000"/>
                                        <p:tgtEl>
                                          <p:spTgt spid="15"/>
                                        </p:tgtEl>
                                        <p:attrNameLst>
                                          <p:attrName>ppt_h</p:attrName>
                                        </p:attrNameLst>
                                      </p:cBhvr>
                                      <p:tavLst>
                                        <p:tav tm="0">
                                          <p:val>
                                            <p:strVal val="ppt_h"/>
                                          </p:val>
                                        </p:tav>
                                        <p:tav tm="100000">
                                          <p:val>
                                            <p:fltVal val="0"/>
                                          </p:val>
                                        </p:tav>
                                      </p:tavLst>
                                    </p:anim>
                                    <p:anim calcmode="lin" valueType="num">
                                      <p:cBhvr>
                                        <p:cTn id="116" dur="1000"/>
                                        <p:tgtEl>
                                          <p:spTgt spid="15"/>
                                        </p:tgtEl>
                                        <p:attrNameLst>
                                          <p:attrName>style.rotation</p:attrName>
                                        </p:attrNameLst>
                                      </p:cBhvr>
                                      <p:tavLst>
                                        <p:tav tm="0">
                                          <p:val>
                                            <p:fltVal val="0"/>
                                          </p:val>
                                        </p:tav>
                                        <p:tav tm="100000">
                                          <p:val>
                                            <p:fltVal val="90"/>
                                          </p:val>
                                        </p:tav>
                                      </p:tavLst>
                                    </p:anim>
                                    <p:animEffect transition="out" filter="fade">
                                      <p:cBhvr>
                                        <p:cTn id="117" dur="1000"/>
                                        <p:tgtEl>
                                          <p:spTgt spid="15"/>
                                        </p:tgtEl>
                                      </p:cBhvr>
                                    </p:animEffect>
                                    <p:set>
                                      <p:cBhvr>
                                        <p:cTn id="118"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9" restart="whenNotActive" fill="hold" evtFilter="cancelBubble" nodeType="interactiveSeq">
                <p:stCondLst>
                  <p:cond evt="onClick" delay="0">
                    <p:tgtEl>
                      <p:spTgt spid="16"/>
                    </p:tgtEl>
                  </p:cond>
                </p:stCondLst>
                <p:endSync evt="end" delay="0">
                  <p:rtn val="all"/>
                </p:endSync>
                <p:childTnLst>
                  <p:par>
                    <p:cTn id="120" fill="hold">
                      <p:stCondLst>
                        <p:cond delay="0"/>
                      </p:stCondLst>
                      <p:childTnLst>
                        <p:par>
                          <p:cTn id="121" fill="hold">
                            <p:stCondLst>
                              <p:cond delay="0"/>
                            </p:stCondLst>
                            <p:childTnLst>
                              <p:par>
                                <p:cTn id="122" presetID="31" presetClass="exit" presetSubtype="0" fill="hold" grpId="0" nodeType="clickEffect">
                                  <p:stCondLst>
                                    <p:cond delay="0"/>
                                  </p:stCondLst>
                                  <p:childTnLst>
                                    <p:anim calcmode="lin" valueType="num">
                                      <p:cBhvr>
                                        <p:cTn id="123" dur="1000"/>
                                        <p:tgtEl>
                                          <p:spTgt spid="16"/>
                                        </p:tgtEl>
                                        <p:attrNameLst>
                                          <p:attrName>ppt_w</p:attrName>
                                        </p:attrNameLst>
                                      </p:cBhvr>
                                      <p:tavLst>
                                        <p:tav tm="0">
                                          <p:val>
                                            <p:strVal val="ppt_w"/>
                                          </p:val>
                                        </p:tav>
                                        <p:tav tm="100000">
                                          <p:val>
                                            <p:fltVal val="0"/>
                                          </p:val>
                                        </p:tav>
                                      </p:tavLst>
                                    </p:anim>
                                    <p:anim calcmode="lin" valueType="num">
                                      <p:cBhvr>
                                        <p:cTn id="124" dur="1000"/>
                                        <p:tgtEl>
                                          <p:spTgt spid="16"/>
                                        </p:tgtEl>
                                        <p:attrNameLst>
                                          <p:attrName>ppt_h</p:attrName>
                                        </p:attrNameLst>
                                      </p:cBhvr>
                                      <p:tavLst>
                                        <p:tav tm="0">
                                          <p:val>
                                            <p:strVal val="ppt_h"/>
                                          </p:val>
                                        </p:tav>
                                        <p:tav tm="100000">
                                          <p:val>
                                            <p:fltVal val="0"/>
                                          </p:val>
                                        </p:tav>
                                      </p:tavLst>
                                    </p:anim>
                                    <p:anim calcmode="lin" valueType="num">
                                      <p:cBhvr>
                                        <p:cTn id="125" dur="1000"/>
                                        <p:tgtEl>
                                          <p:spTgt spid="16"/>
                                        </p:tgtEl>
                                        <p:attrNameLst>
                                          <p:attrName>style.rotation</p:attrName>
                                        </p:attrNameLst>
                                      </p:cBhvr>
                                      <p:tavLst>
                                        <p:tav tm="0">
                                          <p:val>
                                            <p:fltVal val="0"/>
                                          </p:val>
                                        </p:tav>
                                        <p:tav tm="100000">
                                          <p:val>
                                            <p:fltVal val="90"/>
                                          </p:val>
                                        </p:tav>
                                      </p:tavLst>
                                    </p:anim>
                                    <p:animEffect transition="out" filter="fade">
                                      <p:cBhvr>
                                        <p:cTn id="126" dur="1000"/>
                                        <p:tgtEl>
                                          <p:spTgt spid="16"/>
                                        </p:tgtEl>
                                      </p:cBhvr>
                                    </p:animEffect>
                                    <p:set>
                                      <p:cBhvr>
                                        <p:cTn id="12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28" restart="whenNotActive" fill="hold" evtFilter="cancelBubble" nodeType="interactiveSeq">
                <p:stCondLst>
                  <p:cond evt="onClick" delay="0">
                    <p:tgtEl>
                      <p:spTgt spid="17"/>
                    </p:tgtEl>
                  </p:cond>
                </p:stCondLst>
                <p:endSync evt="end" delay="0">
                  <p:rtn val="all"/>
                </p:endSync>
                <p:childTnLst>
                  <p:par>
                    <p:cTn id="129" fill="hold">
                      <p:stCondLst>
                        <p:cond delay="0"/>
                      </p:stCondLst>
                      <p:childTnLst>
                        <p:par>
                          <p:cTn id="130" fill="hold">
                            <p:stCondLst>
                              <p:cond delay="0"/>
                            </p:stCondLst>
                            <p:childTnLst>
                              <p:par>
                                <p:cTn id="131" presetID="31" presetClass="exit" presetSubtype="0" fill="hold" grpId="0" nodeType="clickEffect">
                                  <p:stCondLst>
                                    <p:cond delay="0"/>
                                  </p:stCondLst>
                                  <p:childTnLst>
                                    <p:anim calcmode="lin" valueType="num">
                                      <p:cBhvr>
                                        <p:cTn id="132" dur="1000"/>
                                        <p:tgtEl>
                                          <p:spTgt spid="17"/>
                                        </p:tgtEl>
                                        <p:attrNameLst>
                                          <p:attrName>ppt_w</p:attrName>
                                        </p:attrNameLst>
                                      </p:cBhvr>
                                      <p:tavLst>
                                        <p:tav tm="0">
                                          <p:val>
                                            <p:strVal val="ppt_w"/>
                                          </p:val>
                                        </p:tav>
                                        <p:tav tm="100000">
                                          <p:val>
                                            <p:fltVal val="0"/>
                                          </p:val>
                                        </p:tav>
                                      </p:tavLst>
                                    </p:anim>
                                    <p:anim calcmode="lin" valueType="num">
                                      <p:cBhvr>
                                        <p:cTn id="133" dur="1000"/>
                                        <p:tgtEl>
                                          <p:spTgt spid="17"/>
                                        </p:tgtEl>
                                        <p:attrNameLst>
                                          <p:attrName>ppt_h</p:attrName>
                                        </p:attrNameLst>
                                      </p:cBhvr>
                                      <p:tavLst>
                                        <p:tav tm="0">
                                          <p:val>
                                            <p:strVal val="ppt_h"/>
                                          </p:val>
                                        </p:tav>
                                        <p:tav tm="100000">
                                          <p:val>
                                            <p:fltVal val="0"/>
                                          </p:val>
                                        </p:tav>
                                      </p:tavLst>
                                    </p:anim>
                                    <p:anim calcmode="lin" valueType="num">
                                      <p:cBhvr>
                                        <p:cTn id="134" dur="1000"/>
                                        <p:tgtEl>
                                          <p:spTgt spid="17"/>
                                        </p:tgtEl>
                                        <p:attrNameLst>
                                          <p:attrName>style.rotation</p:attrName>
                                        </p:attrNameLst>
                                      </p:cBhvr>
                                      <p:tavLst>
                                        <p:tav tm="0">
                                          <p:val>
                                            <p:fltVal val="0"/>
                                          </p:val>
                                        </p:tav>
                                        <p:tav tm="100000">
                                          <p:val>
                                            <p:fltVal val="90"/>
                                          </p:val>
                                        </p:tav>
                                      </p:tavLst>
                                    </p:anim>
                                    <p:animEffect transition="out" filter="fade">
                                      <p:cBhvr>
                                        <p:cTn id="135" dur="1000"/>
                                        <p:tgtEl>
                                          <p:spTgt spid="17"/>
                                        </p:tgtEl>
                                      </p:cBhvr>
                                    </p:animEffect>
                                    <p:set>
                                      <p:cBhvr>
                                        <p:cTn id="136"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7" restart="whenNotActive" fill="hold" evtFilter="cancelBubble" nodeType="interactiveSeq">
                <p:stCondLst>
                  <p:cond evt="onClick" delay="0">
                    <p:tgtEl>
                      <p:spTgt spid="18"/>
                    </p:tgtEl>
                  </p:cond>
                </p:stCondLst>
                <p:endSync evt="end" delay="0">
                  <p:rtn val="all"/>
                </p:endSync>
                <p:childTnLst>
                  <p:par>
                    <p:cTn id="138" fill="hold">
                      <p:stCondLst>
                        <p:cond delay="0"/>
                      </p:stCondLst>
                      <p:childTnLst>
                        <p:par>
                          <p:cTn id="139" fill="hold">
                            <p:stCondLst>
                              <p:cond delay="0"/>
                            </p:stCondLst>
                            <p:childTnLst>
                              <p:par>
                                <p:cTn id="140" presetID="31" presetClass="exit" presetSubtype="0" fill="hold" grpId="0" nodeType="clickEffect">
                                  <p:stCondLst>
                                    <p:cond delay="0"/>
                                  </p:stCondLst>
                                  <p:childTnLst>
                                    <p:anim calcmode="lin" valueType="num">
                                      <p:cBhvr>
                                        <p:cTn id="141" dur="1000"/>
                                        <p:tgtEl>
                                          <p:spTgt spid="18"/>
                                        </p:tgtEl>
                                        <p:attrNameLst>
                                          <p:attrName>ppt_w</p:attrName>
                                        </p:attrNameLst>
                                      </p:cBhvr>
                                      <p:tavLst>
                                        <p:tav tm="0">
                                          <p:val>
                                            <p:strVal val="ppt_w"/>
                                          </p:val>
                                        </p:tav>
                                        <p:tav tm="100000">
                                          <p:val>
                                            <p:fltVal val="0"/>
                                          </p:val>
                                        </p:tav>
                                      </p:tavLst>
                                    </p:anim>
                                    <p:anim calcmode="lin" valueType="num">
                                      <p:cBhvr>
                                        <p:cTn id="142" dur="1000"/>
                                        <p:tgtEl>
                                          <p:spTgt spid="18"/>
                                        </p:tgtEl>
                                        <p:attrNameLst>
                                          <p:attrName>ppt_h</p:attrName>
                                        </p:attrNameLst>
                                      </p:cBhvr>
                                      <p:tavLst>
                                        <p:tav tm="0">
                                          <p:val>
                                            <p:strVal val="ppt_h"/>
                                          </p:val>
                                        </p:tav>
                                        <p:tav tm="100000">
                                          <p:val>
                                            <p:fltVal val="0"/>
                                          </p:val>
                                        </p:tav>
                                      </p:tavLst>
                                    </p:anim>
                                    <p:anim calcmode="lin" valueType="num">
                                      <p:cBhvr>
                                        <p:cTn id="143" dur="1000"/>
                                        <p:tgtEl>
                                          <p:spTgt spid="18"/>
                                        </p:tgtEl>
                                        <p:attrNameLst>
                                          <p:attrName>style.rotation</p:attrName>
                                        </p:attrNameLst>
                                      </p:cBhvr>
                                      <p:tavLst>
                                        <p:tav tm="0">
                                          <p:val>
                                            <p:fltVal val="0"/>
                                          </p:val>
                                        </p:tav>
                                        <p:tav tm="100000">
                                          <p:val>
                                            <p:fltVal val="90"/>
                                          </p:val>
                                        </p:tav>
                                      </p:tavLst>
                                    </p:anim>
                                    <p:animEffect transition="out" filter="fade">
                                      <p:cBhvr>
                                        <p:cTn id="144" dur="1000"/>
                                        <p:tgtEl>
                                          <p:spTgt spid="18"/>
                                        </p:tgtEl>
                                      </p:cBhvr>
                                    </p:animEffect>
                                    <p:set>
                                      <p:cBhvr>
                                        <p:cTn id="145"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6" restart="whenNotActive" fill="hold" evtFilter="cancelBubble" nodeType="interactiveSeq">
                <p:stCondLst>
                  <p:cond evt="onClick" delay="0">
                    <p:tgtEl>
                      <p:spTgt spid="19"/>
                    </p:tgtEl>
                  </p:cond>
                </p:stCondLst>
                <p:endSync evt="end" delay="0">
                  <p:rtn val="all"/>
                </p:endSync>
                <p:childTnLst>
                  <p:par>
                    <p:cTn id="147" fill="hold">
                      <p:stCondLst>
                        <p:cond delay="0"/>
                      </p:stCondLst>
                      <p:childTnLst>
                        <p:par>
                          <p:cTn id="148" fill="hold">
                            <p:stCondLst>
                              <p:cond delay="0"/>
                            </p:stCondLst>
                            <p:childTnLst>
                              <p:par>
                                <p:cTn id="149" presetID="31" presetClass="exit" presetSubtype="0" fill="hold" grpId="1" nodeType="clickEffect">
                                  <p:stCondLst>
                                    <p:cond delay="0"/>
                                  </p:stCondLst>
                                  <p:childTnLst>
                                    <p:anim calcmode="lin" valueType="num">
                                      <p:cBhvr>
                                        <p:cTn id="150" dur="1000"/>
                                        <p:tgtEl>
                                          <p:spTgt spid="3"/>
                                        </p:tgtEl>
                                        <p:attrNameLst>
                                          <p:attrName>ppt_w</p:attrName>
                                        </p:attrNameLst>
                                      </p:cBhvr>
                                      <p:tavLst>
                                        <p:tav tm="0">
                                          <p:val>
                                            <p:strVal val="ppt_w"/>
                                          </p:val>
                                        </p:tav>
                                        <p:tav tm="100000">
                                          <p:val>
                                            <p:fltVal val="0"/>
                                          </p:val>
                                        </p:tav>
                                      </p:tavLst>
                                    </p:anim>
                                    <p:anim calcmode="lin" valueType="num">
                                      <p:cBhvr>
                                        <p:cTn id="151" dur="1000"/>
                                        <p:tgtEl>
                                          <p:spTgt spid="3"/>
                                        </p:tgtEl>
                                        <p:attrNameLst>
                                          <p:attrName>ppt_h</p:attrName>
                                        </p:attrNameLst>
                                      </p:cBhvr>
                                      <p:tavLst>
                                        <p:tav tm="0">
                                          <p:val>
                                            <p:strVal val="ppt_h"/>
                                          </p:val>
                                        </p:tav>
                                        <p:tav tm="100000">
                                          <p:val>
                                            <p:fltVal val="0"/>
                                          </p:val>
                                        </p:tav>
                                      </p:tavLst>
                                    </p:anim>
                                    <p:anim calcmode="lin" valueType="num">
                                      <p:cBhvr>
                                        <p:cTn id="152" dur="1000"/>
                                        <p:tgtEl>
                                          <p:spTgt spid="3"/>
                                        </p:tgtEl>
                                        <p:attrNameLst>
                                          <p:attrName>style.rotation</p:attrName>
                                        </p:attrNameLst>
                                      </p:cBhvr>
                                      <p:tavLst>
                                        <p:tav tm="0">
                                          <p:val>
                                            <p:fltVal val="0"/>
                                          </p:val>
                                        </p:tav>
                                        <p:tav tm="100000">
                                          <p:val>
                                            <p:fltVal val="90"/>
                                          </p:val>
                                        </p:tav>
                                      </p:tavLst>
                                    </p:anim>
                                    <p:animEffect transition="out" filter="fade">
                                      <p:cBhvr>
                                        <p:cTn id="153" dur="1000"/>
                                        <p:tgtEl>
                                          <p:spTgt spid="3"/>
                                        </p:tgtEl>
                                      </p:cBhvr>
                                    </p:animEffect>
                                    <p:set>
                                      <p:cBhvr>
                                        <p:cTn id="154" dur="1" fill="hold">
                                          <p:stCondLst>
                                            <p:cond delay="999"/>
                                          </p:stCondLst>
                                        </p:cTn>
                                        <p:tgtEl>
                                          <p:spTgt spid="3"/>
                                        </p:tgtEl>
                                        <p:attrNameLst>
                                          <p:attrName>style.visibility</p:attrName>
                                        </p:attrNameLst>
                                      </p:cBhvr>
                                      <p:to>
                                        <p:strVal val="hidden"/>
                                      </p:to>
                                    </p:set>
                                  </p:childTnLst>
                                </p:cTn>
                              </p:par>
                              <p:par>
                                <p:cTn id="155" presetID="31" presetClass="exit" presetSubtype="0" fill="hold" grpId="1" nodeType="withEffect">
                                  <p:stCondLst>
                                    <p:cond delay="0"/>
                                  </p:stCondLst>
                                  <p:childTnLst>
                                    <p:anim calcmode="lin" valueType="num">
                                      <p:cBhvr>
                                        <p:cTn id="156" dur="1000"/>
                                        <p:tgtEl>
                                          <p:spTgt spid="4"/>
                                        </p:tgtEl>
                                        <p:attrNameLst>
                                          <p:attrName>ppt_w</p:attrName>
                                        </p:attrNameLst>
                                      </p:cBhvr>
                                      <p:tavLst>
                                        <p:tav tm="0">
                                          <p:val>
                                            <p:strVal val="ppt_w"/>
                                          </p:val>
                                        </p:tav>
                                        <p:tav tm="100000">
                                          <p:val>
                                            <p:fltVal val="0"/>
                                          </p:val>
                                        </p:tav>
                                      </p:tavLst>
                                    </p:anim>
                                    <p:anim calcmode="lin" valueType="num">
                                      <p:cBhvr>
                                        <p:cTn id="157" dur="1000"/>
                                        <p:tgtEl>
                                          <p:spTgt spid="4"/>
                                        </p:tgtEl>
                                        <p:attrNameLst>
                                          <p:attrName>ppt_h</p:attrName>
                                        </p:attrNameLst>
                                      </p:cBhvr>
                                      <p:tavLst>
                                        <p:tav tm="0">
                                          <p:val>
                                            <p:strVal val="ppt_h"/>
                                          </p:val>
                                        </p:tav>
                                        <p:tav tm="100000">
                                          <p:val>
                                            <p:fltVal val="0"/>
                                          </p:val>
                                        </p:tav>
                                      </p:tavLst>
                                    </p:anim>
                                    <p:anim calcmode="lin" valueType="num">
                                      <p:cBhvr>
                                        <p:cTn id="158" dur="1000"/>
                                        <p:tgtEl>
                                          <p:spTgt spid="4"/>
                                        </p:tgtEl>
                                        <p:attrNameLst>
                                          <p:attrName>style.rotation</p:attrName>
                                        </p:attrNameLst>
                                      </p:cBhvr>
                                      <p:tavLst>
                                        <p:tav tm="0">
                                          <p:val>
                                            <p:fltVal val="0"/>
                                          </p:val>
                                        </p:tav>
                                        <p:tav tm="100000">
                                          <p:val>
                                            <p:fltVal val="90"/>
                                          </p:val>
                                        </p:tav>
                                      </p:tavLst>
                                    </p:anim>
                                    <p:animEffect transition="out" filter="fade">
                                      <p:cBhvr>
                                        <p:cTn id="159" dur="1000"/>
                                        <p:tgtEl>
                                          <p:spTgt spid="4"/>
                                        </p:tgtEl>
                                      </p:cBhvr>
                                    </p:animEffect>
                                    <p:set>
                                      <p:cBhvr>
                                        <p:cTn id="160" dur="1" fill="hold">
                                          <p:stCondLst>
                                            <p:cond delay="999"/>
                                          </p:stCondLst>
                                        </p:cTn>
                                        <p:tgtEl>
                                          <p:spTgt spid="4"/>
                                        </p:tgtEl>
                                        <p:attrNameLst>
                                          <p:attrName>style.visibility</p:attrName>
                                        </p:attrNameLst>
                                      </p:cBhvr>
                                      <p:to>
                                        <p:strVal val="hidden"/>
                                      </p:to>
                                    </p:set>
                                  </p:childTnLst>
                                </p:cTn>
                              </p:par>
                              <p:par>
                                <p:cTn id="161" presetID="31" presetClass="exit" presetSubtype="0" fill="hold" grpId="1" nodeType="withEffect">
                                  <p:stCondLst>
                                    <p:cond delay="0"/>
                                  </p:stCondLst>
                                  <p:childTnLst>
                                    <p:anim calcmode="lin" valueType="num">
                                      <p:cBhvr>
                                        <p:cTn id="162" dur="1000"/>
                                        <p:tgtEl>
                                          <p:spTgt spid="5"/>
                                        </p:tgtEl>
                                        <p:attrNameLst>
                                          <p:attrName>ppt_w</p:attrName>
                                        </p:attrNameLst>
                                      </p:cBhvr>
                                      <p:tavLst>
                                        <p:tav tm="0">
                                          <p:val>
                                            <p:strVal val="ppt_w"/>
                                          </p:val>
                                        </p:tav>
                                        <p:tav tm="100000">
                                          <p:val>
                                            <p:fltVal val="0"/>
                                          </p:val>
                                        </p:tav>
                                      </p:tavLst>
                                    </p:anim>
                                    <p:anim calcmode="lin" valueType="num">
                                      <p:cBhvr>
                                        <p:cTn id="163" dur="1000"/>
                                        <p:tgtEl>
                                          <p:spTgt spid="5"/>
                                        </p:tgtEl>
                                        <p:attrNameLst>
                                          <p:attrName>ppt_h</p:attrName>
                                        </p:attrNameLst>
                                      </p:cBhvr>
                                      <p:tavLst>
                                        <p:tav tm="0">
                                          <p:val>
                                            <p:strVal val="ppt_h"/>
                                          </p:val>
                                        </p:tav>
                                        <p:tav tm="100000">
                                          <p:val>
                                            <p:fltVal val="0"/>
                                          </p:val>
                                        </p:tav>
                                      </p:tavLst>
                                    </p:anim>
                                    <p:anim calcmode="lin" valueType="num">
                                      <p:cBhvr>
                                        <p:cTn id="164" dur="1000"/>
                                        <p:tgtEl>
                                          <p:spTgt spid="5"/>
                                        </p:tgtEl>
                                        <p:attrNameLst>
                                          <p:attrName>style.rotation</p:attrName>
                                        </p:attrNameLst>
                                      </p:cBhvr>
                                      <p:tavLst>
                                        <p:tav tm="0">
                                          <p:val>
                                            <p:fltVal val="0"/>
                                          </p:val>
                                        </p:tav>
                                        <p:tav tm="100000">
                                          <p:val>
                                            <p:fltVal val="90"/>
                                          </p:val>
                                        </p:tav>
                                      </p:tavLst>
                                    </p:anim>
                                    <p:animEffect transition="out" filter="fade">
                                      <p:cBhvr>
                                        <p:cTn id="165" dur="1000"/>
                                        <p:tgtEl>
                                          <p:spTgt spid="5"/>
                                        </p:tgtEl>
                                      </p:cBhvr>
                                    </p:animEffect>
                                    <p:set>
                                      <p:cBhvr>
                                        <p:cTn id="166" dur="1" fill="hold">
                                          <p:stCondLst>
                                            <p:cond delay="999"/>
                                          </p:stCondLst>
                                        </p:cTn>
                                        <p:tgtEl>
                                          <p:spTgt spid="5"/>
                                        </p:tgtEl>
                                        <p:attrNameLst>
                                          <p:attrName>style.visibility</p:attrName>
                                        </p:attrNameLst>
                                      </p:cBhvr>
                                      <p:to>
                                        <p:strVal val="hidden"/>
                                      </p:to>
                                    </p:set>
                                  </p:childTnLst>
                                </p:cTn>
                              </p:par>
                              <p:par>
                                <p:cTn id="167" presetID="31" presetClass="exit" presetSubtype="0" fill="hold" grpId="1" nodeType="withEffect">
                                  <p:stCondLst>
                                    <p:cond delay="0"/>
                                  </p:stCondLst>
                                  <p:childTnLst>
                                    <p:anim calcmode="lin" valueType="num">
                                      <p:cBhvr>
                                        <p:cTn id="168" dur="1000"/>
                                        <p:tgtEl>
                                          <p:spTgt spid="6"/>
                                        </p:tgtEl>
                                        <p:attrNameLst>
                                          <p:attrName>ppt_w</p:attrName>
                                        </p:attrNameLst>
                                      </p:cBhvr>
                                      <p:tavLst>
                                        <p:tav tm="0">
                                          <p:val>
                                            <p:strVal val="ppt_w"/>
                                          </p:val>
                                        </p:tav>
                                        <p:tav tm="100000">
                                          <p:val>
                                            <p:fltVal val="0"/>
                                          </p:val>
                                        </p:tav>
                                      </p:tavLst>
                                    </p:anim>
                                    <p:anim calcmode="lin" valueType="num">
                                      <p:cBhvr>
                                        <p:cTn id="169" dur="1000"/>
                                        <p:tgtEl>
                                          <p:spTgt spid="6"/>
                                        </p:tgtEl>
                                        <p:attrNameLst>
                                          <p:attrName>ppt_h</p:attrName>
                                        </p:attrNameLst>
                                      </p:cBhvr>
                                      <p:tavLst>
                                        <p:tav tm="0">
                                          <p:val>
                                            <p:strVal val="ppt_h"/>
                                          </p:val>
                                        </p:tav>
                                        <p:tav tm="100000">
                                          <p:val>
                                            <p:fltVal val="0"/>
                                          </p:val>
                                        </p:tav>
                                      </p:tavLst>
                                    </p:anim>
                                    <p:anim calcmode="lin" valueType="num">
                                      <p:cBhvr>
                                        <p:cTn id="170" dur="1000"/>
                                        <p:tgtEl>
                                          <p:spTgt spid="6"/>
                                        </p:tgtEl>
                                        <p:attrNameLst>
                                          <p:attrName>style.rotation</p:attrName>
                                        </p:attrNameLst>
                                      </p:cBhvr>
                                      <p:tavLst>
                                        <p:tav tm="0">
                                          <p:val>
                                            <p:fltVal val="0"/>
                                          </p:val>
                                        </p:tav>
                                        <p:tav tm="100000">
                                          <p:val>
                                            <p:fltVal val="90"/>
                                          </p:val>
                                        </p:tav>
                                      </p:tavLst>
                                    </p:anim>
                                    <p:animEffect transition="out" filter="fade">
                                      <p:cBhvr>
                                        <p:cTn id="171" dur="1000"/>
                                        <p:tgtEl>
                                          <p:spTgt spid="6"/>
                                        </p:tgtEl>
                                      </p:cBhvr>
                                    </p:animEffect>
                                    <p:set>
                                      <p:cBhvr>
                                        <p:cTn id="172" dur="1" fill="hold">
                                          <p:stCondLst>
                                            <p:cond delay="999"/>
                                          </p:stCondLst>
                                        </p:cTn>
                                        <p:tgtEl>
                                          <p:spTgt spid="6"/>
                                        </p:tgtEl>
                                        <p:attrNameLst>
                                          <p:attrName>style.visibility</p:attrName>
                                        </p:attrNameLst>
                                      </p:cBhvr>
                                      <p:to>
                                        <p:strVal val="hidden"/>
                                      </p:to>
                                    </p:set>
                                  </p:childTnLst>
                                </p:cTn>
                              </p:par>
                              <p:par>
                                <p:cTn id="173" presetID="31" presetClass="exit" presetSubtype="0" fill="hold" grpId="1" nodeType="withEffect">
                                  <p:stCondLst>
                                    <p:cond delay="0"/>
                                  </p:stCondLst>
                                  <p:childTnLst>
                                    <p:anim calcmode="lin" valueType="num">
                                      <p:cBhvr>
                                        <p:cTn id="174" dur="1000"/>
                                        <p:tgtEl>
                                          <p:spTgt spid="7"/>
                                        </p:tgtEl>
                                        <p:attrNameLst>
                                          <p:attrName>ppt_w</p:attrName>
                                        </p:attrNameLst>
                                      </p:cBhvr>
                                      <p:tavLst>
                                        <p:tav tm="0">
                                          <p:val>
                                            <p:strVal val="ppt_w"/>
                                          </p:val>
                                        </p:tav>
                                        <p:tav tm="100000">
                                          <p:val>
                                            <p:fltVal val="0"/>
                                          </p:val>
                                        </p:tav>
                                      </p:tavLst>
                                    </p:anim>
                                    <p:anim calcmode="lin" valueType="num">
                                      <p:cBhvr>
                                        <p:cTn id="175" dur="1000"/>
                                        <p:tgtEl>
                                          <p:spTgt spid="7"/>
                                        </p:tgtEl>
                                        <p:attrNameLst>
                                          <p:attrName>ppt_h</p:attrName>
                                        </p:attrNameLst>
                                      </p:cBhvr>
                                      <p:tavLst>
                                        <p:tav tm="0">
                                          <p:val>
                                            <p:strVal val="ppt_h"/>
                                          </p:val>
                                        </p:tav>
                                        <p:tav tm="100000">
                                          <p:val>
                                            <p:fltVal val="0"/>
                                          </p:val>
                                        </p:tav>
                                      </p:tavLst>
                                    </p:anim>
                                    <p:anim calcmode="lin" valueType="num">
                                      <p:cBhvr>
                                        <p:cTn id="176" dur="1000"/>
                                        <p:tgtEl>
                                          <p:spTgt spid="7"/>
                                        </p:tgtEl>
                                        <p:attrNameLst>
                                          <p:attrName>style.rotation</p:attrName>
                                        </p:attrNameLst>
                                      </p:cBhvr>
                                      <p:tavLst>
                                        <p:tav tm="0">
                                          <p:val>
                                            <p:fltVal val="0"/>
                                          </p:val>
                                        </p:tav>
                                        <p:tav tm="100000">
                                          <p:val>
                                            <p:fltVal val="90"/>
                                          </p:val>
                                        </p:tav>
                                      </p:tavLst>
                                    </p:anim>
                                    <p:animEffect transition="out" filter="fade">
                                      <p:cBhvr>
                                        <p:cTn id="177" dur="1000"/>
                                        <p:tgtEl>
                                          <p:spTgt spid="7"/>
                                        </p:tgtEl>
                                      </p:cBhvr>
                                    </p:animEffect>
                                    <p:set>
                                      <p:cBhvr>
                                        <p:cTn id="178" dur="1" fill="hold">
                                          <p:stCondLst>
                                            <p:cond delay="999"/>
                                          </p:stCondLst>
                                        </p:cTn>
                                        <p:tgtEl>
                                          <p:spTgt spid="7"/>
                                        </p:tgtEl>
                                        <p:attrNameLst>
                                          <p:attrName>style.visibility</p:attrName>
                                        </p:attrNameLst>
                                      </p:cBhvr>
                                      <p:to>
                                        <p:strVal val="hidden"/>
                                      </p:to>
                                    </p:set>
                                  </p:childTnLst>
                                </p:cTn>
                              </p:par>
                              <p:par>
                                <p:cTn id="179" presetID="31" presetClass="exit" presetSubtype="0" fill="hold" grpId="1" nodeType="withEffect">
                                  <p:stCondLst>
                                    <p:cond delay="0"/>
                                  </p:stCondLst>
                                  <p:childTnLst>
                                    <p:anim calcmode="lin" valueType="num">
                                      <p:cBhvr>
                                        <p:cTn id="180" dur="1000"/>
                                        <p:tgtEl>
                                          <p:spTgt spid="8"/>
                                        </p:tgtEl>
                                        <p:attrNameLst>
                                          <p:attrName>ppt_w</p:attrName>
                                        </p:attrNameLst>
                                      </p:cBhvr>
                                      <p:tavLst>
                                        <p:tav tm="0">
                                          <p:val>
                                            <p:strVal val="ppt_w"/>
                                          </p:val>
                                        </p:tav>
                                        <p:tav tm="100000">
                                          <p:val>
                                            <p:fltVal val="0"/>
                                          </p:val>
                                        </p:tav>
                                      </p:tavLst>
                                    </p:anim>
                                    <p:anim calcmode="lin" valueType="num">
                                      <p:cBhvr>
                                        <p:cTn id="181" dur="1000"/>
                                        <p:tgtEl>
                                          <p:spTgt spid="8"/>
                                        </p:tgtEl>
                                        <p:attrNameLst>
                                          <p:attrName>ppt_h</p:attrName>
                                        </p:attrNameLst>
                                      </p:cBhvr>
                                      <p:tavLst>
                                        <p:tav tm="0">
                                          <p:val>
                                            <p:strVal val="ppt_h"/>
                                          </p:val>
                                        </p:tav>
                                        <p:tav tm="100000">
                                          <p:val>
                                            <p:fltVal val="0"/>
                                          </p:val>
                                        </p:tav>
                                      </p:tavLst>
                                    </p:anim>
                                    <p:anim calcmode="lin" valueType="num">
                                      <p:cBhvr>
                                        <p:cTn id="182" dur="1000"/>
                                        <p:tgtEl>
                                          <p:spTgt spid="8"/>
                                        </p:tgtEl>
                                        <p:attrNameLst>
                                          <p:attrName>style.rotation</p:attrName>
                                        </p:attrNameLst>
                                      </p:cBhvr>
                                      <p:tavLst>
                                        <p:tav tm="0">
                                          <p:val>
                                            <p:fltVal val="0"/>
                                          </p:val>
                                        </p:tav>
                                        <p:tav tm="100000">
                                          <p:val>
                                            <p:fltVal val="90"/>
                                          </p:val>
                                        </p:tav>
                                      </p:tavLst>
                                    </p:anim>
                                    <p:animEffect transition="out" filter="fade">
                                      <p:cBhvr>
                                        <p:cTn id="183" dur="1000"/>
                                        <p:tgtEl>
                                          <p:spTgt spid="8"/>
                                        </p:tgtEl>
                                      </p:cBhvr>
                                    </p:animEffect>
                                    <p:set>
                                      <p:cBhvr>
                                        <p:cTn id="184" dur="1" fill="hold">
                                          <p:stCondLst>
                                            <p:cond delay="999"/>
                                          </p:stCondLst>
                                        </p:cTn>
                                        <p:tgtEl>
                                          <p:spTgt spid="8"/>
                                        </p:tgtEl>
                                        <p:attrNameLst>
                                          <p:attrName>style.visibility</p:attrName>
                                        </p:attrNameLst>
                                      </p:cBhvr>
                                      <p:to>
                                        <p:strVal val="hidden"/>
                                      </p:to>
                                    </p:set>
                                  </p:childTnLst>
                                </p:cTn>
                              </p:par>
                              <p:par>
                                <p:cTn id="185" presetID="31" presetClass="exit" presetSubtype="0" fill="hold" grpId="1" nodeType="withEffect">
                                  <p:stCondLst>
                                    <p:cond delay="0"/>
                                  </p:stCondLst>
                                  <p:childTnLst>
                                    <p:anim calcmode="lin" valueType="num">
                                      <p:cBhvr>
                                        <p:cTn id="186" dur="1000"/>
                                        <p:tgtEl>
                                          <p:spTgt spid="9"/>
                                        </p:tgtEl>
                                        <p:attrNameLst>
                                          <p:attrName>ppt_w</p:attrName>
                                        </p:attrNameLst>
                                      </p:cBhvr>
                                      <p:tavLst>
                                        <p:tav tm="0">
                                          <p:val>
                                            <p:strVal val="ppt_w"/>
                                          </p:val>
                                        </p:tav>
                                        <p:tav tm="100000">
                                          <p:val>
                                            <p:fltVal val="0"/>
                                          </p:val>
                                        </p:tav>
                                      </p:tavLst>
                                    </p:anim>
                                    <p:anim calcmode="lin" valueType="num">
                                      <p:cBhvr>
                                        <p:cTn id="187" dur="1000"/>
                                        <p:tgtEl>
                                          <p:spTgt spid="9"/>
                                        </p:tgtEl>
                                        <p:attrNameLst>
                                          <p:attrName>ppt_h</p:attrName>
                                        </p:attrNameLst>
                                      </p:cBhvr>
                                      <p:tavLst>
                                        <p:tav tm="0">
                                          <p:val>
                                            <p:strVal val="ppt_h"/>
                                          </p:val>
                                        </p:tav>
                                        <p:tav tm="100000">
                                          <p:val>
                                            <p:fltVal val="0"/>
                                          </p:val>
                                        </p:tav>
                                      </p:tavLst>
                                    </p:anim>
                                    <p:anim calcmode="lin" valueType="num">
                                      <p:cBhvr>
                                        <p:cTn id="188" dur="1000"/>
                                        <p:tgtEl>
                                          <p:spTgt spid="9"/>
                                        </p:tgtEl>
                                        <p:attrNameLst>
                                          <p:attrName>style.rotation</p:attrName>
                                        </p:attrNameLst>
                                      </p:cBhvr>
                                      <p:tavLst>
                                        <p:tav tm="0">
                                          <p:val>
                                            <p:fltVal val="0"/>
                                          </p:val>
                                        </p:tav>
                                        <p:tav tm="100000">
                                          <p:val>
                                            <p:fltVal val="90"/>
                                          </p:val>
                                        </p:tav>
                                      </p:tavLst>
                                    </p:anim>
                                    <p:animEffect transition="out" filter="fade">
                                      <p:cBhvr>
                                        <p:cTn id="189" dur="1000"/>
                                        <p:tgtEl>
                                          <p:spTgt spid="9"/>
                                        </p:tgtEl>
                                      </p:cBhvr>
                                    </p:animEffect>
                                    <p:set>
                                      <p:cBhvr>
                                        <p:cTn id="190" dur="1" fill="hold">
                                          <p:stCondLst>
                                            <p:cond delay="999"/>
                                          </p:stCondLst>
                                        </p:cTn>
                                        <p:tgtEl>
                                          <p:spTgt spid="9"/>
                                        </p:tgtEl>
                                        <p:attrNameLst>
                                          <p:attrName>style.visibility</p:attrName>
                                        </p:attrNameLst>
                                      </p:cBhvr>
                                      <p:to>
                                        <p:strVal val="hidden"/>
                                      </p:to>
                                    </p:set>
                                  </p:childTnLst>
                                </p:cTn>
                              </p:par>
                              <p:par>
                                <p:cTn id="191" presetID="31" presetClass="exit" presetSubtype="0" fill="hold" grpId="1" nodeType="withEffect">
                                  <p:stCondLst>
                                    <p:cond delay="0"/>
                                  </p:stCondLst>
                                  <p:childTnLst>
                                    <p:anim calcmode="lin" valueType="num">
                                      <p:cBhvr>
                                        <p:cTn id="192" dur="1000"/>
                                        <p:tgtEl>
                                          <p:spTgt spid="10"/>
                                        </p:tgtEl>
                                        <p:attrNameLst>
                                          <p:attrName>ppt_w</p:attrName>
                                        </p:attrNameLst>
                                      </p:cBhvr>
                                      <p:tavLst>
                                        <p:tav tm="0">
                                          <p:val>
                                            <p:strVal val="ppt_w"/>
                                          </p:val>
                                        </p:tav>
                                        <p:tav tm="100000">
                                          <p:val>
                                            <p:fltVal val="0"/>
                                          </p:val>
                                        </p:tav>
                                      </p:tavLst>
                                    </p:anim>
                                    <p:anim calcmode="lin" valueType="num">
                                      <p:cBhvr>
                                        <p:cTn id="193" dur="1000"/>
                                        <p:tgtEl>
                                          <p:spTgt spid="10"/>
                                        </p:tgtEl>
                                        <p:attrNameLst>
                                          <p:attrName>ppt_h</p:attrName>
                                        </p:attrNameLst>
                                      </p:cBhvr>
                                      <p:tavLst>
                                        <p:tav tm="0">
                                          <p:val>
                                            <p:strVal val="ppt_h"/>
                                          </p:val>
                                        </p:tav>
                                        <p:tav tm="100000">
                                          <p:val>
                                            <p:fltVal val="0"/>
                                          </p:val>
                                        </p:tav>
                                      </p:tavLst>
                                    </p:anim>
                                    <p:anim calcmode="lin" valueType="num">
                                      <p:cBhvr>
                                        <p:cTn id="194" dur="1000"/>
                                        <p:tgtEl>
                                          <p:spTgt spid="10"/>
                                        </p:tgtEl>
                                        <p:attrNameLst>
                                          <p:attrName>style.rotation</p:attrName>
                                        </p:attrNameLst>
                                      </p:cBhvr>
                                      <p:tavLst>
                                        <p:tav tm="0">
                                          <p:val>
                                            <p:fltVal val="0"/>
                                          </p:val>
                                        </p:tav>
                                        <p:tav tm="100000">
                                          <p:val>
                                            <p:fltVal val="90"/>
                                          </p:val>
                                        </p:tav>
                                      </p:tavLst>
                                    </p:anim>
                                    <p:animEffect transition="out" filter="fade">
                                      <p:cBhvr>
                                        <p:cTn id="195" dur="1000"/>
                                        <p:tgtEl>
                                          <p:spTgt spid="10"/>
                                        </p:tgtEl>
                                      </p:cBhvr>
                                    </p:animEffect>
                                    <p:set>
                                      <p:cBhvr>
                                        <p:cTn id="196" dur="1" fill="hold">
                                          <p:stCondLst>
                                            <p:cond delay="999"/>
                                          </p:stCondLst>
                                        </p:cTn>
                                        <p:tgtEl>
                                          <p:spTgt spid="10"/>
                                        </p:tgtEl>
                                        <p:attrNameLst>
                                          <p:attrName>style.visibility</p:attrName>
                                        </p:attrNameLst>
                                      </p:cBhvr>
                                      <p:to>
                                        <p:strVal val="hidden"/>
                                      </p:to>
                                    </p:set>
                                  </p:childTnLst>
                                </p:cTn>
                              </p:par>
                              <p:par>
                                <p:cTn id="197" presetID="31" presetClass="exit" presetSubtype="0" fill="hold" grpId="1" nodeType="withEffect">
                                  <p:stCondLst>
                                    <p:cond delay="0"/>
                                  </p:stCondLst>
                                  <p:childTnLst>
                                    <p:anim calcmode="lin" valueType="num">
                                      <p:cBhvr>
                                        <p:cTn id="198" dur="1000"/>
                                        <p:tgtEl>
                                          <p:spTgt spid="11"/>
                                        </p:tgtEl>
                                        <p:attrNameLst>
                                          <p:attrName>ppt_w</p:attrName>
                                        </p:attrNameLst>
                                      </p:cBhvr>
                                      <p:tavLst>
                                        <p:tav tm="0">
                                          <p:val>
                                            <p:strVal val="ppt_w"/>
                                          </p:val>
                                        </p:tav>
                                        <p:tav tm="100000">
                                          <p:val>
                                            <p:fltVal val="0"/>
                                          </p:val>
                                        </p:tav>
                                      </p:tavLst>
                                    </p:anim>
                                    <p:anim calcmode="lin" valueType="num">
                                      <p:cBhvr>
                                        <p:cTn id="199" dur="1000"/>
                                        <p:tgtEl>
                                          <p:spTgt spid="11"/>
                                        </p:tgtEl>
                                        <p:attrNameLst>
                                          <p:attrName>ppt_h</p:attrName>
                                        </p:attrNameLst>
                                      </p:cBhvr>
                                      <p:tavLst>
                                        <p:tav tm="0">
                                          <p:val>
                                            <p:strVal val="ppt_h"/>
                                          </p:val>
                                        </p:tav>
                                        <p:tav tm="100000">
                                          <p:val>
                                            <p:fltVal val="0"/>
                                          </p:val>
                                        </p:tav>
                                      </p:tavLst>
                                    </p:anim>
                                    <p:anim calcmode="lin" valueType="num">
                                      <p:cBhvr>
                                        <p:cTn id="200" dur="1000"/>
                                        <p:tgtEl>
                                          <p:spTgt spid="11"/>
                                        </p:tgtEl>
                                        <p:attrNameLst>
                                          <p:attrName>style.rotation</p:attrName>
                                        </p:attrNameLst>
                                      </p:cBhvr>
                                      <p:tavLst>
                                        <p:tav tm="0">
                                          <p:val>
                                            <p:fltVal val="0"/>
                                          </p:val>
                                        </p:tav>
                                        <p:tav tm="100000">
                                          <p:val>
                                            <p:fltVal val="90"/>
                                          </p:val>
                                        </p:tav>
                                      </p:tavLst>
                                    </p:anim>
                                    <p:animEffect transition="out" filter="fade">
                                      <p:cBhvr>
                                        <p:cTn id="201" dur="1000"/>
                                        <p:tgtEl>
                                          <p:spTgt spid="11"/>
                                        </p:tgtEl>
                                      </p:cBhvr>
                                    </p:animEffect>
                                    <p:set>
                                      <p:cBhvr>
                                        <p:cTn id="202" dur="1" fill="hold">
                                          <p:stCondLst>
                                            <p:cond delay="999"/>
                                          </p:stCondLst>
                                        </p:cTn>
                                        <p:tgtEl>
                                          <p:spTgt spid="11"/>
                                        </p:tgtEl>
                                        <p:attrNameLst>
                                          <p:attrName>style.visibility</p:attrName>
                                        </p:attrNameLst>
                                      </p:cBhvr>
                                      <p:to>
                                        <p:strVal val="hidden"/>
                                      </p:to>
                                    </p:set>
                                  </p:childTnLst>
                                </p:cTn>
                              </p:par>
                              <p:par>
                                <p:cTn id="203" presetID="31" presetClass="exit" presetSubtype="0" fill="hold" grpId="1" nodeType="withEffect">
                                  <p:stCondLst>
                                    <p:cond delay="0"/>
                                  </p:stCondLst>
                                  <p:childTnLst>
                                    <p:anim calcmode="lin" valueType="num">
                                      <p:cBhvr>
                                        <p:cTn id="204" dur="1000"/>
                                        <p:tgtEl>
                                          <p:spTgt spid="12"/>
                                        </p:tgtEl>
                                        <p:attrNameLst>
                                          <p:attrName>ppt_w</p:attrName>
                                        </p:attrNameLst>
                                      </p:cBhvr>
                                      <p:tavLst>
                                        <p:tav tm="0">
                                          <p:val>
                                            <p:strVal val="ppt_w"/>
                                          </p:val>
                                        </p:tav>
                                        <p:tav tm="100000">
                                          <p:val>
                                            <p:fltVal val="0"/>
                                          </p:val>
                                        </p:tav>
                                      </p:tavLst>
                                    </p:anim>
                                    <p:anim calcmode="lin" valueType="num">
                                      <p:cBhvr>
                                        <p:cTn id="205" dur="1000"/>
                                        <p:tgtEl>
                                          <p:spTgt spid="12"/>
                                        </p:tgtEl>
                                        <p:attrNameLst>
                                          <p:attrName>ppt_h</p:attrName>
                                        </p:attrNameLst>
                                      </p:cBhvr>
                                      <p:tavLst>
                                        <p:tav tm="0">
                                          <p:val>
                                            <p:strVal val="ppt_h"/>
                                          </p:val>
                                        </p:tav>
                                        <p:tav tm="100000">
                                          <p:val>
                                            <p:fltVal val="0"/>
                                          </p:val>
                                        </p:tav>
                                      </p:tavLst>
                                    </p:anim>
                                    <p:anim calcmode="lin" valueType="num">
                                      <p:cBhvr>
                                        <p:cTn id="206" dur="1000"/>
                                        <p:tgtEl>
                                          <p:spTgt spid="12"/>
                                        </p:tgtEl>
                                        <p:attrNameLst>
                                          <p:attrName>style.rotation</p:attrName>
                                        </p:attrNameLst>
                                      </p:cBhvr>
                                      <p:tavLst>
                                        <p:tav tm="0">
                                          <p:val>
                                            <p:fltVal val="0"/>
                                          </p:val>
                                        </p:tav>
                                        <p:tav tm="100000">
                                          <p:val>
                                            <p:fltVal val="90"/>
                                          </p:val>
                                        </p:tav>
                                      </p:tavLst>
                                    </p:anim>
                                    <p:animEffect transition="out" filter="fade">
                                      <p:cBhvr>
                                        <p:cTn id="207" dur="1000"/>
                                        <p:tgtEl>
                                          <p:spTgt spid="12"/>
                                        </p:tgtEl>
                                      </p:cBhvr>
                                    </p:animEffect>
                                    <p:set>
                                      <p:cBhvr>
                                        <p:cTn id="208" dur="1" fill="hold">
                                          <p:stCondLst>
                                            <p:cond delay="999"/>
                                          </p:stCondLst>
                                        </p:cTn>
                                        <p:tgtEl>
                                          <p:spTgt spid="12"/>
                                        </p:tgtEl>
                                        <p:attrNameLst>
                                          <p:attrName>style.visibility</p:attrName>
                                        </p:attrNameLst>
                                      </p:cBhvr>
                                      <p:to>
                                        <p:strVal val="hidden"/>
                                      </p:to>
                                    </p:set>
                                  </p:childTnLst>
                                </p:cTn>
                              </p:par>
                              <p:par>
                                <p:cTn id="209" presetID="31" presetClass="exit" presetSubtype="0" fill="hold" grpId="1" nodeType="withEffect">
                                  <p:stCondLst>
                                    <p:cond delay="0"/>
                                  </p:stCondLst>
                                  <p:childTnLst>
                                    <p:anim calcmode="lin" valueType="num">
                                      <p:cBhvr>
                                        <p:cTn id="210" dur="1000"/>
                                        <p:tgtEl>
                                          <p:spTgt spid="13"/>
                                        </p:tgtEl>
                                        <p:attrNameLst>
                                          <p:attrName>ppt_w</p:attrName>
                                        </p:attrNameLst>
                                      </p:cBhvr>
                                      <p:tavLst>
                                        <p:tav tm="0">
                                          <p:val>
                                            <p:strVal val="ppt_w"/>
                                          </p:val>
                                        </p:tav>
                                        <p:tav tm="100000">
                                          <p:val>
                                            <p:fltVal val="0"/>
                                          </p:val>
                                        </p:tav>
                                      </p:tavLst>
                                    </p:anim>
                                    <p:anim calcmode="lin" valueType="num">
                                      <p:cBhvr>
                                        <p:cTn id="211" dur="1000"/>
                                        <p:tgtEl>
                                          <p:spTgt spid="13"/>
                                        </p:tgtEl>
                                        <p:attrNameLst>
                                          <p:attrName>ppt_h</p:attrName>
                                        </p:attrNameLst>
                                      </p:cBhvr>
                                      <p:tavLst>
                                        <p:tav tm="0">
                                          <p:val>
                                            <p:strVal val="ppt_h"/>
                                          </p:val>
                                        </p:tav>
                                        <p:tav tm="100000">
                                          <p:val>
                                            <p:fltVal val="0"/>
                                          </p:val>
                                        </p:tav>
                                      </p:tavLst>
                                    </p:anim>
                                    <p:anim calcmode="lin" valueType="num">
                                      <p:cBhvr>
                                        <p:cTn id="212" dur="1000"/>
                                        <p:tgtEl>
                                          <p:spTgt spid="13"/>
                                        </p:tgtEl>
                                        <p:attrNameLst>
                                          <p:attrName>style.rotation</p:attrName>
                                        </p:attrNameLst>
                                      </p:cBhvr>
                                      <p:tavLst>
                                        <p:tav tm="0">
                                          <p:val>
                                            <p:fltVal val="0"/>
                                          </p:val>
                                        </p:tav>
                                        <p:tav tm="100000">
                                          <p:val>
                                            <p:fltVal val="90"/>
                                          </p:val>
                                        </p:tav>
                                      </p:tavLst>
                                    </p:anim>
                                    <p:animEffect transition="out" filter="fade">
                                      <p:cBhvr>
                                        <p:cTn id="213" dur="1000"/>
                                        <p:tgtEl>
                                          <p:spTgt spid="13"/>
                                        </p:tgtEl>
                                      </p:cBhvr>
                                    </p:animEffect>
                                    <p:set>
                                      <p:cBhvr>
                                        <p:cTn id="214" dur="1" fill="hold">
                                          <p:stCondLst>
                                            <p:cond delay="999"/>
                                          </p:stCondLst>
                                        </p:cTn>
                                        <p:tgtEl>
                                          <p:spTgt spid="13"/>
                                        </p:tgtEl>
                                        <p:attrNameLst>
                                          <p:attrName>style.visibility</p:attrName>
                                        </p:attrNameLst>
                                      </p:cBhvr>
                                      <p:to>
                                        <p:strVal val="hidden"/>
                                      </p:to>
                                    </p:set>
                                  </p:childTnLst>
                                </p:cTn>
                              </p:par>
                              <p:par>
                                <p:cTn id="215" presetID="31" presetClass="exit" presetSubtype="0" fill="hold" grpId="1" nodeType="withEffect">
                                  <p:stCondLst>
                                    <p:cond delay="0"/>
                                  </p:stCondLst>
                                  <p:childTnLst>
                                    <p:anim calcmode="lin" valueType="num">
                                      <p:cBhvr>
                                        <p:cTn id="216" dur="1000"/>
                                        <p:tgtEl>
                                          <p:spTgt spid="14"/>
                                        </p:tgtEl>
                                        <p:attrNameLst>
                                          <p:attrName>ppt_w</p:attrName>
                                        </p:attrNameLst>
                                      </p:cBhvr>
                                      <p:tavLst>
                                        <p:tav tm="0">
                                          <p:val>
                                            <p:strVal val="ppt_w"/>
                                          </p:val>
                                        </p:tav>
                                        <p:tav tm="100000">
                                          <p:val>
                                            <p:fltVal val="0"/>
                                          </p:val>
                                        </p:tav>
                                      </p:tavLst>
                                    </p:anim>
                                    <p:anim calcmode="lin" valueType="num">
                                      <p:cBhvr>
                                        <p:cTn id="217" dur="1000"/>
                                        <p:tgtEl>
                                          <p:spTgt spid="14"/>
                                        </p:tgtEl>
                                        <p:attrNameLst>
                                          <p:attrName>ppt_h</p:attrName>
                                        </p:attrNameLst>
                                      </p:cBhvr>
                                      <p:tavLst>
                                        <p:tav tm="0">
                                          <p:val>
                                            <p:strVal val="ppt_h"/>
                                          </p:val>
                                        </p:tav>
                                        <p:tav tm="100000">
                                          <p:val>
                                            <p:fltVal val="0"/>
                                          </p:val>
                                        </p:tav>
                                      </p:tavLst>
                                    </p:anim>
                                    <p:anim calcmode="lin" valueType="num">
                                      <p:cBhvr>
                                        <p:cTn id="218" dur="1000"/>
                                        <p:tgtEl>
                                          <p:spTgt spid="14"/>
                                        </p:tgtEl>
                                        <p:attrNameLst>
                                          <p:attrName>style.rotation</p:attrName>
                                        </p:attrNameLst>
                                      </p:cBhvr>
                                      <p:tavLst>
                                        <p:tav tm="0">
                                          <p:val>
                                            <p:fltVal val="0"/>
                                          </p:val>
                                        </p:tav>
                                        <p:tav tm="100000">
                                          <p:val>
                                            <p:fltVal val="90"/>
                                          </p:val>
                                        </p:tav>
                                      </p:tavLst>
                                    </p:anim>
                                    <p:animEffect transition="out" filter="fade">
                                      <p:cBhvr>
                                        <p:cTn id="219" dur="1000"/>
                                        <p:tgtEl>
                                          <p:spTgt spid="14"/>
                                        </p:tgtEl>
                                      </p:cBhvr>
                                    </p:animEffect>
                                    <p:set>
                                      <p:cBhvr>
                                        <p:cTn id="220" dur="1" fill="hold">
                                          <p:stCondLst>
                                            <p:cond delay="999"/>
                                          </p:stCondLst>
                                        </p:cTn>
                                        <p:tgtEl>
                                          <p:spTgt spid="14"/>
                                        </p:tgtEl>
                                        <p:attrNameLst>
                                          <p:attrName>style.visibility</p:attrName>
                                        </p:attrNameLst>
                                      </p:cBhvr>
                                      <p:to>
                                        <p:strVal val="hidden"/>
                                      </p:to>
                                    </p:set>
                                  </p:childTnLst>
                                </p:cTn>
                              </p:par>
                              <p:par>
                                <p:cTn id="221" presetID="31" presetClass="exit" presetSubtype="0" fill="hold" grpId="1" nodeType="withEffect">
                                  <p:stCondLst>
                                    <p:cond delay="0"/>
                                  </p:stCondLst>
                                  <p:childTnLst>
                                    <p:anim calcmode="lin" valueType="num">
                                      <p:cBhvr>
                                        <p:cTn id="222" dur="1000"/>
                                        <p:tgtEl>
                                          <p:spTgt spid="15"/>
                                        </p:tgtEl>
                                        <p:attrNameLst>
                                          <p:attrName>ppt_w</p:attrName>
                                        </p:attrNameLst>
                                      </p:cBhvr>
                                      <p:tavLst>
                                        <p:tav tm="0">
                                          <p:val>
                                            <p:strVal val="ppt_w"/>
                                          </p:val>
                                        </p:tav>
                                        <p:tav tm="100000">
                                          <p:val>
                                            <p:fltVal val="0"/>
                                          </p:val>
                                        </p:tav>
                                      </p:tavLst>
                                    </p:anim>
                                    <p:anim calcmode="lin" valueType="num">
                                      <p:cBhvr>
                                        <p:cTn id="223" dur="1000"/>
                                        <p:tgtEl>
                                          <p:spTgt spid="15"/>
                                        </p:tgtEl>
                                        <p:attrNameLst>
                                          <p:attrName>ppt_h</p:attrName>
                                        </p:attrNameLst>
                                      </p:cBhvr>
                                      <p:tavLst>
                                        <p:tav tm="0">
                                          <p:val>
                                            <p:strVal val="ppt_h"/>
                                          </p:val>
                                        </p:tav>
                                        <p:tav tm="100000">
                                          <p:val>
                                            <p:fltVal val="0"/>
                                          </p:val>
                                        </p:tav>
                                      </p:tavLst>
                                    </p:anim>
                                    <p:anim calcmode="lin" valueType="num">
                                      <p:cBhvr>
                                        <p:cTn id="224" dur="1000"/>
                                        <p:tgtEl>
                                          <p:spTgt spid="15"/>
                                        </p:tgtEl>
                                        <p:attrNameLst>
                                          <p:attrName>style.rotation</p:attrName>
                                        </p:attrNameLst>
                                      </p:cBhvr>
                                      <p:tavLst>
                                        <p:tav tm="0">
                                          <p:val>
                                            <p:fltVal val="0"/>
                                          </p:val>
                                        </p:tav>
                                        <p:tav tm="100000">
                                          <p:val>
                                            <p:fltVal val="90"/>
                                          </p:val>
                                        </p:tav>
                                      </p:tavLst>
                                    </p:anim>
                                    <p:animEffect transition="out" filter="fade">
                                      <p:cBhvr>
                                        <p:cTn id="225" dur="1000"/>
                                        <p:tgtEl>
                                          <p:spTgt spid="15"/>
                                        </p:tgtEl>
                                      </p:cBhvr>
                                    </p:animEffect>
                                    <p:set>
                                      <p:cBhvr>
                                        <p:cTn id="226" dur="1" fill="hold">
                                          <p:stCondLst>
                                            <p:cond delay="999"/>
                                          </p:stCondLst>
                                        </p:cTn>
                                        <p:tgtEl>
                                          <p:spTgt spid="15"/>
                                        </p:tgtEl>
                                        <p:attrNameLst>
                                          <p:attrName>style.visibility</p:attrName>
                                        </p:attrNameLst>
                                      </p:cBhvr>
                                      <p:to>
                                        <p:strVal val="hidden"/>
                                      </p:to>
                                    </p:set>
                                  </p:childTnLst>
                                </p:cTn>
                              </p:par>
                              <p:par>
                                <p:cTn id="227" presetID="31" presetClass="exit" presetSubtype="0" fill="hold" grpId="1" nodeType="withEffect">
                                  <p:stCondLst>
                                    <p:cond delay="0"/>
                                  </p:stCondLst>
                                  <p:childTnLst>
                                    <p:anim calcmode="lin" valueType="num">
                                      <p:cBhvr>
                                        <p:cTn id="228" dur="1000"/>
                                        <p:tgtEl>
                                          <p:spTgt spid="16"/>
                                        </p:tgtEl>
                                        <p:attrNameLst>
                                          <p:attrName>ppt_w</p:attrName>
                                        </p:attrNameLst>
                                      </p:cBhvr>
                                      <p:tavLst>
                                        <p:tav tm="0">
                                          <p:val>
                                            <p:strVal val="ppt_w"/>
                                          </p:val>
                                        </p:tav>
                                        <p:tav tm="100000">
                                          <p:val>
                                            <p:fltVal val="0"/>
                                          </p:val>
                                        </p:tav>
                                      </p:tavLst>
                                    </p:anim>
                                    <p:anim calcmode="lin" valueType="num">
                                      <p:cBhvr>
                                        <p:cTn id="229" dur="1000"/>
                                        <p:tgtEl>
                                          <p:spTgt spid="16"/>
                                        </p:tgtEl>
                                        <p:attrNameLst>
                                          <p:attrName>ppt_h</p:attrName>
                                        </p:attrNameLst>
                                      </p:cBhvr>
                                      <p:tavLst>
                                        <p:tav tm="0">
                                          <p:val>
                                            <p:strVal val="ppt_h"/>
                                          </p:val>
                                        </p:tav>
                                        <p:tav tm="100000">
                                          <p:val>
                                            <p:fltVal val="0"/>
                                          </p:val>
                                        </p:tav>
                                      </p:tavLst>
                                    </p:anim>
                                    <p:anim calcmode="lin" valueType="num">
                                      <p:cBhvr>
                                        <p:cTn id="230" dur="1000"/>
                                        <p:tgtEl>
                                          <p:spTgt spid="16"/>
                                        </p:tgtEl>
                                        <p:attrNameLst>
                                          <p:attrName>style.rotation</p:attrName>
                                        </p:attrNameLst>
                                      </p:cBhvr>
                                      <p:tavLst>
                                        <p:tav tm="0">
                                          <p:val>
                                            <p:fltVal val="0"/>
                                          </p:val>
                                        </p:tav>
                                        <p:tav tm="100000">
                                          <p:val>
                                            <p:fltVal val="90"/>
                                          </p:val>
                                        </p:tav>
                                      </p:tavLst>
                                    </p:anim>
                                    <p:animEffect transition="out" filter="fade">
                                      <p:cBhvr>
                                        <p:cTn id="231" dur="1000"/>
                                        <p:tgtEl>
                                          <p:spTgt spid="16"/>
                                        </p:tgtEl>
                                      </p:cBhvr>
                                    </p:animEffect>
                                    <p:set>
                                      <p:cBhvr>
                                        <p:cTn id="232" dur="1" fill="hold">
                                          <p:stCondLst>
                                            <p:cond delay="999"/>
                                          </p:stCondLst>
                                        </p:cTn>
                                        <p:tgtEl>
                                          <p:spTgt spid="16"/>
                                        </p:tgtEl>
                                        <p:attrNameLst>
                                          <p:attrName>style.visibility</p:attrName>
                                        </p:attrNameLst>
                                      </p:cBhvr>
                                      <p:to>
                                        <p:strVal val="hidden"/>
                                      </p:to>
                                    </p:set>
                                  </p:childTnLst>
                                </p:cTn>
                              </p:par>
                              <p:par>
                                <p:cTn id="233" presetID="31" presetClass="exit" presetSubtype="0" fill="hold" grpId="1" nodeType="withEffect">
                                  <p:stCondLst>
                                    <p:cond delay="0"/>
                                  </p:stCondLst>
                                  <p:childTnLst>
                                    <p:anim calcmode="lin" valueType="num">
                                      <p:cBhvr>
                                        <p:cTn id="234" dur="1000"/>
                                        <p:tgtEl>
                                          <p:spTgt spid="17"/>
                                        </p:tgtEl>
                                        <p:attrNameLst>
                                          <p:attrName>ppt_w</p:attrName>
                                        </p:attrNameLst>
                                      </p:cBhvr>
                                      <p:tavLst>
                                        <p:tav tm="0">
                                          <p:val>
                                            <p:strVal val="ppt_w"/>
                                          </p:val>
                                        </p:tav>
                                        <p:tav tm="100000">
                                          <p:val>
                                            <p:fltVal val="0"/>
                                          </p:val>
                                        </p:tav>
                                      </p:tavLst>
                                    </p:anim>
                                    <p:anim calcmode="lin" valueType="num">
                                      <p:cBhvr>
                                        <p:cTn id="235" dur="1000"/>
                                        <p:tgtEl>
                                          <p:spTgt spid="17"/>
                                        </p:tgtEl>
                                        <p:attrNameLst>
                                          <p:attrName>ppt_h</p:attrName>
                                        </p:attrNameLst>
                                      </p:cBhvr>
                                      <p:tavLst>
                                        <p:tav tm="0">
                                          <p:val>
                                            <p:strVal val="ppt_h"/>
                                          </p:val>
                                        </p:tav>
                                        <p:tav tm="100000">
                                          <p:val>
                                            <p:fltVal val="0"/>
                                          </p:val>
                                        </p:tav>
                                      </p:tavLst>
                                    </p:anim>
                                    <p:anim calcmode="lin" valueType="num">
                                      <p:cBhvr>
                                        <p:cTn id="236" dur="1000"/>
                                        <p:tgtEl>
                                          <p:spTgt spid="17"/>
                                        </p:tgtEl>
                                        <p:attrNameLst>
                                          <p:attrName>style.rotation</p:attrName>
                                        </p:attrNameLst>
                                      </p:cBhvr>
                                      <p:tavLst>
                                        <p:tav tm="0">
                                          <p:val>
                                            <p:fltVal val="0"/>
                                          </p:val>
                                        </p:tav>
                                        <p:tav tm="100000">
                                          <p:val>
                                            <p:fltVal val="90"/>
                                          </p:val>
                                        </p:tav>
                                      </p:tavLst>
                                    </p:anim>
                                    <p:animEffect transition="out" filter="fade">
                                      <p:cBhvr>
                                        <p:cTn id="237" dur="1000"/>
                                        <p:tgtEl>
                                          <p:spTgt spid="17"/>
                                        </p:tgtEl>
                                      </p:cBhvr>
                                    </p:animEffect>
                                    <p:set>
                                      <p:cBhvr>
                                        <p:cTn id="238" dur="1" fill="hold">
                                          <p:stCondLst>
                                            <p:cond delay="999"/>
                                          </p:stCondLst>
                                        </p:cTn>
                                        <p:tgtEl>
                                          <p:spTgt spid="17"/>
                                        </p:tgtEl>
                                        <p:attrNameLst>
                                          <p:attrName>style.visibility</p:attrName>
                                        </p:attrNameLst>
                                      </p:cBhvr>
                                      <p:to>
                                        <p:strVal val="hidden"/>
                                      </p:to>
                                    </p:set>
                                  </p:childTnLst>
                                </p:cTn>
                              </p:par>
                              <p:par>
                                <p:cTn id="239" presetID="31" presetClass="exit" presetSubtype="0" fill="hold" grpId="1" nodeType="withEffect">
                                  <p:stCondLst>
                                    <p:cond delay="0"/>
                                  </p:stCondLst>
                                  <p:childTnLst>
                                    <p:anim calcmode="lin" valueType="num">
                                      <p:cBhvr>
                                        <p:cTn id="240" dur="1000"/>
                                        <p:tgtEl>
                                          <p:spTgt spid="18"/>
                                        </p:tgtEl>
                                        <p:attrNameLst>
                                          <p:attrName>ppt_w</p:attrName>
                                        </p:attrNameLst>
                                      </p:cBhvr>
                                      <p:tavLst>
                                        <p:tav tm="0">
                                          <p:val>
                                            <p:strVal val="ppt_w"/>
                                          </p:val>
                                        </p:tav>
                                        <p:tav tm="100000">
                                          <p:val>
                                            <p:fltVal val="0"/>
                                          </p:val>
                                        </p:tav>
                                      </p:tavLst>
                                    </p:anim>
                                    <p:anim calcmode="lin" valueType="num">
                                      <p:cBhvr>
                                        <p:cTn id="241" dur="1000"/>
                                        <p:tgtEl>
                                          <p:spTgt spid="18"/>
                                        </p:tgtEl>
                                        <p:attrNameLst>
                                          <p:attrName>ppt_h</p:attrName>
                                        </p:attrNameLst>
                                      </p:cBhvr>
                                      <p:tavLst>
                                        <p:tav tm="0">
                                          <p:val>
                                            <p:strVal val="ppt_h"/>
                                          </p:val>
                                        </p:tav>
                                        <p:tav tm="100000">
                                          <p:val>
                                            <p:fltVal val="0"/>
                                          </p:val>
                                        </p:tav>
                                      </p:tavLst>
                                    </p:anim>
                                    <p:anim calcmode="lin" valueType="num">
                                      <p:cBhvr>
                                        <p:cTn id="242" dur="1000"/>
                                        <p:tgtEl>
                                          <p:spTgt spid="18"/>
                                        </p:tgtEl>
                                        <p:attrNameLst>
                                          <p:attrName>style.rotation</p:attrName>
                                        </p:attrNameLst>
                                      </p:cBhvr>
                                      <p:tavLst>
                                        <p:tav tm="0">
                                          <p:val>
                                            <p:fltVal val="0"/>
                                          </p:val>
                                        </p:tav>
                                        <p:tav tm="100000">
                                          <p:val>
                                            <p:fltVal val="90"/>
                                          </p:val>
                                        </p:tav>
                                      </p:tavLst>
                                    </p:anim>
                                    <p:animEffect transition="out" filter="fade">
                                      <p:cBhvr>
                                        <p:cTn id="243" dur="1000"/>
                                        <p:tgtEl>
                                          <p:spTgt spid="18"/>
                                        </p:tgtEl>
                                      </p:cBhvr>
                                    </p:animEffect>
                                    <p:set>
                                      <p:cBhvr>
                                        <p:cTn id="244" dur="1" fill="hold">
                                          <p:stCondLst>
                                            <p:cond delay="999"/>
                                          </p:stCondLst>
                                        </p:cTn>
                                        <p:tgtEl>
                                          <p:spTgt spid="18"/>
                                        </p:tgtEl>
                                        <p:attrNameLst>
                                          <p:attrName>style.visibility</p:attrName>
                                        </p:attrNameLst>
                                      </p:cBhvr>
                                      <p:to>
                                        <p:strVal val="hidden"/>
                                      </p:to>
                                    </p:set>
                                  </p:childTnLst>
                                </p:cTn>
                              </p:par>
                              <p:par>
                                <p:cTn id="245" presetID="2" presetClass="entr" presetSubtype="1" fill="hold" grpId="0" nodeType="withEffect">
                                  <p:stCondLst>
                                    <p:cond delay="0"/>
                                  </p:stCondLst>
                                  <p:childTnLst>
                                    <p:set>
                                      <p:cBhvr>
                                        <p:cTn id="246" dur="1" fill="hold">
                                          <p:stCondLst>
                                            <p:cond delay="0"/>
                                          </p:stCondLst>
                                        </p:cTn>
                                        <p:tgtEl>
                                          <p:spTgt spid="20"/>
                                        </p:tgtEl>
                                        <p:attrNameLst>
                                          <p:attrName>style.visibility</p:attrName>
                                        </p:attrNameLst>
                                      </p:cBhvr>
                                      <p:to>
                                        <p:strVal val="visible"/>
                                      </p:to>
                                    </p:set>
                                    <p:anim calcmode="lin" valueType="num">
                                      <p:cBhvr additive="base">
                                        <p:cTn id="247" dur="1000" fill="hold"/>
                                        <p:tgtEl>
                                          <p:spTgt spid="20"/>
                                        </p:tgtEl>
                                        <p:attrNameLst>
                                          <p:attrName>ppt_x</p:attrName>
                                        </p:attrNameLst>
                                      </p:cBhvr>
                                      <p:tavLst>
                                        <p:tav tm="0">
                                          <p:val>
                                            <p:strVal val="#ppt_x"/>
                                          </p:val>
                                        </p:tav>
                                        <p:tav tm="100000">
                                          <p:val>
                                            <p:strVal val="#ppt_x"/>
                                          </p:val>
                                        </p:tav>
                                      </p:tavLst>
                                    </p:anim>
                                    <p:anim calcmode="lin" valueType="num">
                                      <p:cBhvr additive="base">
                                        <p:cTn id="248" dur="1000" fill="hold"/>
                                        <p:tgtEl>
                                          <p:spTgt spid="20"/>
                                        </p:tgtEl>
                                        <p:attrNameLst>
                                          <p:attrName>ppt_y</p:attrName>
                                        </p:attrNameLst>
                                      </p:cBhvr>
                                      <p:tavLst>
                                        <p:tav tm="0">
                                          <p:val>
                                            <p:strVal val="0-#ppt_h/2"/>
                                          </p:val>
                                        </p:tav>
                                        <p:tav tm="100000">
                                          <p:val>
                                            <p:strVal val="#ppt_y"/>
                                          </p:val>
                                        </p:tav>
                                      </p:tavLst>
                                    </p:anim>
                                  </p:childTnLst>
                                </p:cTn>
                              </p:par>
                            </p:childTnLst>
                          </p:cTn>
                        </p:par>
                        <p:par>
                          <p:cTn id="249" fill="hold">
                            <p:stCondLst>
                              <p:cond delay="1000"/>
                            </p:stCondLst>
                            <p:childTnLst>
                              <p:par>
                                <p:cTn id="250" presetID="1" presetClass="mediacall" presetSubtype="0" fill="hold" nodeType="afterEffect">
                                  <p:stCondLst>
                                    <p:cond delay="0"/>
                                  </p:stCondLst>
                                  <p:childTnLst>
                                    <p:cmd type="call" cmd="playFrom(0.0)">
                                      <p:cBhvr>
                                        <p:cTn id="251" dur="1515" fill="hold"/>
                                        <p:tgtEl>
                                          <p:spTgt spid="23"/>
                                        </p:tgtEl>
                                      </p:cBhvr>
                                    </p:cmd>
                                  </p:childTnLst>
                                </p:cTn>
                              </p:par>
                            </p:childTnLst>
                          </p:cTn>
                        </p:par>
                      </p:childTnLst>
                    </p:cTn>
                  </p:par>
                </p:childTnLst>
              </p:cTn>
              <p:nextCondLst>
                <p:cond evt="onClick" delay="0">
                  <p:tgtEl>
                    <p:spTgt spid="19"/>
                  </p:tgtEl>
                </p:cond>
              </p:nextCondLst>
            </p:seq>
            <p:video>
              <p:cMediaNode vol="80000">
                <p:cTn id="252" fill="hold" display="0">
                  <p:stCondLst>
                    <p:cond delay="indefinite"/>
                  </p:stCondLst>
                  <p:endCondLst>
                    <p:cond evt="onStopAudio" delay="0">
                      <p:tgtEl>
                        <p:sldTgt/>
                      </p:tgtEl>
                    </p:cond>
                  </p:endCondLst>
                </p:cTn>
                <p:tgtEl>
                  <p:spTgt spid="23"/>
                </p:tgtEl>
              </p:cMediaNode>
            </p:video>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music.mp3" descr="music.mp3">
            <a:hlinkClick r:id="" action="ppaction://media"/>
            <a:extLst>
              <a:ext uri="{FF2B5EF4-FFF2-40B4-BE49-F238E27FC236}">
                <a16:creationId xmlns:a16="http://schemas.microsoft.com/office/drawing/2014/main" xmlns="" id="{8F474660-79D7-1C7C-D73A-57A56850A73C}"/>
              </a:ext>
            </a:extLst>
          </p:cNvPr>
          <p:cNvPicPr>
            <a:picLocks noChangeAspect="1"/>
          </p:cNvPicPr>
          <p:nvPr>
            <a:videoFile r:link="rId1"/>
            <p:extLst>
              <p:ext uri="{DAA4B4D4-6D71-4841-9C94-3DE7FCFB9230}">
                <p14:media xmlns:p14="http://schemas.microsoft.com/office/powerpoint/2010/main" xmlns="" r:embed="rId3"/>
              </p:ext>
            </p:extLst>
          </p:nvPr>
        </p:nvPicPr>
        <p:blipFill>
          <a:blip r:embed="rId4"/>
          <a:stretch>
            <a:fillRect/>
          </a:stretch>
        </p:blipFill>
        <p:spPr>
          <a:xfrm>
            <a:off x="8385170" y="158131"/>
            <a:ext cx="812800" cy="812800"/>
          </a:xfrm>
          <a:prstGeom prst="rect">
            <a:avLst/>
          </a:prstGeom>
        </p:spPr>
      </p:pic>
      <p:pic>
        <p:nvPicPr>
          <p:cNvPr id="21" name="Picture 20" descr="A picture containing diagram&#10;&#10;Description automatically generated">
            <a:extLst>
              <a:ext uri="{FF2B5EF4-FFF2-40B4-BE49-F238E27FC236}">
                <a16:creationId xmlns:a16="http://schemas.microsoft.com/office/drawing/2014/main" xmlns="" id="{A945BBD3-2D8A-160D-0958-D026C229E783}"/>
              </a:ext>
            </a:extLst>
          </p:cNvPr>
          <p:cNvPicPr>
            <a:picLocks noChangeAspect="1"/>
          </p:cNvPicPr>
          <p:nvPr/>
        </p:nvPicPr>
        <p:blipFill rotWithShape="1">
          <a:blip r:embed="rId5" cstate="email">
            <a:extLst>
              <a:ext uri="{28A0092B-C50C-407E-A947-70E740481C1C}">
                <a14:useLocalDpi xmlns:a14="http://schemas.microsoft.com/office/drawing/2010/main" xmlns=""/>
              </a:ext>
            </a:extLst>
          </a:blip>
          <a:srcRect/>
          <a:stretch/>
        </p:blipFill>
        <p:spPr>
          <a:xfrm>
            <a:off x="3657600" y="1606342"/>
            <a:ext cx="4876800" cy="4343816"/>
          </a:xfrm>
          <a:prstGeom prst="rect">
            <a:avLst/>
          </a:prstGeom>
        </p:spPr>
      </p:pic>
      <p:sp>
        <p:nvSpPr>
          <p:cNvPr id="3" name="Rectangle 2"/>
          <p:cNvSpPr/>
          <p:nvPr/>
        </p:nvSpPr>
        <p:spPr>
          <a:xfrm>
            <a:off x="1543044" y="22226"/>
            <a:ext cx="2257430" cy="1676400"/>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19525" y="22225"/>
            <a:ext cx="2257430" cy="1676400"/>
          </a:xfrm>
          <a:prstGeom prst="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08689" y="22226"/>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97870" y="22225"/>
            <a:ext cx="2257430" cy="1676400"/>
          </a:xfrm>
          <a:prstGeom prst="rect">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36700" y="1714501"/>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08974" y="1675864"/>
            <a:ext cx="2257430" cy="1676400"/>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15045" y="1714501"/>
            <a:ext cx="2257430" cy="1676400"/>
          </a:xfrm>
          <a:prstGeom prst="rect">
            <a:avLst/>
          </a:prstGeom>
          <a:solidFill>
            <a:srgbClr val="1B89E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91526" y="1714500"/>
            <a:ext cx="2257430" cy="1676400"/>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43044" y="3425825"/>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19525" y="3425824"/>
            <a:ext cx="2257430" cy="1676400"/>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08689" y="3425825"/>
            <a:ext cx="2257430" cy="1676400"/>
          </a:xfrm>
          <a:prstGeom prst="rect">
            <a:avLst/>
          </a:prstGeom>
          <a:solidFill>
            <a:srgbClr val="0033C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85170" y="3425824"/>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36700" y="5118100"/>
            <a:ext cx="2257430" cy="1727201"/>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813181" y="5118099"/>
            <a:ext cx="2257430" cy="1727201"/>
          </a:xfrm>
          <a:prstGeom prst="rect">
            <a:avLst/>
          </a:prstGeom>
          <a:solidFill>
            <a:srgbClr val="6600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02345" y="5118100"/>
            <a:ext cx="2257430" cy="1727201"/>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391526" y="5118099"/>
            <a:ext cx="2257430" cy="1727201"/>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924800" y="5981699"/>
            <a:ext cx="2514600" cy="723901"/>
          </a:xfrm>
          <a:prstGeom prst="round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SHOW</a:t>
            </a:r>
            <a:endParaRPr lang="en-US" b="1" dirty="0"/>
          </a:p>
        </p:txBody>
      </p:sp>
      <p:sp>
        <p:nvSpPr>
          <p:cNvPr id="20" name="Rounded Rectangle 19"/>
          <p:cNvSpPr/>
          <p:nvPr/>
        </p:nvSpPr>
        <p:spPr>
          <a:xfrm>
            <a:off x="2209800" y="76200"/>
            <a:ext cx="7772400" cy="1143000"/>
          </a:xfrm>
          <a:prstGeom prst="roundRect">
            <a:avLst/>
          </a:prstGeom>
          <a:solidFill>
            <a:srgbClr val="66FFFF"/>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ysClr val="windowText" lastClr="000000"/>
                </a:solidFill>
              </a:rPr>
              <a:t>music</a:t>
            </a:r>
            <a:endParaRPr lang="en-US" sz="4000" b="1" dirty="0">
              <a:solidFill>
                <a:sysClr val="windowText" lastClr="000000"/>
              </a:solidFill>
            </a:endParaRPr>
          </a:p>
        </p:txBody>
      </p:sp>
    </p:spTree>
    <p:extLst>
      <p:ext uri="{BB962C8B-B14F-4D97-AF65-F5344CB8AC3E}">
        <p14:creationId xmlns:p14="http://schemas.microsoft.com/office/powerpoint/2010/main" xmlns="" val="11701641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grpId="0" nodeType="clickEffect">
                                  <p:stCondLst>
                                    <p:cond delay="0"/>
                                  </p:stCondLst>
                                  <p:childTnLst>
                                    <p:anim calcmode="lin" valueType="num">
                                      <p:cBhvr>
                                        <p:cTn id="15" dur="1000"/>
                                        <p:tgtEl>
                                          <p:spTgt spid="4"/>
                                        </p:tgtEl>
                                        <p:attrNameLst>
                                          <p:attrName>ppt_w</p:attrName>
                                        </p:attrNameLst>
                                      </p:cBhvr>
                                      <p:tavLst>
                                        <p:tav tm="0">
                                          <p:val>
                                            <p:strVal val="ppt_w"/>
                                          </p:val>
                                        </p:tav>
                                        <p:tav tm="100000">
                                          <p:val>
                                            <p:fltVal val="0"/>
                                          </p:val>
                                        </p:tav>
                                      </p:tavLst>
                                    </p:anim>
                                    <p:anim calcmode="lin" valueType="num">
                                      <p:cBhvr>
                                        <p:cTn id="16" dur="1000"/>
                                        <p:tgtEl>
                                          <p:spTgt spid="4"/>
                                        </p:tgtEl>
                                        <p:attrNameLst>
                                          <p:attrName>ppt_h</p:attrName>
                                        </p:attrNameLst>
                                      </p:cBhvr>
                                      <p:tavLst>
                                        <p:tav tm="0">
                                          <p:val>
                                            <p:strVal val="ppt_h"/>
                                          </p:val>
                                        </p:tav>
                                        <p:tav tm="100000">
                                          <p:val>
                                            <p:fltVal val="0"/>
                                          </p:val>
                                        </p:tav>
                                      </p:tavLst>
                                    </p:anim>
                                    <p:anim calcmode="lin" valueType="num">
                                      <p:cBhvr>
                                        <p:cTn id="17" dur="1000"/>
                                        <p:tgtEl>
                                          <p:spTgt spid="4"/>
                                        </p:tgtEl>
                                        <p:attrNameLst>
                                          <p:attrName>style.rotation</p:attrName>
                                        </p:attrNameLst>
                                      </p:cBhvr>
                                      <p:tavLst>
                                        <p:tav tm="0">
                                          <p:val>
                                            <p:fltVal val="0"/>
                                          </p:val>
                                        </p:tav>
                                        <p:tav tm="100000">
                                          <p:val>
                                            <p:fltVal val="90"/>
                                          </p:val>
                                        </p:tav>
                                      </p:tavLst>
                                    </p:anim>
                                    <p:animEffect transition="out" filter="fade">
                                      <p:cBhvr>
                                        <p:cTn id="18" dur="1000"/>
                                        <p:tgtEl>
                                          <p:spTgt spid="4"/>
                                        </p:tgtEl>
                                      </p:cBhvr>
                                    </p:animEffect>
                                    <p:set>
                                      <p:cBhvr>
                                        <p:cTn id="19"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31" presetClass="exit" presetSubtype="0" fill="hold" grpId="0" nodeType="clickEffect">
                                  <p:stCondLst>
                                    <p:cond delay="0"/>
                                  </p:stCondLst>
                                  <p:childTnLst>
                                    <p:anim calcmode="lin" valueType="num">
                                      <p:cBhvr>
                                        <p:cTn id="24" dur="1000"/>
                                        <p:tgtEl>
                                          <p:spTgt spid="5"/>
                                        </p:tgtEl>
                                        <p:attrNameLst>
                                          <p:attrName>ppt_w</p:attrName>
                                        </p:attrNameLst>
                                      </p:cBhvr>
                                      <p:tavLst>
                                        <p:tav tm="0">
                                          <p:val>
                                            <p:strVal val="ppt_w"/>
                                          </p:val>
                                        </p:tav>
                                        <p:tav tm="100000">
                                          <p:val>
                                            <p:fltVal val="0"/>
                                          </p:val>
                                        </p:tav>
                                      </p:tavLst>
                                    </p:anim>
                                    <p:anim calcmode="lin" valueType="num">
                                      <p:cBhvr>
                                        <p:cTn id="25" dur="1000"/>
                                        <p:tgtEl>
                                          <p:spTgt spid="5"/>
                                        </p:tgtEl>
                                        <p:attrNameLst>
                                          <p:attrName>ppt_h</p:attrName>
                                        </p:attrNameLst>
                                      </p:cBhvr>
                                      <p:tavLst>
                                        <p:tav tm="0">
                                          <p:val>
                                            <p:strVal val="ppt_h"/>
                                          </p:val>
                                        </p:tav>
                                        <p:tav tm="100000">
                                          <p:val>
                                            <p:fltVal val="0"/>
                                          </p:val>
                                        </p:tav>
                                      </p:tavLst>
                                    </p:anim>
                                    <p:anim calcmode="lin" valueType="num">
                                      <p:cBhvr>
                                        <p:cTn id="26" dur="1000"/>
                                        <p:tgtEl>
                                          <p:spTgt spid="5"/>
                                        </p:tgtEl>
                                        <p:attrNameLst>
                                          <p:attrName>style.rotation</p:attrName>
                                        </p:attrNameLst>
                                      </p:cBhvr>
                                      <p:tavLst>
                                        <p:tav tm="0">
                                          <p:val>
                                            <p:fltVal val="0"/>
                                          </p:val>
                                        </p:tav>
                                        <p:tav tm="100000">
                                          <p:val>
                                            <p:fltVal val="90"/>
                                          </p:val>
                                        </p:tav>
                                      </p:tavLst>
                                    </p:anim>
                                    <p:animEffect transition="out" filter="fade">
                                      <p:cBhvr>
                                        <p:cTn id="27" dur="1000"/>
                                        <p:tgtEl>
                                          <p:spTgt spid="5"/>
                                        </p:tgtEl>
                                      </p:cBhvr>
                                    </p:animEffect>
                                    <p:set>
                                      <p:cBhvr>
                                        <p:cTn id="28"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31" presetClass="exit" presetSubtype="0" fill="hold" grpId="0" nodeType="clickEffect">
                                  <p:stCondLst>
                                    <p:cond delay="0"/>
                                  </p:stCondLst>
                                  <p:childTnLst>
                                    <p:anim calcmode="lin" valueType="num">
                                      <p:cBhvr>
                                        <p:cTn id="33" dur="1000"/>
                                        <p:tgtEl>
                                          <p:spTgt spid="6"/>
                                        </p:tgtEl>
                                        <p:attrNameLst>
                                          <p:attrName>ppt_w</p:attrName>
                                        </p:attrNameLst>
                                      </p:cBhvr>
                                      <p:tavLst>
                                        <p:tav tm="0">
                                          <p:val>
                                            <p:strVal val="ppt_w"/>
                                          </p:val>
                                        </p:tav>
                                        <p:tav tm="100000">
                                          <p:val>
                                            <p:fltVal val="0"/>
                                          </p:val>
                                        </p:tav>
                                      </p:tavLst>
                                    </p:anim>
                                    <p:anim calcmode="lin" valueType="num">
                                      <p:cBhvr>
                                        <p:cTn id="34" dur="1000"/>
                                        <p:tgtEl>
                                          <p:spTgt spid="6"/>
                                        </p:tgtEl>
                                        <p:attrNameLst>
                                          <p:attrName>ppt_h</p:attrName>
                                        </p:attrNameLst>
                                      </p:cBhvr>
                                      <p:tavLst>
                                        <p:tav tm="0">
                                          <p:val>
                                            <p:strVal val="ppt_h"/>
                                          </p:val>
                                        </p:tav>
                                        <p:tav tm="100000">
                                          <p:val>
                                            <p:fltVal val="0"/>
                                          </p:val>
                                        </p:tav>
                                      </p:tavLst>
                                    </p:anim>
                                    <p:anim calcmode="lin" valueType="num">
                                      <p:cBhvr>
                                        <p:cTn id="35" dur="1000"/>
                                        <p:tgtEl>
                                          <p:spTgt spid="6"/>
                                        </p:tgtEl>
                                        <p:attrNameLst>
                                          <p:attrName>style.rotation</p:attrName>
                                        </p:attrNameLst>
                                      </p:cBhvr>
                                      <p:tavLst>
                                        <p:tav tm="0">
                                          <p:val>
                                            <p:fltVal val="0"/>
                                          </p:val>
                                        </p:tav>
                                        <p:tav tm="100000">
                                          <p:val>
                                            <p:fltVal val="90"/>
                                          </p:val>
                                        </p:tav>
                                      </p:tavLst>
                                    </p:anim>
                                    <p:animEffect transition="out" filter="fade">
                                      <p:cBhvr>
                                        <p:cTn id="36" dur="1000"/>
                                        <p:tgtEl>
                                          <p:spTgt spid="6"/>
                                        </p:tgtEl>
                                      </p:cBhvr>
                                    </p:animEffect>
                                    <p:set>
                                      <p:cBhvr>
                                        <p:cTn id="3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grpId="0" nodeType="clickEffect">
                                  <p:stCondLst>
                                    <p:cond delay="0"/>
                                  </p:stCondLst>
                                  <p:childTnLst>
                                    <p:anim calcmode="lin" valueType="num">
                                      <p:cBhvr>
                                        <p:cTn id="42" dur="1000"/>
                                        <p:tgtEl>
                                          <p:spTgt spid="7"/>
                                        </p:tgtEl>
                                        <p:attrNameLst>
                                          <p:attrName>ppt_w</p:attrName>
                                        </p:attrNameLst>
                                      </p:cBhvr>
                                      <p:tavLst>
                                        <p:tav tm="0">
                                          <p:val>
                                            <p:strVal val="ppt_w"/>
                                          </p:val>
                                        </p:tav>
                                        <p:tav tm="100000">
                                          <p:val>
                                            <p:fltVal val="0"/>
                                          </p:val>
                                        </p:tav>
                                      </p:tavLst>
                                    </p:anim>
                                    <p:anim calcmode="lin" valueType="num">
                                      <p:cBhvr>
                                        <p:cTn id="43" dur="1000"/>
                                        <p:tgtEl>
                                          <p:spTgt spid="7"/>
                                        </p:tgtEl>
                                        <p:attrNameLst>
                                          <p:attrName>ppt_h</p:attrName>
                                        </p:attrNameLst>
                                      </p:cBhvr>
                                      <p:tavLst>
                                        <p:tav tm="0">
                                          <p:val>
                                            <p:strVal val="ppt_h"/>
                                          </p:val>
                                        </p:tav>
                                        <p:tav tm="100000">
                                          <p:val>
                                            <p:fltVal val="0"/>
                                          </p:val>
                                        </p:tav>
                                      </p:tavLst>
                                    </p:anim>
                                    <p:anim calcmode="lin" valueType="num">
                                      <p:cBhvr>
                                        <p:cTn id="44" dur="1000"/>
                                        <p:tgtEl>
                                          <p:spTgt spid="7"/>
                                        </p:tgtEl>
                                        <p:attrNameLst>
                                          <p:attrName>style.rotation</p:attrName>
                                        </p:attrNameLst>
                                      </p:cBhvr>
                                      <p:tavLst>
                                        <p:tav tm="0">
                                          <p:val>
                                            <p:fltVal val="0"/>
                                          </p:val>
                                        </p:tav>
                                        <p:tav tm="100000">
                                          <p:val>
                                            <p:fltVal val="90"/>
                                          </p:val>
                                        </p:tav>
                                      </p:tavLst>
                                    </p:anim>
                                    <p:animEffect transition="out" filter="fade">
                                      <p:cBhvr>
                                        <p:cTn id="45" dur="1000"/>
                                        <p:tgtEl>
                                          <p:spTgt spid="7"/>
                                        </p:tgtEl>
                                      </p:cBhvr>
                                    </p:animEffect>
                                    <p:set>
                                      <p:cBhvr>
                                        <p:cTn id="4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31" presetClass="exit" presetSubtype="0" fill="hold" grpId="0" nodeType="clickEffect">
                                  <p:stCondLst>
                                    <p:cond delay="0"/>
                                  </p:stCondLst>
                                  <p:childTnLst>
                                    <p:anim calcmode="lin" valueType="num">
                                      <p:cBhvr>
                                        <p:cTn id="51" dur="1000"/>
                                        <p:tgtEl>
                                          <p:spTgt spid="8"/>
                                        </p:tgtEl>
                                        <p:attrNameLst>
                                          <p:attrName>ppt_w</p:attrName>
                                        </p:attrNameLst>
                                      </p:cBhvr>
                                      <p:tavLst>
                                        <p:tav tm="0">
                                          <p:val>
                                            <p:strVal val="ppt_w"/>
                                          </p:val>
                                        </p:tav>
                                        <p:tav tm="100000">
                                          <p:val>
                                            <p:fltVal val="0"/>
                                          </p:val>
                                        </p:tav>
                                      </p:tavLst>
                                    </p:anim>
                                    <p:anim calcmode="lin" valueType="num">
                                      <p:cBhvr>
                                        <p:cTn id="52" dur="1000"/>
                                        <p:tgtEl>
                                          <p:spTgt spid="8"/>
                                        </p:tgtEl>
                                        <p:attrNameLst>
                                          <p:attrName>ppt_h</p:attrName>
                                        </p:attrNameLst>
                                      </p:cBhvr>
                                      <p:tavLst>
                                        <p:tav tm="0">
                                          <p:val>
                                            <p:strVal val="ppt_h"/>
                                          </p:val>
                                        </p:tav>
                                        <p:tav tm="100000">
                                          <p:val>
                                            <p:fltVal val="0"/>
                                          </p:val>
                                        </p:tav>
                                      </p:tavLst>
                                    </p:anim>
                                    <p:anim calcmode="lin" valueType="num">
                                      <p:cBhvr>
                                        <p:cTn id="53" dur="1000"/>
                                        <p:tgtEl>
                                          <p:spTgt spid="8"/>
                                        </p:tgtEl>
                                        <p:attrNameLst>
                                          <p:attrName>style.rotation</p:attrName>
                                        </p:attrNameLst>
                                      </p:cBhvr>
                                      <p:tavLst>
                                        <p:tav tm="0">
                                          <p:val>
                                            <p:fltVal val="0"/>
                                          </p:val>
                                        </p:tav>
                                        <p:tav tm="100000">
                                          <p:val>
                                            <p:fltVal val="90"/>
                                          </p:val>
                                        </p:tav>
                                      </p:tavLst>
                                    </p:anim>
                                    <p:animEffect transition="out" filter="fade">
                                      <p:cBhvr>
                                        <p:cTn id="54" dur="1000"/>
                                        <p:tgtEl>
                                          <p:spTgt spid="8"/>
                                        </p:tgtEl>
                                      </p:cBhvr>
                                    </p:animEffect>
                                    <p:set>
                                      <p:cBhvr>
                                        <p:cTn id="5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31" presetClass="exit" presetSubtype="0" fill="hold" grpId="0" nodeType="clickEffect">
                                  <p:stCondLst>
                                    <p:cond delay="0"/>
                                  </p:stCondLst>
                                  <p:childTnLst>
                                    <p:anim calcmode="lin" valueType="num">
                                      <p:cBhvr>
                                        <p:cTn id="60" dur="1000"/>
                                        <p:tgtEl>
                                          <p:spTgt spid="9"/>
                                        </p:tgtEl>
                                        <p:attrNameLst>
                                          <p:attrName>ppt_w</p:attrName>
                                        </p:attrNameLst>
                                      </p:cBhvr>
                                      <p:tavLst>
                                        <p:tav tm="0">
                                          <p:val>
                                            <p:strVal val="ppt_w"/>
                                          </p:val>
                                        </p:tav>
                                        <p:tav tm="100000">
                                          <p:val>
                                            <p:fltVal val="0"/>
                                          </p:val>
                                        </p:tav>
                                      </p:tavLst>
                                    </p:anim>
                                    <p:anim calcmode="lin" valueType="num">
                                      <p:cBhvr>
                                        <p:cTn id="61" dur="1000"/>
                                        <p:tgtEl>
                                          <p:spTgt spid="9"/>
                                        </p:tgtEl>
                                        <p:attrNameLst>
                                          <p:attrName>ppt_h</p:attrName>
                                        </p:attrNameLst>
                                      </p:cBhvr>
                                      <p:tavLst>
                                        <p:tav tm="0">
                                          <p:val>
                                            <p:strVal val="ppt_h"/>
                                          </p:val>
                                        </p:tav>
                                        <p:tav tm="100000">
                                          <p:val>
                                            <p:fltVal val="0"/>
                                          </p:val>
                                        </p:tav>
                                      </p:tavLst>
                                    </p:anim>
                                    <p:anim calcmode="lin" valueType="num">
                                      <p:cBhvr>
                                        <p:cTn id="62" dur="1000"/>
                                        <p:tgtEl>
                                          <p:spTgt spid="9"/>
                                        </p:tgtEl>
                                        <p:attrNameLst>
                                          <p:attrName>style.rotation</p:attrName>
                                        </p:attrNameLst>
                                      </p:cBhvr>
                                      <p:tavLst>
                                        <p:tav tm="0">
                                          <p:val>
                                            <p:fltVal val="0"/>
                                          </p:val>
                                        </p:tav>
                                        <p:tav tm="100000">
                                          <p:val>
                                            <p:fltVal val="90"/>
                                          </p:val>
                                        </p:tav>
                                      </p:tavLst>
                                    </p:anim>
                                    <p:animEffect transition="out" filter="fade">
                                      <p:cBhvr>
                                        <p:cTn id="63" dur="1000"/>
                                        <p:tgtEl>
                                          <p:spTgt spid="9"/>
                                        </p:tgtEl>
                                      </p:cBhvr>
                                    </p:animEffect>
                                    <p:set>
                                      <p:cBhvr>
                                        <p:cTn id="64"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31" presetClass="exit" presetSubtype="0" fill="hold" grpId="0" nodeType="clickEffect">
                                  <p:stCondLst>
                                    <p:cond delay="0"/>
                                  </p:stCondLst>
                                  <p:childTnLst>
                                    <p:anim calcmode="lin" valueType="num">
                                      <p:cBhvr>
                                        <p:cTn id="69" dur="1000"/>
                                        <p:tgtEl>
                                          <p:spTgt spid="10"/>
                                        </p:tgtEl>
                                        <p:attrNameLst>
                                          <p:attrName>ppt_w</p:attrName>
                                        </p:attrNameLst>
                                      </p:cBhvr>
                                      <p:tavLst>
                                        <p:tav tm="0">
                                          <p:val>
                                            <p:strVal val="ppt_w"/>
                                          </p:val>
                                        </p:tav>
                                        <p:tav tm="100000">
                                          <p:val>
                                            <p:fltVal val="0"/>
                                          </p:val>
                                        </p:tav>
                                      </p:tavLst>
                                    </p:anim>
                                    <p:anim calcmode="lin" valueType="num">
                                      <p:cBhvr>
                                        <p:cTn id="70" dur="1000"/>
                                        <p:tgtEl>
                                          <p:spTgt spid="10"/>
                                        </p:tgtEl>
                                        <p:attrNameLst>
                                          <p:attrName>ppt_h</p:attrName>
                                        </p:attrNameLst>
                                      </p:cBhvr>
                                      <p:tavLst>
                                        <p:tav tm="0">
                                          <p:val>
                                            <p:strVal val="ppt_h"/>
                                          </p:val>
                                        </p:tav>
                                        <p:tav tm="100000">
                                          <p:val>
                                            <p:fltVal val="0"/>
                                          </p:val>
                                        </p:tav>
                                      </p:tavLst>
                                    </p:anim>
                                    <p:anim calcmode="lin" valueType="num">
                                      <p:cBhvr>
                                        <p:cTn id="71" dur="1000"/>
                                        <p:tgtEl>
                                          <p:spTgt spid="10"/>
                                        </p:tgtEl>
                                        <p:attrNameLst>
                                          <p:attrName>style.rotation</p:attrName>
                                        </p:attrNameLst>
                                      </p:cBhvr>
                                      <p:tavLst>
                                        <p:tav tm="0">
                                          <p:val>
                                            <p:fltVal val="0"/>
                                          </p:val>
                                        </p:tav>
                                        <p:tav tm="100000">
                                          <p:val>
                                            <p:fltVal val="90"/>
                                          </p:val>
                                        </p:tav>
                                      </p:tavLst>
                                    </p:anim>
                                    <p:animEffect transition="out" filter="fade">
                                      <p:cBhvr>
                                        <p:cTn id="72" dur="1000"/>
                                        <p:tgtEl>
                                          <p:spTgt spid="10"/>
                                        </p:tgtEl>
                                      </p:cBhvr>
                                    </p:animEffect>
                                    <p:set>
                                      <p:cBhvr>
                                        <p:cTn id="73"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4" restart="whenNotActive" fill="hold" evtFilter="cancelBubble" nodeType="interactiveSeq">
                <p:stCondLst>
                  <p:cond evt="onClick" delay="0">
                    <p:tgtEl>
                      <p:spTgt spid="11"/>
                    </p:tgtEl>
                  </p:cond>
                </p:stCondLst>
                <p:endSync evt="end" delay="0">
                  <p:rtn val="all"/>
                </p:endSync>
                <p:childTnLst>
                  <p:par>
                    <p:cTn id="75" fill="hold">
                      <p:stCondLst>
                        <p:cond delay="0"/>
                      </p:stCondLst>
                      <p:childTnLst>
                        <p:par>
                          <p:cTn id="76" fill="hold">
                            <p:stCondLst>
                              <p:cond delay="0"/>
                            </p:stCondLst>
                            <p:childTnLst>
                              <p:par>
                                <p:cTn id="77" presetID="31" presetClass="exit" presetSubtype="0" fill="hold" grpId="0" nodeType="clickEffect">
                                  <p:stCondLst>
                                    <p:cond delay="0"/>
                                  </p:stCondLst>
                                  <p:childTnLst>
                                    <p:anim calcmode="lin" valueType="num">
                                      <p:cBhvr>
                                        <p:cTn id="78" dur="1000"/>
                                        <p:tgtEl>
                                          <p:spTgt spid="11"/>
                                        </p:tgtEl>
                                        <p:attrNameLst>
                                          <p:attrName>ppt_w</p:attrName>
                                        </p:attrNameLst>
                                      </p:cBhvr>
                                      <p:tavLst>
                                        <p:tav tm="0">
                                          <p:val>
                                            <p:strVal val="ppt_w"/>
                                          </p:val>
                                        </p:tav>
                                        <p:tav tm="100000">
                                          <p:val>
                                            <p:fltVal val="0"/>
                                          </p:val>
                                        </p:tav>
                                      </p:tavLst>
                                    </p:anim>
                                    <p:anim calcmode="lin" valueType="num">
                                      <p:cBhvr>
                                        <p:cTn id="79" dur="1000"/>
                                        <p:tgtEl>
                                          <p:spTgt spid="11"/>
                                        </p:tgtEl>
                                        <p:attrNameLst>
                                          <p:attrName>ppt_h</p:attrName>
                                        </p:attrNameLst>
                                      </p:cBhvr>
                                      <p:tavLst>
                                        <p:tav tm="0">
                                          <p:val>
                                            <p:strVal val="ppt_h"/>
                                          </p:val>
                                        </p:tav>
                                        <p:tav tm="100000">
                                          <p:val>
                                            <p:fltVal val="0"/>
                                          </p:val>
                                        </p:tav>
                                      </p:tavLst>
                                    </p:anim>
                                    <p:anim calcmode="lin" valueType="num">
                                      <p:cBhvr>
                                        <p:cTn id="80" dur="1000"/>
                                        <p:tgtEl>
                                          <p:spTgt spid="11"/>
                                        </p:tgtEl>
                                        <p:attrNameLst>
                                          <p:attrName>style.rotation</p:attrName>
                                        </p:attrNameLst>
                                      </p:cBhvr>
                                      <p:tavLst>
                                        <p:tav tm="0">
                                          <p:val>
                                            <p:fltVal val="0"/>
                                          </p:val>
                                        </p:tav>
                                        <p:tav tm="100000">
                                          <p:val>
                                            <p:fltVal val="90"/>
                                          </p:val>
                                        </p:tav>
                                      </p:tavLst>
                                    </p:anim>
                                    <p:animEffect transition="out" filter="fade">
                                      <p:cBhvr>
                                        <p:cTn id="81" dur="1000"/>
                                        <p:tgtEl>
                                          <p:spTgt spid="11"/>
                                        </p:tgtEl>
                                      </p:cBhvr>
                                    </p:animEffect>
                                    <p:set>
                                      <p:cBhvr>
                                        <p:cTn id="82"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3" restart="whenNotActive" fill="hold" evtFilter="cancelBubble" nodeType="interactiveSeq">
                <p:stCondLst>
                  <p:cond evt="onClick" delay="0">
                    <p:tgtEl>
                      <p:spTgt spid="12"/>
                    </p:tgtEl>
                  </p:cond>
                </p:stCondLst>
                <p:endSync evt="end" delay="0">
                  <p:rtn val="all"/>
                </p:endSync>
                <p:childTnLst>
                  <p:par>
                    <p:cTn id="84" fill="hold">
                      <p:stCondLst>
                        <p:cond delay="0"/>
                      </p:stCondLst>
                      <p:childTnLst>
                        <p:par>
                          <p:cTn id="85" fill="hold">
                            <p:stCondLst>
                              <p:cond delay="0"/>
                            </p:stCondLst>
                            <p:childTnLst>
                              <p:par>
                                <p:cTn id="86" presetID="31" presetClass="exit" presetSubtype="0" fill="hold" grpId="0" nodeType="clickEffect">
                                  <p:stCondLst>
                                    <p:cond delay="0"/>
                                  </p:stCondLst>
                                  <p:childTnLst>
                                    <p:anim calcmode="lin" valueType="num">
                                      <p:cBhvr>
                                        <p:cTn id="87" dur="1000"/>
                                        <p:tgtEl>
                                          <p:spTgt spid="12"/>
                                        </p:tgtEl>
                                        <p:attrNameLst>
                                          <p:attrName>ppt_w</p:attrName>
                                        </p:attrNameLst>
                                      </p:cBhvr>
                                      <p:tavLst>
                                        <p:tav tm="0">
                                          <p:val>
                                            <p:strVal val="ppt_w"/>
                                          </p:val>
                                        </p:tav>
                                        <p:tav tm="100000">
                                          <p:val>
                                            <p:fltVal val="0"/>
                                          </p:val>
                                        </p:tav>
                                      </p:tavLst>
                                    </p:anim>
                                    <p:anim calcmode="lin" valueType="num">
                                      <p:cBhvr>
                                        <p:cTn id="88" dur="1000"/>
                                        <p:tgtEl>
                                          <p:spTgt spid="12"/>
                                        </p:tgtEl>
                                        <p:attrNameLst>
                                          <p:attrName>ppt_h</p:attrName>
                                        </p:attrNameLst>
                                      </p:cBhvr>
                                      <p:tavLst>
                                        <p:tav tm="0">
                                          <p:val>
                                            <p:strVal val="ppt_h"/>
                                          </p:val>
                                        </p:tav>
                                        <p:tav tm="100000">
                                          <p:val>
                                            <p:fltVal val="0"/>
                                          </p:val>
                                        </p:tav>
                                      </p:tavLst>
                                    </p:anim>
                                    <p:anim calcmode="lin" valueType="num">
                                      <p:cBhvr>
                                        <p:cTn id="89" dur="1000"/>
                                        <p:tgtEl>
                                          <p:spTgt spid="12"/>
                                        </p:tgtEl>
                                        <p:attrNameLst>
                                          <p:attrName>style.rotation</p:attrName>
                                        </p:attrNameLst>
                                      </p:cBhvr>
                                      <p:tavLst>
                                        <p:tav tm="0">
                                          <p:val>
                                            <p:fltVal val="0"/>
                                          </p:val>
                                        </p:tav>
                                        <p:tav tm="100000">
                                          <p:val>
                                            <p:fltVal val="90"/>
                                          </p:val>
                                        </p:tav>
                                      </p:tavLst>
                                    </p:anim>
                                    <p:animEffect transition="out" filter="fade">
                                      <p:cBhvr>
                                        <p:cTn id="90" dur="1000"/>
                                        <p:tgtEl>
                                          <p:spTgt spid="12"/>
                                        </p:tgtEl>
                                      </p:cBhvr>
                                    </p:animEffect>
                                    <p:set>
                                      <p:cBhvr>
                                        <p:cTn id="91"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2" restart="whenNotActive" fill="hold" evtFilter="cancelBubble" nodeType="interactiveSeq">
                <p:stCondLst>
                  <p:cond evt="onClick" delay="0">
                    <p:tgtEl>
                      <p:spTgt spid="13"/>
                    </p:tgtEl>
                  </p:cond>
                </p:stCondLst>
                <p:endSync evt="end" delay="0">
                  <p:rtn val="all"/>
                </p:endSync>
                <p:childTnLst>
                  <p:par>
                    <p:cTn id="93" fill="hold">
                      <p:stCondLst>
                        <p:cond delay="0"/>
                      </p:stCondLst>
                      <p:childTnLst>
                        <p:par>
                          <p:cTn id="94" fill="hold">
                            <p:stCondLst>
                              <p:cond delay="0"/>
                            </p:stCondLst>
                            <p:childTnLst>
                              <p:par>
                                <p:cTn id="95" presetID="31" presetClass="exit" presetSubtype="0" fill="hold" grpId="0" nodeType="clickEffect">
                                  <p:stCondLst>
                                    <p:cond delay="0"/>
                                  </p:stCondLst>
                                  <p:childTnLst>
                                    <p:anim calcmode="lin" valueType="num">
                                      <p:cBhvr>
                                        <p:cTn id="96" dur="1000"/>
                                        <p:tgtEl>
                                          <p:spTgt spid="13"/>
                                        </p:tgtEl>
                                        <p:attrNameLst>
                                          <p:attrName>ppt_w</p:attrName>
                                        </p:attrNameLst>
                                      </p:cBhvr>
                                      <p:tavLst>
                                        <p:tav tm="0">
                                          <p:val>
                                            <p:strVal val="ppt_w"/>
                                          </p:val>
                                        </p:tav>
                                        <p:tav tm="100000">
                                          <p:val>
                                            <p:fltVal val="0"/>
                                          </p:val>
                                        </p:tav>
                                      </p:tavLst>
                                    </p:anim>
                                    <p:anim calcmode="lin" valueType="num">
                                      <p:cBhvr>
                                        <p:cTn id="97" dur="1000"/>
                                        <p:tgtEl>
                                          <p:spTgt spid="13"/>
                                        </p:tgtEl>
                                        <p:attrNameLst>
                                          <p:attrName>ppt_h</p:attrName>
                                        </p:attrNameLst>
                                      </p:cBhvr>
                                      <p:tavLst>
                                        <p:tav tm="0">
                                          <p:val>
                                            <p:strVal val="ppt_h"/>
                                          </p:val>
                                        </p:tav>
                                        <p:tav tm="100000">
                                          <p:val>
                                            <p:fltVal val="0"/>
                                          </p:val>
                                        </p:tav>
                                      </p:tavLst>
                                    </p:anim>
                                    <p:anim calcmode="lin" valueType="num">
                                      <p:cBhvr>
                                        <p:cTn id="98" dur="1000"/>
                                        <p:tgtEl>
                                          <p:spTgt spid="13"/>
                                        </p:tgtEl>
                                        <p:attrNameLst>
                                          <p:attrName>style.rotation</p:attrName>
                                        </p:attrNameLst>
                                      </p:cBhvr>
                                      <p:tavLst>
                                        <p:tav tm="0">
                                          <p:val>
                                            <p:fltVal val="0"/>
                                          </p:val>
                                        </p:tav>
                                        <p:tav tm="100000">
                                          <p:val>
                                            <p:fltVal val="90"/>
                                          </p:val>
                                        </p:tav>
                                      </p:tavLst>
                                    </p:anim>
                                    <p:animEffect transition="out" filter="fade">
                                      <p:cBhvr>
                                        <p:cTn id="99" dur="1000"/>
                                        <p:tgtEl>
                                          <p:spTgt spid="13"/>
                                        </p:tgtEl>
                                      </p:cBhvr>
                                    </p:animEffect>
                                    <p:set>
                                      <p:cBhvr>
                                        <p:cTn id="100"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01" restart="whenNotActive" fill="hold" evtFilter="cancelBubble" nodeType="interactiveSeq">
                <p:stCondLst>
                  <p:cond evt="onClick" delay="0">
                    <p:tgtEl>
                      <p:spTgt spid="14"/>
                    </p:tgtEl>
                  </p:cond>
                </p:stCondLst>
                <p:endSync evt="end" delay="0">
                  <p:rtn val="all"/>
                </p:endSync>
                <p:childTnLst>
                  <p:par>
                    <p:cTn id="102" fill="hold">
                      <p:stCondLst>
                        <p:cond delay="0"/>
                      </p:stCondLst>
                      <p:childTnLst>
                        <p:par>
                          <p:cTn id="103" fill="hold">
                            <p:stCondLst>
                              <p:cond delay="0"/>
                            </p:stCondLst>
                            <p:childTnLst>
                              <p:par>
                                <p:cTn id="104" presetID="31" presetClass="exit" presetSubtype="0" fill="hold" grpId="0" nodeType="clickEffect">
                                  <p:stCondLst>
                                    <p:cond delay="0"/>
                                  </p:stCondLst>
                                  <p:childTnLst>
                                    <p:anim calcmode="lin" valueType="num">
                                      <p:cBhvr>
                                        <p:cTn id="105" dur="1000"/>
                                        <p:tgtEl>
                                          <p:spTgt spid="14"/>
                                        </p:tgtEl>
                                        <p:attrNameLst>
                                          <p:attrName>ppt_w</p:attrName>
                                        </p:attrNameLst>
                                      </p:cBhvr>
                                      <p:tavLst>
                                        <p:tav tm="0">
                                          <p:val>
                                            <p:strVal val="ppt_w"/>
                                          </p:val>
                                        </p:tav>
                                        <p:tav tm="100000">
                                          <p:val>
                                            <p:fltVal val="0"/>
                                          </p:val>
                                        </p:tav>
                                      </p:tavLst>
                                    </p:anim>
                                    <p:anim calcmode="lin" valueType="num">
                                      <p:cBhvr>
                                        <p:cTn id="106" dur="1000"/>
                                        <p:tgtEl>
                                          <p:spTgt spid="14"/>
                                        </p:tgtEl>
                                        <p:attrNameLst>
                                          <p:attrName>ppt_h</p:attrName>
                                        </p:attrNameLst>
                                      </p:cBhvr>
                                      <p:tavLst>
                                        <p:tav tm="0">
                                          <p:val>
                                            <p:strVal val="ppt_h"/>
                                          </p:val>
                                        </p:tav>
                                        <p:tav tm="100000">
                                          <p:val>
                                            <p:fltVal val="0"/>
                                          </p:val>
                                        </p:tav>
                                      </p:tavLst>
                                    </p:anim>
                                    <p:anim calcmode="lin" valueType="num">
                                      <p:cBhvr>
                                        <p:cTn id="107" dur="1000"/>
                                        <p:tgtEl>
                                          <p:spTgt spid="14"/>
                                        </p:tgtEl>
                                        <p:attrNameLst>
                                          <p:attrName>style.rotation</p:attrName>
                                        </p:attrNameLst>
                                      </p:cBhvr>
                                      <p:tavLst>
                                        <p:tav tm="0">
                                          <p:val>
                                            <p:fltVal val="0"/>
                                          </p:val>
                                        </p:tav>
                                        <p:tav tm="100000">
                                          <p:val>
                                            <p:fltVal val="90"/>
                                          </p:val>
                                        </p:tav>
                                      </p:tavLst>
                                    </p:anim>
                                    <p:animEffect transition="out" filter="fade">
                                      <p:cBhvr>
                                        <p:cTn id="108" dur="1000"/>
                                        <p:tgtEl>
                                          <p:spTgt spid="14"/>
                                        </p:tgtEl>
                                      </p:cBhvr>
                                    </p:animEffect>
                                    <p:set>
                                      <p:cBhvr>
                                        <p:cTn id="109"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10" restart="whenNotActive" fill="hold" evtFilter="cancelBubble" nodeType="interactiveSeq">
                <p:stCondLst>
                  <p:cond evt="onClick" delay="0">
                    <p:tgtEl>
                      <p:spTgt spid="15"/>
                    </p:tgtEl>
                  </p:cond>
                </p:stCondLst>
                <p:endSync evt="end" delay="0">
                  <p:rtn val="all"/>
                </p:endSync>
                <p:childTnLst>
                  <p:par>
                    <p:cTn id="111" fill="hold">
                      <p:stCondLst>
                        <p:cond delay="0"/>
                      </p:stCondLst>
                      <p:childTnLst>
                        <p:par>
                          <p:cTn id="112" fill="hold">
                            <p:stCondLst>
                              <p:cond delay="0"/>
                            </p:stCondLst>
                            <p:childTnLst>
                              <p:par>
                                <p:cTn id="113" presetID="31" presetClass="exit" presetSubtype="0" fill="hold" grpId="0" nodeType="clickEffect">
                                  <p:stCondLst>
                                    <p:cond delay="0"/>
                                  </p:stCondLst>
                                  <p:childTnLst>
                                    <p:anim calcmode="lin" valueType="num">
                                      <p:cBhvr>
                                        <p:cTn id="114" dur="1000"/>
                                        <p:tgtEl>
                                          <p:spTgt spid="15"/>
                                        </p:tgtEl>
                                        <p:attrNameLst>
                                          <p:attrName>ppt_w</p:attrName>
                                        </p:attrNameLst>
                                      </p:cBhvr>
                                      <p:tavLst>
                                        <p:tav tm="0">
                                          <p:val>
                                            <p:strVal val="ppt_w"/>
                                          </p:val>
                                        </p:tav>
                                        <p:tav tm="100000">
                                          <p:val>
                                            <p:fltVal val="0"/>
                                          </p:val>
                                        </p:tav>
                                      </p:tavLst>
                                    </p:anim>
                                    <p:anim calcmode="lin" valueType="num">
                                      <p:cBhvr>
                                        <p:cTn id="115" dur="1000"/>
                                        <p:tgtEl>
                                          <p:spTgt spid="15"/>
                                        </p:tgtEl>
                                        <p:attrNameLst>
                                          <p:attrName>ppt_h</p:attrName>
                                        </p:attrNameLst>
                                      </p:cBhvr>
                                      <p:tavLst>
                                        <p:tav tm="0">
                                          <p:val>
                                            <p:strVal val="ppt_h"/>
                                          </p:val>
                                        </p:tav>
                                        <p:tav tm="100000">
                                          <p:val>
                                            <p:fltVal val="0"/>
                                          </p:val>
                                        </p:tav>
                                      </p:tavLst>
                                    </p:anim>
                                    <p:anim calcmode="lin" valueType="num">
                                      <p:cBhvr>
                                        <p:cTn id="116" dur="1000"/>
                                        <p:tgtEl>
                                          <p:spTgt spid="15"/>
                                        </p:tgtEl>
                                        <p:attrNameLst>
                                          <p:attrName>style.rotation</p:attrName>
                                        </p:attrNameLst>
                                      </p:cBhvr>
                                      <p:tavLst>
                                        <p:tav tm="0">
                                          <p:val>
                                            <p:fltVal val="0"/>
                                          </p:val>
                                        </p:tav>
                                        <p:tav tm="100000">
                                          <p:val>
                                            <p:fltVal val="90"/>
                                          </p:val>
                                        </p:tav>
                                      </p:tavLst>
                                    </p:anim>
                                    <p:animEffect transition="out" filter="fade">
                                      <p:cBhvr>
                                        <p:cTn id="117" dur="1000"/>
                                        <p:tgtEl>
                                          <p:spTgt spid="15"/>
                                        </p:tgtEl>
                                      </p:cBhvr>
                                    </p:animEffect>
                                    <p:set>
                                      <p:cBhvr>
                                        <p:cTn id="118"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9" restart="whenNotActive" fill="hold" evtFilter="cancelBubble" nodeType="interactiveSeq">
                <p:stCondLst>
                  <p:cond evt="onClick" delay="0">
                    <p:tgtEl>
                      <p:spTgt spid="16"/>
                    </p:tgtEl>
                  </p:cond>
                </p:stCondLst>
                <p:endSync evt="end" delay="0">
                  <p:rtn val="all"/>
                </p:endSync>
                <p:childTnLst>
                  <p:par>
                    <p:cTn id="120" fill="hold">
                      <p:stCondLst>
                        <p:cond delay="0"/>
                      </p:stCondLst>
                      <p:childTnLst>
                        <p:par>
                          <p:cTn id="121" fill="hold">
                            <p:stCondLst>
                              <p:cond delay="0"/>
                            </p:stCondLst>
                            <p:childTnLst>
                              <p:par>
                                <p:cTn id="122" presetID="31" presetClass="exit" presetSubtype="0" fill="hold" grpId="0" nodeType="clickEffect">
                                  <p:stCondLst>
                                    <p:cond delay="0"/>
                                  </p:stCondLst>
                                  <p:childTnLst>
                                    <p:anim calcmode="lin" valueType="num">
                                      <p:cBhvr>
                                        <p:cTn id="123" dur="1000"/>
                                        <p:tgtEl>
                                          <p:spTgt spid="16"/>
                                        </p:tgtEl>
                                        <p:attrNameLst>
                                          <p:attrName>ppt_w</p:attrName>
                                        </p:attrNameLst>
                                      </p:cBhvr>
                                      <p:tavLst>
                                        <p:tav tm="0">
                                          <p:val>
                                            <p:strVal val="ppt_w"/>
                                          </p:val>
                                        </p:tav>
                                        <p:tav tm="100000">
                                          <p:val>
                                            <p:fltVal val="0"/>
                                          </p:val>
                                        </p:tav>
                                      </p:tavLst>
                                    </p:anim>
                                    <p:anim calcmode="lin" valueType="num">
                                      <p:cBhvr>
                                        <p:cTn id="124" dur="1000"/>
                                        <p:tgtEl>
                                          <p:spTgt spid="16"/>
                                        </p:tgtEl>
                                        <p:attrNameLst>
                                          <p:attrName>ppt_h</p:attrName>
                                        </p:attrNameLst>
                                      </p:cBhvr>
                                      <p:tavLst>
                                        <p:tav tm="0">
                                          <p:val>
                                            <p:strVal val="ppt_h"/>
                                          </p:val>
                                        </p:tav>
                                        <p:tav tm="100000">
                                          <p:val>
                                            <p:fltVal val="0"/>
                                          </p:val>
                                        </p:tav>
                                      </p:tavLst>
                                    </p:anim>
                                    <p:anim calcmode="lin" valueType="num">
                                      <p:cBhvr>
                                        <p:cTn id="125" dur="1000"/>
                                        <p:tgtEl>
                                          <p:spTgt spid="16"/>
                                        </p:tgtEl>
                                        <p:attrNameLst>
                                          <p:attrName>style.rotation</p:attrName>
                                        </p:attrNameLst>
                                      </p:cBhvr>
                                      <p:tavLst>
                                        <p:tav tm="0">
                                          <p:val>
                                            <p:fltVal val="0"/>
                                          </p:val>
                                        </p:tav>
                                        <p:tav tm="100000">
                                          <p:val>
                                            <p:fltVal val="90"/>
                                          </p:val>
                                        </p:tav>
                                      </p:tavLst>
                                    </p:anim>
                                    <p:animEffect transition="out" filter="fade">
                                      <p:cBhvr>
                                        <p:cTn id="126" dur="1000"/>
                                        <p:tgtEl>
                                          <p:spTgt spid="16"/>
                                        </p:tgtEl>
                                      </p:cBhvr>
                                    </p:animEffect>
                                    <p:set>
                                      <p:cBhvr>
                                        <p:cTn id="12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28" restart="whenNotActive" fill="hold" evtFilter="cancelBubble" nodeType="interactiveSeq">
                <p:stCondLst>
                  <p:cond evt="onClick" delay="0">
                    <p:tgtEl>
                      <p:spTgt spid="17"/>
                    </p:tgtEl>
                  </p:cond>
                </p:stCondLst>
                <p:endSync evt="end" delay="0">
                  <p:rtn val="all"/>
                </p:endSync>
                <p:childTnLst>
                  <p:par>
                    <p:cTn id="129" fill="hold">
                      <p:stCondLst>
                        <p:cond delay="0"/>
                      </p:stCondLst>
                      <p:childTnLst>
                        <p:par>
                          <p:cTn id="130" fill="hold">
                            <p:stCondLst>
                              <p:cond delay="0"/>
                            </p:stCondLst>
                            <p:childTnLst>
                              <p:par>
                                <p:cTn id="131" presetID="31" presetClass="exit" presetSubtype="0" fill="hold" grpId="0" nodeType="clickEffect">
                                  <p:stCondLst>
                                    <p:cond delay="0"/>
                                  </p:stCondLst>
                                  <p:childTnLst>
                                    <p:anim calcmode="lin" valueType="num">
                                      <p:cBhvr>
                                        <p:cTn id="132" dur="1000"/>
                                        <p:tgtEl>
                                          <p:spTgt spid="17"/>
                                        </p:tgtEl>
                                        <p:attrNameLst>
                                          <p:attrName>ppt_w</p:attrName>
                                        </p:attrNameLst>
                                      </p:cBhvr>
                                      <p:tavLst>
                                        <p:tav tm="0">
                                          <p:val>
                                            <p:strVal val="ppt_w"/>
                                          </p:val>
                                        </p:tav>
                                        <p:tav tm="100000">
                                          <p:val>
                                            <p:fltVal val="0"/>
                                          </p:val>
                                        </p:tav>
                                      </p:tavLst>
                                    </p:anim>
                                    <p:anim calcmode="lin" valueType="num">
                                      <p:cBhvr>
                                        <p:cTn id="133" dur="1000"/>
                                        <p:tgtEl>
                                          <p:spTgt spid="17"/>
                                        </p:tgtEl>
                                        <p:attrNameLst>
                                          <p:attrName>ppt_h</p:attrName>
                                        </p:attrNameLst>
                                      </p:cBhvr>
                                      <p:tavLst>
                                        <p:tav tm="0">
                                          <p:val>
                                            <p:strVal val="ppt_h"/>
                                          </p:val>
                                        </p:tav>
                                        <p:tav tm="100000">
                                          <p:val>
                                            <p:fltVal val="0"/>
                                          </p:val>
                                        </p:tav>
                                      </p:tavLst>
                                    </p:anim>
                                    <p:anim calcmode="lin" valueType="num">
                                      <p:cBhvr>
                                        <p:cTn id="134" dur="1000"/>
                                        <p:tgtEl>
                                          <p:spTgt spid="17"/>
                                        </p:tgtEl>
                                        <p:attrNameLst>
                                          <p:attrName>style.rotation</p:attrName>
                                        </p:attrNameLst>
                                      </p:cBhvr>
                                      <p:tavLst>
                                        <p:tav tm="0">
                                          <p:val>
                                            <p:fltVal val="0"/>
                                          </p:val>
                                        </p:tav>
                                        <p:tav tm="100000">
                                          <p:val>
                                            <p:fltVal val="90"/>
                                          </p:val>
                                        </p:tav>
                                      </p:tavLst>
                                    </p:anim>
                                    <p:animEffect transition="out" filter="fade">
                                      <p:cBhvr>
                                        <p:cTn id="135" dur="1000"/>
                                        <p:tgtEl>
                                          <p:spTgt spid="17"/>
                                        </p:tgtEl>
                                      </p:cBhvr>
                                    </p:animEffect>
                                    <p:set>
                                      <p:cBhvr>
                                        <p:cTn id="136"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7" restart="whenNotActive" fill="hold" evtFilter="cancelBubble" nodeType="interactiveSeq">
                <p:stCondLst>
                  <p:cond evt="onClick" delay="0">
                    <p:tgtEl>
                      <p:spTgt spid="18"/>
                    </p:tgtEl>
                  </p:cond>
                </p:stCondLst>
                <p:endSync evt="end" delay="0">
                  <p:rtn val="all"/>
                </p:endSync>
                <p:childTnLst>
                  <p:par>
                    <p:cTn id="138" fill="hold">
                      <p:stCondLst>
                        <p:cond delay="0"/>
                      </p:stCondLst>
                      <p:childTnLst>
                        <p:par>
                          <p:cTn id="139" fill="hold">
                            <p:stCondLst>
                              <p:cond delay="0"/>
                            </p:stCondLst>
                            <p:childTnLst>
                              <p:par>
                                <p:cTn id="140" presetID="31" presetClass="exit" presetSubtype="0" fill="hold" grpId="0" nodeType="clickEffect">
                                  <p:stCondLst>
                                    <p:cond delay="0"/>
                                  </p:stCondLst>
                                  <p:childTnLst>
                                    <p:anim calcmode="lin" valueType="num">
                                      <p:cBhvr>
                                        <p:cTn id="141" dur="1000"/>
                                        <p:tgtEl>
                                          <p:spTgt spid="18"/>
                                        </p:tgtEl>
                                        <p:attrNameLst>
                                          <p:attrName>ppt_w</p:attrName>
                                        </p:attrNameLst>
                                      </p:cBhvr>
                                      <p:tavLst>
                                        <p:tav tm="0">
                                          <p:val>
                                            <p:strVal val="ppt_w"/>
                                          </p:val>
                                        </p:tav>
                                        <p:tav tm="100000">
                                          <p:val>
                                            <p:fltVal val="0"/>
                                          </p:val>
                                        </p:tav>
                                      </p:tavLst>
                                    </p:anim>
                                    <p:anim calcmode="lin" valueType="num">
                                      <p:cBhvr>
                                        <p:cTn id="142" dur="1000"/>
                                        <p:tgtEl>
                                          <p:spTgt spid="18"/>
                                        </p:tgtEl>
                                        <p:attrNameLst>
                                          <p:attrName>ppt_h</p:attrName>
                                        </p:attrNameLst>
                                      </p:cBhvr>
                                      <p:tavLst>
                                        <p:tav tm="0">
                                          <p:val>
                                            <p:strVal val="ppt_h"/>
                                          </p:val>
                                        </p:tav>
                                        <p:tav tm="100000">
                                          <p:val>
                                            <p:fltVal val="0"/>
                                          </p:val>
                                        </p:tav>
                                      </p:tavLst>
                                    </p:anim>
                                    <p:anim calcmode="lin" valueType="num">
                                      <p:cBhvr>
                                        <p:cTn id="143" dur="1000"/>
                                        <p:tgtEl>
                                          <p:spTgt spid="18"/>
                                        </p:tgtEl>
                                        <p:attrNameLst>
                                          <p:attrName>style.rotation</p:attrName>
                                        </p:attrNameLst>
                                      </p:cBhvr>
                                      <p:tavLst>
                                        <p:tav tm="0">
                                          <p:val>
                                            <p:fltVal val="0"/>
                                          </p:val>
                                        </p:tav>
                                        <p:tav tm="100000">
                                          <p:val>
                                            <p:fltVal val="90"/>
                                          </p:val>
                                        </p:tav>
                                      </p:tavLst>
                                    </p:anim>
                                    <p:animEffect transition="out" filter="fade">
                                      <p:cBhvr>
                                        <p:cTn id="144" dur="1000"/>
                                        <p:tgtEl>
                                          <p:spTgt spid="18"/>
                                        </p:tgtEl>
                                      </p:cBhvr>
                                    </p:animEffect>
                                    <p:set>
                                      <p:cBhvr>
                                        <p:cTn id="145"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6" restart="whenNotActive" fill="hold" evtFilter="cancelBubble" nodeType="interactiveSeq">
                <p:stCondLst>
                  <p:cond evt="onClick" delay="0">
                    <p:tgtEl>
                      <p:spTgt spid="19"/>
                    </p:tgtEl>
                  </p:cond>
                </p:stCondLst>
                <p:endSync evt="end" delay="0">
                  <p:rtn val="all"/>
                </p:endSync>
                <p:childTnLst>
                  <p:par>
                    <p:cTn id="147" fill="hold">
                      <p:stCondLst>
                        <p:cond delay="0"/>
                      </p:stCondLst>
                      <p:childTnLst>
                        <p:par>
                          <p:cTn id="148" fill="hold">
                            <p:stCondLst>
                              <p:cond delay="0"/>
                            </p:stCondLst>
                            <p:childTnLst>
                              <p:par>
                                <p:cTn id="149" presetID="31" presetClass="exit" presetSubtype="0" fill="hold" grpId="1" nodeType="clickEffect">
                                  <p:stCondLst>
                                    <p:cond delay="0"/>
                                  </p:stCondLst>
                                  <p:childTnLst>
                                    <p:anim calcmode="lin" valueType="num">
                                      <p:cBhvr>
                                        <p:cTn id="150" dur="1000"/>
                                        <p:tgtEl>
                                          <p:spTgt spid="3"/>
                                        </p:tgtEl>
                                        <p:attrNameLst>
                                          <p:attrName>ppt_w</p:attrName>
                                        </p:attrNameLst>
                                      </p:cBhvr>
                                      <p:tavLst>
                                        <p:tav tm="0">
                                          <p:val>
                                            <p:strVal val="ppt_w"/>
                                          </p:val>
                                        </p:tav>
                                        <p:tav tm="100000">
                                          <p:val>
                                            <p:fltVal val="0"/>
                                          </p:val>
                                        </p:tav>
                                      </p:tavLst>
                                    </p:anim>
                                    <p:anim calcmode="lin" valueType="num">
                                      <p:cBhvr>
                                        <p:cTn id="151" dur="1000"/>
                                        <p:tgtEl>
                                          <p:spTgt spid="3"/>
                                        </p:tgtEl>
                                        <p:attrNameLst>
                                          <p:attrName>ppt_h</p:attrName>
                                        </p:attrNameLst>
                                      </p:cBhvr>
                                      <p:tavLst>
                                        <p:tav tm="0">
                                          <p:val>
                                            <p:strVal val="ppt_h"/>
                                          </p:val>
                                        </p:tav>
                                        <p:tav tm="100000">
                                          <p:val>
                                            <p:fltVal val="0"/>
                                          </p:val>
                                        </p:tav>
                                      </p:tavLst>
                                    </p:anim>
                                    <p:anim calcmode="lin" valueType="num">
                                      <p:cBhvr>
                                        <p:cTn id="152" dur="1000"/>
                                        <p:tgtEl>
                                          <p:spTgt spid="3"/>
                                        </p:tgtEl>
                                        <p:attrNameLst>
                                          <p:attrName>style.rotation</p:attrName>
                                        </p:attrNameLst>
                                      </p:cBhvr>
                                      <p:tavLst>
                                        <p:tav tm="0">
                                          <p:val>
                                            <p:fltVal val="0"/>
                                          </p:val>
                                        </p:tav>
                                        <p:tav tm="100000">
                                          <p:val>
                                            <p:fltVal val="90"/>
                                          </p:val>
                                        </p:tav>
                                      </p:tavLst>
                                    </p:anim>
                                    <p:animEffect transition="out" filter="fade">
                                      <p:cBhvr>
                                        <p:cTn id="153" dur="1000"/>
                                        <p:tgtEl>
                                          <p:spTgt spid="3"/>
                                        </p:tgtEl>
                                      </p:cBhvr>
                                    </p:animEffect>
                                    <p:set>
                                      <p:cBhvr>
                                        <p:cTn id="154" dur="1" fill="hold">
                                          <p:stCondLst>
                                            <p:cond delay="999"/>
                                          </p:stCondLst>
                                        </p:cTn>
                                        <p:tgtEl>
                                          <p:spTgt spid="3"/>
                                        </p:tgtEl>
                                        <p:attrNameLst>
                                          <p:attrName>style.visibility</p:attrName>
                                        </p:attrNameLst>
                                      </p:cBhvr>
                                      <p:to>
                                        <p:strVal val="hidden"/>
                                      </p:to>
                                    </p:set>
                                  </p:childTnLst>
                                </p:cTn>
                              </p:par>
                              <p:par>
                                <p:cTn id="155" presetID="31" presetClass="exit" presetSubtype="0" fill="hold" grpId="1" nodeType="withEffect">
                                  <p:stCondLst>
                                    <p:cond delay="0"/>
                                  </p:stCondLst>
                                  <p:childTnLst>
                                    <p:anim calcmode="lin" valueType="num">
                                      <p:cBhvr>
                                        <p:cTn id="156" dur="1000"/>
                                        <p:tgtEl>
                                          <p:spTgt spid="4"/>
                                        </p:tgtEl>
                                        <p:attrNameLst>
                                          <p:attrName>ppt_w</p:attrName>
                                        </p:attrNameLst>
                                      </p:cBhvr>
                                      <p:tavLst>
                                        <p:tav tm="0">
                                          <p:val>
                                            <p:strVal val="ppt_w"/>
                                          </p:val>
                                        </p:tav>
                                        <p:tav tm="100000">
                                          <p:val>
                                            <p:fltVal val="0"/>
                                          </p:val>
                                        </p:tav>
                                      </p:tavLst>
                                    </p:anim>
                                    <p:anim calcmode="lin" valueType="num">
                                      <p:cBhvr>
                                        <p:cTn id="157" dur="1000"/>
                                        <p:tgtEl>
                                          <p:spTgt spid="4"/>
                                        </p:tgtEl>
                                        <p:attrNameLst>
                                          <p:attrName>ppt_h</p:attrName>
                                        </p:attrNameLst>
                                      </p:cBhvr>
                                      <p:tavLst>
                                        <p:tav tm="0">
                                          <p:val>
                                            <p:strVal val="ppt_h"/>
                                          </p:val>
                                        </p:tav>
                                        <p:tav tm="100000">
                                          <p:val>
                                            <p:fltVal val="0"/>
                                          </p:val>
                                        </p:tav>
                                      </p:tavLst>
                                    </p:anim>
                                    <p:anim calcmode="lin" valueType="num">
                                      <p:cBhvr>
                                        <p:cTn id="158" dur="1000"/>
                                        <p:tgtEl>
                                          <p:spTgt spid="4"/>
                                        </p:tgtEl>
                                        <p:attrNameLst>
                                          <p:attrName>style.rotation</p:attrName>
                                        </p:attrNameLst>
                                      </p:cBhvr>
                                      <p:tavLst>
                                        <p:tav tm="0">
                                          <p:val>
                                            <p:fltVal val="0"/>
                                          </p:val>
                                        </p:tav>
                                        <p:tav tm="100000">
                                          <p:val>
                                            <p:fltVal val="90"/>
                                          </p:val>
                                        </p:tav>
                                      </p:tavLst>
                                    </p:anim>
                                    <p:animEffect transition="out" filter="fade">
                                      <p:cBhvr>
                                        <p:cTn id="159" dur="1000"/>
                                        <p:tgtEl>
                                          <p:spTgt spid="4"/>
                                        </p:tgtEl>
                                      </p:cBhvr>
                                    </p:animEffect>
                                    <p:set>
                                      <p:cBhvr>
                                        <p:cTn id="160" dur="1" fill="hold">
                                          <p:stCondLst>
                                            <p:cond delay="999"/>
                                          </p:stCondLst>
                                        </p:cTn>
                                        <p:tgtEl>
                                          <p:spTgt spid="4"/>
                                        </p:tgtEl>
                                        <p:attrNameLst>
                                          <p:attrName>style.visibility</p:attrName>
                                        </p:attrNameLst>
                                      </p:cBhvr>
                                      <p:to>
                                        <p:strVal val="hidden"/>
                                      </p:to>
                                    </p:set>
                                  </p:childTnLst>
                                </p:cTn>
                              </p:par>
                              <p:par>
                                <p:cTn id="161" presetID="31" presetClass="exit" presetSubtype="0" fill="hold" grpId="1" nodeType="withEffect">
                                  <p:stCondLst>
                                    <p:cond delay="0"/>
                                  </p:stCondLst>
                                  <p:childTnLst>
                                    <p:anim calcmode="lin" valueType="num">
                                      <p:cBhvr>
                                        <p:cTn id="162" dur="1000"/>
                                        <p:tgtEl>
                                          <p:spTgt spid="5"/>
                                        </p:tgtEl>
                                        <p:attrNameLst>
                                          <p:attrName>ppt_w</p:attrName>
                                        </p:attrNameLst>
                                      </p:cBhvr>
                                      <p:tavLst>
                                        <p:tav tm="0">
                                          <p:val>
                                            <p:strVal val="ppt_w"/>
                                          </p:val>
                                        </p:tav>
                                        <p:tav tm="100000">
                                          <p:val>
                                            <p:fltVal val="0"/>
                                          </p:val>
                                        </p:tav>
                                      </p:tavLst>
                                    </p:anim>
                                    <p:anim calcmode="lin" valueType="num">
                                      <p:cBhvr>
                                        <p:cTn id="163" dur="1000"/>
                                        <p:tgtEl>
                                          <p:spTgt spid="5"/>
                                        </p:tgtEl>
                                        <p:attrNameLst>
                                          <p:attrName>ppt_h</p:attrName>
                                        </p:attrNameLst>
                                      </p:cBhvr>
                                      <p:tavLst>
                                        <p:tav tm="0">
                                          <p:val>
                                            <p:strVal val="ppt_h"/>
                                          </p:val>
                                        </p:tav>
                                        <p:tav tm="100000">
                                          <p:val>
                                            <p:fltVal val="0"/>
                                          </p:val>
                                        </p:tav>
                                      </p:tavLst>
                                    </p:anim>
                                    <p:anim calcmode="lin" valueType="num">
                                      <p:cBhvr>
                                        <p:cTn id="164" dur="1000"/>
                                        <p:tgtEl>
                                          <p:spTgt spid="5"/>
                                        </p:tgtEl>
                                        <p:attrNameLst>
                                          <p:attrName>style.rotation</p:attrName>
                                        </p:attrNameLst>
                                      </p:cBhvr>
                                      <p:tavLst>
                                        <p:tav tm="0">
                                          <p:val>
                                            <p:fltVal val="0"/>
                                          </p:val>
                                        </p:tav>
                                        <p:tav tm="100000">
                                          <p:val>
                                            <p:fltVal val="90"/>
                                          </p:val>
                                        </p:tav>
                                      </p:tavLst>
                                    </p:anim>
                                    <p:animEffect transition="out" filter="fade">
                                      <p:cBhvr>
                                        <p:cTn id="165" dur="1000"/>
                                        <p:tgtEl>
                                          <p:spTgt spid="5"/>
                                        </p:tgtEl>
                                      </p:cBhvr>
                                    </p:animEffect>
                                    <p:set>
                                      <p:cBhvr>
                                        <p:cTn id="166" dur="1" fill="hold">
                                          <p:stCondLst>
                                            <p:cond delay="999"/>
                                          </p:stCondLst>
                                        </p:cTn>
                                        <p:tgtEl>
                                          <p:spTgt spid="5"/>
                                        </p:tgtEl>
                                        <p:attrNameLst>
                                          <p:attrName>style.visibility</p:attrName>
                                        </p:attrNameLst>
                                      </p:cBhvr>
                                      <p:to>
                                        <p:strVal val="hidden"/>
                                      </p:to>
                                    </p:set>
                                  </p:childTnLst>
                                </p:cTn>
                              </p:par>
                              <p:par>
                                <p:cTn id="167" presetID="31" presetClass="exit" presetSubtype="0" fill="hold" grpId="1" nodeType="withEffect">
                                  <p:stCondLst>
                                    <p:cond delay="0"/>
                                  </p:stCondLst>
                                  <p:childTnLst>
                                    <p:anim calcmode="lin" valueType="num">
                                      <p:cBhvr>
                                        <p:cTn id="168" dur="1000"/>
                                        <p:tgtEl>
                                          <p:spTgt spid="6"/>
                                        </p:tgtEl>
                                        <p:attrNameLst>
                                          <p:attrName>ppt_w</p:attrName>
                                        </p:attrNameLst>
                                      </p:cBhvr>
                                      <p:tavLst>
                                        <p:tav tm="0">
                                          <p:val>
                                            <p:strVal val="ppt_w"/>
                                          </p:val>
                                        </p:tav>
                                        <p:tav tm="100000">
                                          <p:val>
                                            <p:fltVal val="0"/>
                                          </p:val>
                                        </p:tav>
                                      </p:tavLst>
                                    </p:anim>
                                    <p:anim calcmode="lin" valueType="num">
                                      <p:cBhvr>
                                        <p:cTn id="169" dur="1000"/>
                                        <p:tgtEl>
                                          <p:spTgt spid="6"/>
                                        </p:tgtEl>
                                        <p:attrNameLst>
                                          <p:attrName>ppt_h</p:attrName>
                                        </p:attrNameLst>
                                      </p:cBhvr>
                                      <p:tavLst>
                                        <p:tav tm="0">
                                          <p:val>
                                            <p:strVal val="ppt_h"/>
                                          </p:val>
                                        </p:tav>
                                        <p:tav tm="100000">
                                          <p:val>
                                            <p:fltVal val="0"/>
                                          </p:val>
                                        </p:tav>
                                      </p:tavLst>
                                    </p:anim>
                                    <p:anim calcmode="lin" valueType="num">
                                      <p:cBhvr>
                                        <p:cTn id="170" dur="1000"/>
                                        <p:tgtEl>
                                          <p:spTgt spid="6"/>
                                        </p:tgtEl>
                                        <p:attrNameLst>
                                          <p:attrName>style.rotation</p:attrName>
                                        </p:attrNameLst>
                                      </p:cBhvr>
                                      <p:tavLst>
                                        <p:tav tm="0">
                                          <p:val>
                                            <p:fltVal val="0"/>
                                          </p:val>
                                        </p:tav>
                                        <p:tav tm="100000">
                                          <p:val>
                                            <p:fltVal val="90"/>
                                          </p:val>
                                        </p:tav>
                                      </p:tavLst>
                                    </p:anim>
                                    <p:animEffect transition="out" filter="fade">
                                      <p:cBhvr>
                                        <p:cTn id="171" dur="1000"/>
                                        <p:tgtEl>
                                          <p:spTgt spid="6"/>
                                        </p:tgtEl>
                                      </p:cBhvr>
                                    </p:animEffect>
                                    <p:set>
                                      <p:cBhvr>
                                        <p:cTn id="172" dur="1" fill="hold">
                                          <p:stCondLst>
                                            <p:cond delay="999"/>
                                          </p:stCondLst>
                                        </p:cTn>
                                        <p:tgtEl>
                                          <p:spTgt spid="6"/>
                                        </p:tgtEl>
                                        <p:attrNameLst>
                                          <p:attrName>style.visibility</p:attrName>
                                        </p:attrNameLst>
                                      </p:cBhvr>
                                      <p:to>
                                        <p:strVal val="hidden"/>
                                      </p:to>
                                    </p:set>
                                  </p:childTnLst>
                                </p:cTn>
                              </p:par>
                              <p:par>
                                <p:cTn id="173" presetID="31" presetClass="exit" presetSubtype="0" fill="hold" grpId="1" nodeType="withEffect">
                                  <p:stCondLst>
                                    <p:cond delay="0"/>
                                  </p:stCondLst>
                                  <p:childTnLst>
                                    <p:anim calcmode="lin" valueType="num">
                                      <p:cBhvr>
                                        <p:cTn id="174" dur="1000"/>
                                        <p:tgtEl>
                                          <p:spTgt spid="7"/>
                                        </p:tgtEl>
                                        <p:attrNameLst>
                                          <p:attrName>ppt_w</p:attrName>
                                        </p:attrNameLst>
                                      </p:cBhvr>
                                      <p:tavLst>
                                        <p:tav tm="0">
                                          <p:val>
                                            <p:strVal val="ppt_w"/>
                                          </p:val>
                                        </p:tav>
                                        <p:tav tm="100000">
                                          <p:val>
                                            <p:fltVal val="0"/>
                                          </p:val>
                                        </p:tav>
                                      </p:tavLst>
                                    </p:anim>
                                    <p:anim calcmode="lin" valueType="num">
                                      <p:cBhvr>
                                        <p:cTn id="175" dur="1000"/>
                                        <p:tgtEl>
                                          <p:spTgt spid="7"/>
                                        </p:tgtEl>
                                        <p:attrNameLst>
                                          <p:attrName>ppt_h</p:attrName>
                                        </p:attrNameLst>
                                      </p:cBhvr>
                                      <p:tavLst>
                                        <p:tav tm="0">
                                          <p:val>
                                            <p:strVal val="ppt_h"/>
                                          </p:val>
                                        </p:tav>
                                        <p:tav tm="100000">
                                          <p:val>
                                            <p:fltVal val="0"/>
                                          </p:val>
                                        </p:tav>
                                      </p:tavLst>
                                    </p:anim>
                                    <p:anim calcmode="lin" valueType="num">
                                      <p:cBhvr>
                                        <p:cTn id="176" dur="1000"/>
                                        <p:tgtEl>
                                          <p:spTgt spid="7"/>
                                        </p:tgtEl>
                                        <p:attrNameLst>
                                          <p:attrName>style.rotation</p:attrName>
                                        </p:attrNameLst>
                                      </p:cBhvr>
                                      <p:tavLst>
                                        <p:tav tm="0">
                                          <p:val>
                                            <p:fltVal val="0"/>
                                          </p:val>
                                        </p:tav>
                                        <p:tav tm="100000">
                                          <p:val>
                                            <p:fltVal val="90"/>
                                          </p:val>
                                        </p:tav>
                                      </p:tavLst>
                                    </p:anim>
                                    <p:animEffect transition="out" filter="fade">
                                      <p:cBhvr>
                                        <p:cTn id="177" dur="1000"/>
                                        <p:tgtEl>
                                          <p:spTgt spid="7"/>
                                        </p:tgtEl>
                                      </p:cBhvr>
                                    </p:animEffect>
                                    <p:set>
                                      <p:cBhvr>
                                        <p:cTn id="178" dur="1" fill="hold">
                                          <p:stCondLst>
                                            <p:cond delay="999"/>
                                          </p:stCondLst>
                                        </p:cTn>
                                        <p:tgtEl>
                                          <p:spTgt spid="7"/>
                                        </p:tgtEl>
                                        <p:attrNameLst>
                                          <p:attrName>style.visibility</p:attrName>
                                        </p:attrNameLst>
                                      </p:cBhvr>
                                      <p:to>
                                        <p:strVal val="hidden"/>
                                      </p:to>
                                    </p:set>
                                  </p:childTnLst>
                                </p:cTn>
                              </p:par>
                              <p:par>
                                <p:cTn id="179" presetID="31" presetClass="exit" presetSubtype="0" fill="hold" grpId="1" nodeType="withEffect">
                                  <p:stCondLst>
                                    <p:cond delay="0"/>
                                  </p:stCondLst>
                                  <p:childTnLst>
                                    <p:anim calcmode="lin" valueType="num">
                                      <p:cBhvr>
                                        <p:cTn id="180" dur="1000"/>
                                        <p:tgtEl>
                                          <p:spTgt spid="8"/>
                                        </p:tgtEl>
                                        <p:attrNameLst>
                                          <p:attrName>ppt_w</p:attrName>
                                        </p:attrNameLst>
                                      </p:cBhvr>
                                      <p:tavLst>
                                        <p:tav tm="0">
                                          <p:val>
                                            <p:strVal val="ppt_w"/>
                                          </p:val>
                                        </p:tav>
                                        <p:tav tm="100000">
                                          <p:val>
                                            <p:fltVal val="0"/>
                                          </p:val>
                                        </p:tav>
                                      </p:tavLst>
                                    </p:anim>
                                    <p:anim calcmode="lin" valueType="num">
                                      <p:cBhvr>
                                        <p:cTn id="181" dur="1000"/>
                                        <p:tgtEl>
                                          <p:spTgt spid="8"/>
                                        </p:tgtEl>
                                        <p:attrNameLst>
                                          <p:attrName>ppt_h</p:attrName>
                                        </p:attrNameLst>
                                      </p:cBhvr>
                                      <p:tavLst>
                                        <p:tav tm="0">
                                          <p:val>
                                            <p:strVal val="ppt_h"/>
                                          </p:val>
                                        </p:tav>
                                        <p:tav tm="100000">
                                          <p:val>
                                            <p:fltVal val="0"/>
                                          </p:val>
                                        </p:tav>
                                      </p:tavLst>
                                    </p:anim>
                                    <p:anim calcmode="lin" valueType="num">
                                      <p:cBhvr>
                                        <p:cTn id="182" dur="1000"/>
                                        <p:tgtEl>
                                          <p:spTgt spid="8"/>
                                        </p:tgtEl>
                                        <p:attrNameLst>
                                          <p:attrName>style.rotation</p:attrName>
                                        </p:attrNameLst>
                                      </p:cBhvr>
                                      <p:tavLst>
                                        <p:tav tm="0">
                                          <p:val>
                                            <p:fltVal val="0"/>
                                          </p:val>
                                        </p:tav>
                                        <p:tav tm="100000">
                                          <p:val>
                                            <p:fltVal val="90"/>
                                          </p:val>
                                        </p:tav>
                                      </p:tavLst>
                                    </p:anim>
                                    <p:animEffect transition="out" filter="fade">
                                      <p:cBhvr>
                                        <p:cTn id="183" dur="1000"/>
                                        <p:tgtEl>
                                          <p:spTgt spid="8"/>
                                        </p:tgtEl>
                                      </p:cBhvr>
                                    </p:animEffect>
                                    <p:set>
                                      <p:cBhvr>
                                        <p:cTn id="184" dur="1" fill="hold">
                                          <p:stCondLst>
                                            <p:cond delay="999"/>
                                          </p:stCondLst>
                                        </p:cTn>
                                        <p:tgtEl>
                                          <p:spTgt spid="8"/>
                                        </p:tgtEl>
                                        <p:attrNameLst>
                                          <p:attrName>style.visibility</p:attrName>
                                        </p:attrNameLst>
                                      </p:cBhvr>
                                      <p:to>
                                        <p:strVal val="hidden"/>
                                      </p:to>
                                    </p:set>
                                  </p:childTnLst>
                                </p:cTn>
                              </p:par>
                              <p:par>
                                <p:cTn id="185" presetID="31" presetClass="exit" presetSubtype="0" fill="hold" grpId="1" nodeType="withEffect">
                                  <p:stCondLst>
                                    <p:cond delay="0"/>
                                  </p:stCondLst>
                                  <p:childTnLst>
                                    <p:anim calcmode="lin" valueType="num">
                                      <p:cBhvr>
                                        <p:cTn id="186" dur="1000"/>
                                        <p:tgtEl>
                                          <p:spTgt spid="9"/>
                                        </p:tgtEl>
                                        <p:attrNameLst>
                                          <p:attrName>ppt_w</p:attrName>
                                        </p:attrNameLst>
                                      </p:cBhvr>
                                      <p:tavLst>
                                        <p:tav tm="0">
                                          <p:val>
                                            <p:strVal val="ppt_w"/>
                                          </p:val>
                                        </p:tav>
                                        <p:tav tm="100000">
                                          <p:val>
                                            <p:fltVal val="0"/>
                                          </p:val>
                                        </p:tav>
                                      </p:tavLst>
                                    </p:anim>
                                    <p:anim calcmode="lin" valueType="num">
                                      <p:cBhvr>
                                        <p:cTn id="187" dur="1000"/>
                                        <p:tgtEl>
                                          <p:spTgt spid="9"/>
                                        </p:tgtEl>
                                        <p:attrNameLst>
                                          <p:attrName>ppt_h</p:attrName>
                                        </p:attrNameLst>
                                      </p:cBhvr>
                                      <p:tavLst>
                                        <p:tav tm="0">
                                          <p:val>
                                            <p:strVal val="ppt_h"/>
                                          </p:val>
                                        </p:tav>
                                        <p:tav tm="100000">
                                          <p:val>
                                            <p:fltVal val="0"/>
                                          </p:val>
                                        </p:tav>
                                      </p:tavLst>
                                    </p:anim>
                                    <p:anim calcmode="lin" valueType="num">
                                      <p:cBhvr>
                                        <p:cTn id="188" dur="1000"/>
                                        <p:tgtEl>
                                          <p:spTgt spid="9"/>
                                        </p:tgtEl>
                                        <p:attrNameLst>
                                          <p:attrName>style.rotation</p:attrName>
                                        </p:attrNameLst>
                                      </p:cBhvr>
                                      <p:tavLst>
                                        <p:tav tm="0">
                                          <p:val>
                                            <p:fltVal val="0"/>
                                          </p:val>
                                        </p:tav>
                                        <p:tav tm="100000">
                                          <p:val>
                                            <p:fltVal val="90"/>
                                          </p:val>
                                        </p:tav>
                                      </p:tavLst>
                                    </p:anim>
                                    <p:animEffect transition="out" filter="fade">
                                      <p:cBhvr>
                                        <p:cTn id="189" dur="1000"/>
                                        <p:tgtEl>
                                          <p:spTgt spid="9"/>
                                        </p:tgtEl>
                                      </p:cBhvr>
                                    </p:animEffect>
                                    <p:set>
                                      <p:cBhvr>
                                        <p:cTn id="190" dur="1" fill="hold">
                                          <p:stCondLst>
                                            <p:cond delay="999"/>
                                          </p:stCondLst>
                                        </p:cTn>
                                        <p:tgtEl>
                                          <p:spTgt spid="9"/>
                                        </p:tgtEl>
                                        <p:attrNameLst>
                                          <p:attrName>style.visibility</p:attrName>
                                        </p:attrNameLst>
                                      </p:cBhvr>
                                      <p:to>
                                        <p:strVal val="hidden"/>
                                      </p:to>
                                    </p:set>
                                  </p:childTnLst>
                                </p:cTn>
                              </p:par>
                              <p:par>
                                <p:cTn id="191" presetID="31" presetClass="exit" presetSubtype="0" fill="hold" grpId="1" nodeType="withEffect">
                                  <p:stCondLst>
                                    <p:cond delay="0"/>
                                  </p:stCondLst>
                                  <p:childTnLst>
                                    <p:anim calcmode="lin" valueType="num">
                                      <p:cBhvr>
                                        <p:cTn id="192" dur="1000"/>
                                        <p:tgtEl>
                                          <p:spTgt spid="10"/>
                                        </p:tgtEl>
                                        <p:attrNameLst>
                                          <p:attrName>ppt_w</p:attrName>
                                        </p:attrNameLst>
                                      </p:cBhvr>
                                      <p:tavLst>
                                        <p:tav tm="0">
                                          <p:val>
                                            <p:strVal val="ppt_w"/>
                                          </p:val>
                                        </p:tav>
                                        <p:tav tm="100000">
                                          <p:val>
                                            <p:fltVal val="0"/>
                                          </p:val>
                                        </p:tav>
                                      </p:tavLst>
                                    </p:anim>
                                    <p:anim calcmode="lin" valueType="num">
                                      <p:cBhvr>
                                        <p:cTn id="193" dur="1000"/>
                                        <p:tgtEl>
                                          <p:spTgt spid="10"/>
                                        </p:tgtEl>
                                        <p:attrNameLst>
                                          <p:attrName>ppt_h</p:attrName>
                                        </p:attrNameLst>
                                      </p:cBhvr>
                                      <p:tavLst>
                                        <p:tav tm="0">
                                          <p:val>
                                            <p:strVal val="ppt_h"/>
                                          </p:val>
                                        </p:tav>
                                        <p:tav tm="100000">
                                          <p:val>
                                            <p:fltVal val="0"/>
                                          </p:val>
                                        </p:tav>
                                      </p:tavLst>
                                    </p:anim>
                                    <p:anim calcmode="lin" valueType="num">
                                      <p:cBhvr>
                                        <p:cTn id="194" dur="1000"/>
                                        <p:tgtEl>
                                          <p:spTgt spid="10"/>
                                        </p:tgtEl>
                                        <p:attrNameLst>
                                          <p:attrName>style.rotation</p:attrName>
                                        </p:attrNameLst>
                                      </p:cBhvr>
                                      <p:tavLst>
                                        <p:tav tm="0">
                                          <p:val>
                                            <p:fltVal val="0"/>
                                          </p:val>
                                        </p:tav>
                                        <p:tav tm="100000">
                                          <p:val>
                                            <p:fltVal val="90"/>
                                          </p:val>
                                        </p:tav>
                                      </p:tavLst>
                                    </p:anim>
                                    <p:animEffect transition="out" filter="fade">
                                      <p:cBhvr>
                                        <p:cTn id="195" dur="1000"/>
                                        <p:tgtEl>
                                          <p:spTgt spid="10"/>
                                        </p:tgtEl>
                                      </p:cBhvr>
                                    </p:animEffect>
                                    <p:set>
                                      <p:cBhvr>
                                        <p:cTn id="196" dur="1" fill="hold">
                                          <p:stCondLst>
                                            <p:cond delay="999"/>
                                          </p:stCondLst>
                                        </p:cTn>
                                        <p:tgtEl>
                                          <p:spTgt spid="10"/>
                                        </p:tgtEl>
                                        <p:attrNameLst>
                                          <p:attrName>style.visibility</p:attrName>
                                        </p:attrNameLst>
                                      </p:cBhvr>
                                      <p:to>
                                        <p:strVal val="hidden"/>
                                      </p:to>
                                    </p:set>
                                  </p:childTnLst>
                                </p:cTn>
                              </p:par>
                              <p:par>
                                <p:cTn id="197" presetID="31" presetClass="exit" presetSubtype="0" fill="hold" grpId="1" nodeType="withEffect">
                                  <p:stCondLst>
                                    <p:cond delay="0"/>
                                  </p:stCondLst>
                                  <p:childTnLst>
                                    <p:anim calcmode="lin" valueType="num">
                                      <p:cBhvr>
                                        <p:cTn id="198" dur="1000"/>
                                        <p:tgtEl>
                                          <p:spTgt spid="11"/>
                                        </p:tgtEl>
                                        <p:attrNameLst>
                                          <p:attrName>ppt_w</p:attrName>
                                        </p:attrNameLst>
                                      </p:cBhvr>
                                      <p:tavLst>
                                        <p:tav tm="0">
                                          <p:val>
                                            <p:strVal val="ppt_w"/>
                                          </p:val>
                                        </p:tav>
                                        <p:tav tm="100000">
                                          <p:val>
                                            <p:fltVal val="0"/>
                                          </p:val>
                                        </p:tav>
                                      </p:tavLst>
                                    </p:anim>
                                    <p:anim calcmode="lin" valueType="num">
                                      <p:cBhvr>
                                        <p:cTn id="199" dur="1000"/>
                                        <p:tgtEl>
                                          <p:spTgt spid="11"/>
                                        </p:tgtEl>
                                        <p:attrNameLst>
                                          <p:attrName>ppt_h</p:attrName>
                                        </p:attrNameLst>
                                      </p:cBhvr>
                                      <p:tavLst>
                                        <p:tav tm="0">
                                          <p:val>
                                            <p:strVal val="ppt_h"/>
                                          </p:val>
                                        </p:tav>
                                        <p:tav tm="100000">
                                          <p:val>
                                            <p:fltVal val="0"/>
                                          </p:val>
                                        </p:tav>
                                      </p:tavLst>
                                    </p:anim>
                                    <p:anim calcmode="lin" valueType="num">
                                      <p:cBhvr>
                                        <p:cTn id="200" dur="1000"/>
                                        <p:tgtEl>
                                          <p:spTgt spid="11"/>
                                        </p:tgtEl>
                                        <p:attrNameLst>
                                          <p:attrName>style.rotation</p:attrName>
                                        </p:attrNameLst>
                                      </p:cBhvr>
                                      <p:tavLst>
                                        <p:tav tm="0">
                                          <p:val>
                                            <p:fltVal val="0"/>
                                          </p:val>
                                        </p:tav>
                                        <p:tav tm="100000">
                                          <p:val>
                                            <p:fltVal val="90"/>
                                          </p:val>
                                        </p:tav>
                                      </p:tavLst>
                                    </p:anim>
                                    <p:animEffect transition="out" filter="fade">
                                      <p:cBhvr>
                                        <p:cTn id="201" dur="1000"/>
                                        <p:tgtEl>
                                          <p:spTgt spid="11"/>
                                        </p:tgtEl>
                                      </p:cBhvr>
                                    </p:animEffect>
                                    <p:set>
                                      <p:cBhvr>
                                        <p:cTn id="202" dur="1" fill="hold">
                                          <p:stCondLst>
                                            <p:cond delay="999"/>
                                          </p:stCondLst>
                                        </p:cTn>
                                        <p:tgtEl>
                                          <p:spTgt spid="11"/>
                                        </p:tgtEl>
                                        <p:attrNameLst>
                                          <p:attrName>style.visibility</p:attrName>
                                        </p:attrNameLst>
                                      </p:cBhvr>
                                      <p:to>
                                        <p:strVal val="hidden"/>
                                      </p:to>
                                    </p:set>
                                  </p:childTnLst>
                                </p:cTn>
                              </p:par>
                              <p:par>
                                <p:cTn id="203" presetID="31" presetClass="exit" presetSubtype="0" fill="hold" grpId="1" nodeType="withEffect">
                                  <p:stCondLst>
                                    <p:cond delay="0"/>
                                  </p:stCondLst>
                                  <p:childTnLst>
                                    <p:anim calcmode="lin" valueType="num">
                                      <p:cBhvr>
                                        <p:cTn id="204" dur="1000"/>
                                        <p:tgtEl>
                                          <p:spTgt spid="12"/>
                                        </p:tgtEl>
                                        <p:attrNameLst>
                                          <p:attrName>ppt_w</p:attrName>
                                        </p:attrNameLst>
                                      </p:cBhvr>
                                      <p:tavLst>
                                        <p:tav tm="0">
                                          <p:val>
                                            <p:strVal val="ppt_w"/>
                                          </p:val>
                                        </p:tav>
                                        <p:tav tm="100000">
                                          <p:val>
                                            <p:fltVal val="0"/>
                                          </p:val>
                                        </p:tav>
                                      </p:tavLst>
                                    </p:anim>
                                    <p:anim calcmode="lin" valueType="num">
                                      <p:cBhvr>
                                        <p:cTn id="205" dur="1000"/>
                                        <p:tgtEl>
                                          <p:spTgt spid="12"/>
                                        </p:tgtEl>
                                        <p:attrNameLst>
                                          <p:attrName>ppt_h</p:attrName>
                                        </p:attrNameLst>
                                      </p:cBhvr>
                                      <p:tavLst>
                                        <p:tav tm="0">
                                          <p:val>
                                            <p:strVal val="ppt_h"/>
                                          </p:val>
                                        </p:tav>
                                        <p:tav tm="100000">
                                          <p:val>
                                            <p:fltVal val="0"/>
                                          </p:val>
                                        </p:tav>
                                      </p:tavLst>
                                    </p:anim>
                                    <p:anim calcmode="lin" valueType="num">
                                      <p:cBhvr>
                                        <p:cTn id="206" dur="1000"/>
                                        <p:tgtEl>
                                          <p:spTgt spid="12"/>
                                        </p:tgtEl>
                                        <p:attrNameLst>
                                          <p:attrName>style.rotation</p:attrName>
                                        </p:attrNameLst>
                                      </p:cBhvr>
                                      <p:tavLst>
                                        <p:tav tm="0">
                                          <p:val>
                                            <p:fltVal val="0"/>
                                          </p:val>
                                        </p:tav>
                                        <p:tav tm="100000">
                                          <p:val>
                                            <p:fltVal val="90"/>
                                          </p:val>
                                        </p:tav>
                                      </p:tavLst>
                                    </p:anim>
                                    <p:animEffect transition="out" filter="fade">
                                      <p:cBhvr>
                                        <p:cTn id="207" dur="1000"/>
                                        <p:tgtEl>
                                          <p:spTgt spid="12"/>
                                        </p:tgtEl>
                                      </p:cBhvr>
                                    </p:animEffect>
                                    <p:set>
                                      <p:cBhvr>
                                        <p:cTn id="208" dur="1" fill="hold">
                                          <p:stCondLst>
                                            <p:cond delay="999"/>
                                          </p:stCondLst>
                                        </p:cTn>
                                        <p:tgtEl>
                                          <p:spTgt spid="12"/>
                                        </p:tgtEl>
                                        <p:attrNameLst>
                                          <p:attrName>style.visibility</p:attrName>
                                        </p:attrNameLst>
                                      </p:cBhvr>
                                      <p:to>
                                        <p:strVal val="hidden"/>
                                      </p:to>
                                    </p:set>
                                  </p:childTnLst>
                                </p:cTn>
                              </p:par>
                              <p:par>
                                <p:cTn id="209" presetID="31" presetClass="exit" presetSubtype="0" fill="hold" grpId="1" nodeType="withEffect">
                                  <p:stCondLst>
                                    <p:cond delay="0"/>
                                  </p:stCondLst>
                                  <p:childTnLst>
                                    <p:anim calcmode="lin" valueType="num">
                                      <p:cBhvr>
                                        <p:cTn id="210" dur="1000"/>
                                        <p:tgtEl>
                                          <p:spTgt spid="13"/>
                                        </p:tgtEl>
                                        <p:attrNameLst>
                                          <p:attrName>ppt_w</p:attrName>
                                        </p:attrNameLst>
                                      </p:cBhvr>
                                      <p:tavLst>
                                        <p:tav tm="0">
                                          <p:val>
                                            <p:strVal val="ppt_w"/>
                                          </p:val>
                                        </p:tav>
                                        <p:tav tm="100000">
                                          <p:val>
                                            <p:fltVal val="0"/>
                                          </p:val>
                                        </p:tav>
                                      </p:tavLst>
                                    </p:anim>
                                    <p:anim calcmode="lin" valueType="num">
                                      <p:cBhvr>
                                        <p:cTn id="211" dur="1000"/>
                                        <p:tgtEl>
                                          <p:spTgt spid="13"/>
                                        </p:tgtEl>
                                        <p:attrNameLst>
                                          <p:attrName>ppt_h</p:attrName>
                                        </p:attrNameLst>
                                      </p:cBhvr>
                                      <p:tavLst>
                                        <p:tav tm="0">
                                          <p:val>
                                            <p:strVal val="ppt_h"/>
                                          </p:val>
                                        </p:tav>
                                        <p:tav tm="100000">
                                          <p:val>
                                            <p:fltVal val="0"/>
                                          </p:val>
                                        </p:tav>
                                      </p:tavLst>
                                    </p:anim>
                                    <p:anim calcmode="lin" valueType="num">
                                      <p:cBhvr>
                                        <p:cTn id="212" dur="1000"/>
                                        <p:tgtEl>
                                          <p:spTgt spid="13"/>
                                        </p:tgtEl>
                                        <p:attrNameLst>
                                          <p:attrName>style.rotation</p:attrName>
                                        </p:attrNameLst>
                                      </p:cBhvr>
                                      <p:tavLst>
                                        <p:tav tm="0">
                                          <p:val>
                                            <p:fltVal val="0"/>
                                          </p:val>
                                        </p:tav>
                                        <p:tav tm="100000">
                                          <p:val>
                                            <p:fltVal val="90"/>
                                          </p:val>
                                        </p:tav>
                                      </p:tavLst>
                                    </p:anim>
                                    <p:animEffect transition="out" filter="fade">
                                      <p:cBhvr>
                                        <p:cTn id="213" dur="1000"/>
                                        <p:tgtEl>
                                          <p:spTgt spid="13"/>
                                        </p:tgtEl>
                                      </p:cBhvr>
                                    </p:animEffect>
                                    <p:set>
                                      <p:cBhvr>
                                        <p:cTn id="214" dur="1" fill="hold">
                                          <p:stCondLst>
                                            <p:cond delay="999"/>
                                          </p:stCondLst>
                                        </p:cTn>
                                        <p:tgtEl>
                                          <p:spTgt spid="13"/>
                                        </p:tgtEl>
                                        <p:attrNameLst>
                                          <p:attrName>style.visibility</p:attrName>
                                        </p:attrNameLst>
                                      </p:cBhvr>
                                      <p:to>
                                        <p:strVal val="hidden"/>
                                      </p:to>
                                    </p:set>
                                  </p:childTnLst>
                                </p:cTn>
                              </p:par>
                              <p:par>
                                <p:cTn id="215" presetID="31" presetClass="exit" presetSubtype="0" fill="hold" grpId="1" nodeType="withEffect">
                                  <p:stCondLst>
                                    <p:cond delay="0"/>
                                  </p:stCondLst>
                                  <p:childTnLst>
                                    <p:anim calcmode="lin" valueType="num">
                                      <p:cBhvr>
                                        <p:cTn id="216" dur="1000"/>
                                        <p:tgtEl>
                                          <p:spTgt spid="14"/>
                                        </p:tgtEl>
                                        <p:attrNameLst>
                                          <p:attrName>ppt_w</p:attrName>
                                        </p:attrNameLst>
                                      </p:cBhvr>
                                      <p:tavLst>
                                        <p:tav tm="0">
                                          <p:val>
                                            <p:strVal val="ppt_w"/>
                                          </p:val>
                                        </p:tav>
                                        <p:tav tm="100000">
                                          <p:val>
                                            <p:fltVal val="0"/>
                                          </p:val>
                                        </p:tav>
                                      </p:tavLst>
                                    </p:anim>
                                    <p:anim calcmode="lin" valueType="num">
                                      <p:cBhvr>
                                        <p:cTn id="217" dur="1000"/>
                                        <p:tgtEl>
                                          <p:spTgt spid="14"/>
                                        </p:tgtEl>
                                        <p:attrNameLst>
                                          <p:attrName>ppt_h</p:attrName>
                                        </p:attrNameLst>
                                      </p:cBhvr>
                                      <p:tavLst>
                                        <p:tav tm="0">
                                          <p:val>
                                            <p:strVal val="ppt_h"/>
                                          </p:val>
                                        </p:tav>
                                        <p:tav tm="100000">
                                          <p:val>
                                            <p:fltVal val="0"/>
                                          </p:val>
                                        </p:tav>
                                      </p:tavLst>
                                    </p:anim>
                                    <p:anim calcmode="lin" valueType="num">
                                      <p:cBhvr>
                                        <p:cTn id="218" dur="1000"/>
                                        <p:tgtEl>
                                          <p:spTgt spid="14"/>
                                        </p:tgtEl>
                                        <p:attrNameLst>
                                          <p:attrName>style.rotation</p:attrName>
                                        </p:attrNameLst>
                                      </p:cBhvr>
                                      <p:tavLst>
                                        <p:tav tm="0">
                                          <p:val>
                                            <p:fltVal val="0"/>
                                          </p:val>
                                        </p:tav>
                                        <p:tav tm="100000">
                                          <p:val>
                                            <p:fltVal val="90"/>
                                          </p:val>
                                        </p:tav>
                                      </p:tavLst>
                                    </p:anim>
                                    <p:animEffect transition="out" filter="fade">
                                      <p:cBhvr>
                                        <p:cTn id="219" dur="1000"/>
                                        <p:tgtEl>
                                          <p:spTgt spid="14"/>
                                        </p:tgtEl>
                                      </p:cBhvr>
                                    </p:animEffect>
                                    <p:set>
                                      <p:cBhvr>
                                        <p:cTn id="220" dur="1" fill="hold">
                                          <p:stCondLst>
                                            <p:cond delay="999"/>
                                          </p:stCondLst>
                                        </p:cTn>
                                        <p:tgtEl>
                                          <p:spTgt spid="14"/>
                                        </p:tgtEl>
                                        <p:attrNameLst>
                                          <p:attrName>style.visibility</p:attrName>
                                        </p:attrNameLst>
                                      </p:cBhvr>
                                      <p:to>
                                        <p:strVal val="hidden"/>
                                      </p:to>
                                    </p:set>
                                  </p:childTnLst>
                                </p:cTn>
                              </p:par>
                              <p:par>
                                <p:cTn id="221" presetID="31" presetClass="exit" presetSubtype="0" fill="hold" grpId="1" nodeType="withEffect">
                                  <p:stCondLst>
                                    <p:cond delay="0"/>
                                  </p:stCondLst>
                                  <p:childTnLst>
                                    <p:anim calcmode="lin" valueType="num">
                                      <p:cBhvr>
                                        <p:cTn id="222" dur="1000"/>
                                        <p:tgtEl>
                                          <p:spTgt spid="15"/>
                                        </p:tgtEl>
                                        <p:attrNameLst>
                                          <p:attrName>ppt_w</p:attrName>
                                        </p:attrNameLst>
                                      </p:cBhvr>
                                      <p:tavLst>
                                        <p:tav tm="0">
                                          <p:val>
                                            <p:strVal val="ppt_w"/>
                                          </p:val>
                                        </p:tav>
                                        <p:tav tm="100000">
                                          <p:val>
                                            <p:fltVal val="0"/>
                                          </p:val>
                                        </p:tav>
                                      </p:tavLst>
                                    </p:anim>
                                    <p:anim calcmode="lin" valueType="num">
                                      <p:cBhvr>
                                        <p:cTn id="223" dur="1000"/>
                                        <p:tgtEl>
                                          <p:spTgt spid="15"/>
                                        </p:tgtEl>
                                        <p:attrNameLst>
                                          <p:attrName>ppt_h</p:attrName>
                                        </p:attrNameLst>
                                      </p:cBhvr>
                                      <p:tavLst>
                                        <p:tav tm="0">
                                          <p:val>
                                            <p:strVal val="ppt_h"/>
                                          </p:val>
                                        </p:tav>
                                        <p:tav tm="100000">
                                          <p:val>
                                            <p:fltVal val="0"/>
                                          </p:val>
                                        </p:tav>
                                      </p:tavLst>
                                    </p:anim>
                                    <p:anim calcmode="lin" valueType="num">
                                      <p:cBhvr>
                                        <p:cTn id="224" dur="1000"/>
                                        <p:tgtEl>
                                          <p:spTgt spid="15"/>
                                        </p:tgtEl>
                                        <p:attrNameLst>
                                          <p:attrName>style.rotation</p:attrName>
                                        </p:attrNameLst>
                                      </p:cBhvr>
                                      <p:tavLst>
                                        <p:tav tm="0">
                                          <p:val>
                                            <p:fltVal val="0"/>
                                          </p:val>
                                        </p:tav>
                                        <p:tav tm="100000">
                                          <p:val>
                                            <p:fltVal val="90"/>
                                          </p:val>
                                        </p:tav>
                                      </p:tavLst>
                                    </p:anim>
                                    <p:animEffect transition="out" filter="fade">
                                      <p:cBhvr>
                                        <p:cTn id="225" dur="1000"/>
                                        <p:tgtEl>
                                          <p:spTgt spid="15"/>
                                        </p:tgtEl>
                                      </p:cBhvr>
                                    </p:animEffect>
                                    <p:set>
                                      <p:cBhvr>
                                        <p:cTn id="226" dur="1" fill="hold">
                                          <p:stCondLst>
                                            <p:cond delay="999"/>
                                          </p:stCondLst>
                                        </p:cTn>
                                        <p:tgtEl>
                                          <p:spTgt spid="15"/>
                                        </p:tgtEl>
                                        <p:attrNameLst>
                                          <p:attrName>style.visibility</p:attrName>
                                        </p:attrNameLst>
                                      </p:cBhvr>
                                      <p:to>
                                        <p:strVal val="hidden"/>
                                      </p:to>
                                    </p:set>
                                  </p:childTnLst>
                                </p:cTn>
                              </p:par>
                              <p:par>
                                <p:cTn id="227" presetID="31" presetClass="exit" presetSubtype="0" fill="hold" grpId="1" nodeType="withEffect">
                                  <p:stCondLst>
                                    <p:cond delay="0"/>
                                  </p:stCondLst>
                                  <p:childTnLst>
                                    <p:anim calcmode="lin" valueType="num">
                                      <p:cBhvr>
                                        <p:cTn id="228" dur="1000"/>
                                        <p:tgtEl>
                                          <p:spTgt spid="16"/>
                                        </p:tgtEl>
                                        <p:attrNameLst>
                                          <p:attrName>ppt_w</p:attrName>
                                        </p:attrNameLst>
                                      </p:cBhvr>
                                      <p:tavLst>
                                        <p:tav tm="0">
                                          <p:val>
                                            <p:strVal val="ppt_w"/>
                                          </p:val>
                                        </p:tav>
                                        <p:tav tm="100000">
                                          <p:val>
                                            <p:fltVal val="0"/>
                                          </p:val>
                                        </p:tav>
                                      </p:tavLst>
                                    </p:anim>
                                    <p:anim calcmode="lin" valueType="num">
                                      <p:cBhvr>
                                        <p:cTn id="229" dur="1000"/>
                                        <p:tgtEl>
                                          <p:spTgt spid="16"/>
                                        </p:tgtEl>
                                        <p:attrNameLst>
                                          <p:attrName>ppt_h</p:attrName>
                                        </p:attrNameLst>
                                      </p:cBhvr>
                                      <p:tavLst>
                                        <p:tav tm="0">
                                          <p:val>
                                            <p:strVal val="ppt_h"/>
                                          </p:val>
                                        </p:tav>
                                        <p:tav tm="100000">
                                          <p:val>
                                            <p:fltVal val="0"/>
                                          </p:val>
                                        </p:tav>
                                      </p:tavLst>
                                    </p:anim>
                                    <p:anim calcmode="lin" valueType="num">
                                      <p:cBhvr>
                                        <p:cTn id="230" dur="1000"/>
                                        <p:tgtEl>
                                          <p:spTgt spid="16"/>
                                        </p:tgtEl>
                                        <p:attrNameLst>
                                          <p:attrName>style.rotation</p:attrName>
                                        </p:attrNameLst>
                                      </p:cBhvr>
                                      <p:tavLst>
                                        <p:tav tm="0">
                                          <p:val>
                                            <p:fltVal val="0"/>
                                          </p:val>
                                        </p:tav>
                                        <p:tav tm="100000">
                                          <p:val>
                                            <p:fltVal val="90"/>
                                          </p:val>
                                        </p:tav>
                                      </p:tavLst>
                                    </p:anim>
                                    <p:animEffect transition="out" filter="fade">
                                      <p:cBhvr>
                                        <p:cTn id="231" dur="1000"/>
                                        <p:tgtEl>
                                          <p:spTgt spid="16"/>
                                        </p:tgtEl>
                                      </p:cBhvr>
                                    </p:animEffect>
                                    <p:set>
                                      <p:cBhvr>
                                        <p:cTn id="232" dur="1" fill="hold">
                                          <p:stCondLst>
                                            <p:cond delay="999"/>
                                          </p:stCondLst>
                                        </p:cTn>
                                        <p:tgtEl>
                                          <p:spTgt spid="16"/>
                                        </p:tgtEl>
                                        <p:attrNameLst>
                                          <p:attrName>style.visibility</p:attrName>
                                        </p:attrNameLst>
                                      </p:cBhvr>
                                      <p:to>
                                        <p:strVal val="hidden"/>
                                      </p:to>
                                    </p:set>
                                  </p:childTnLst>
                                </p:cTn>
                              </p:par>
                              <p:par>
                                <p:cTn id="233" presetID="31" presetClass="exit" presetSubtype="0" fill="hold" grpId="1" nodeType="withEffect">
                                  <p:stCondLst>
                                    <p:cond delay="0"/>
                                  </p:stCondLst>
                                  <p:childTnLst>
                                    <p:anim calcmode="lin" valueType="num">
                                      <p:cBhvr>
                                        <p:cTn id="234" dur="1000"/>
                                        <p:tgtEl>
                                          <p:spTgt spid="17"/>
                                        </p:tgtEl>
                                        <p:attrNameLst>
                                          <p:attrName>ppt_w</p:attrName>
                                        </p:attrNameLst>
                                      </p:cBhvr>
                                      <p:tavLst>
                                        <p:tav tm="0">
                                          <p:val>
                                            <p:strVal val="ppt_w"/>
                                          </p:val>
                                        </p:tav>
                                        <p:tav tm="100000">
                                          <p:val>
                                            <p:fltVal val="0"/>
                                          </p:val>
                                        </p:tav>
                                      </p:tavLst>
                                    </p:anim>
                                    <p:anim calcmode="lin" valueType="num">
                                      <p:cBhvr>
                                        <p:cTn id="235" dur="1000"/>
                                        <p:tgtEl>
                                          <p:spTgt spid="17"/>
                                        </p:tgtEl>
                                        <p:attrNameLst>
                                          <p:attrName>ppt_h</p:attrName>
                                        </p:attrNameLst>
                                      </p:cBhvr>
                                      <p:tavLst>
                                        <p:tav tm="0">
                                          <p:val>
                                            <p:strVal val="ppt_h"/>
                                          </p:val>
                                        </p:tav>
                                        <p:tav tm="100000">
                                          <p:val>
                                            <p:fltVal val="0"/>
                                          </p:val>
                                        </p:tav>
                                      </p:tavLst>
                                    </p:anim>
                                    <p:anim calcmode="lin" valueType="num">
                                      <p:cBhvr>
                                        <p:cTn id="236" dur="1000"/>
                                        <p:tgtEl>
                                          <p:spTgt spid="17"/>
                                        </p:tgtEl>
                                        <p:attrNameLst>
                                          <p:attrName>style.rotation</p:attrName>
                                        </p:attrNameLst>
                                      </p:cBhvr>
                                      <p:tavLst>
                                        <p:tav tm="0">
                                          <p:val>
                                            <p:fltVal val="0"/>
                                          </p:val>
                                        </p:tav>
                                        <p:tav tm="100000">
                                          <p:val>
                                            <p:fltVal val="90"/>
                                          </p:val>
                                        </p:tav>
                                      </p:tavLst>
                                    </p:anim>
                                    <p:animEffect transition="out" filter="fade">
                                      <p:cBhvr>
                                        <p:cTn id="237" dur="1000"/>
                                        <p:tgtEl>
                                          <p:spTgt spid="17"/>
                                        </p:tgtEl>
                                      </p:cBhvr>
                                    </p:animEffect>
                                    <p:set>
                                      <p:cBhvr>
                                        <p:cTn id="238" dur="1" fill="hold">
                                          <p:stCondLst>
                                            <p:cond delay="999"/>
                                          </p:stCondLst>
                                        </p:cTn>
                                        <p:tgtEl>
                                          <p:spTgt spid="17"/>
                                        </p:tgtEl>
                                        <p:attrNameLst>
                                          <p:attrName>style.visibility</p:attrName>
                                        </p:attrNameLst>
                                      </p:cBhvr>
                                      <p:to>
                                        <p:strVal val="hidden"/>
                                      </p:to>
                                    </p:set>
                                  </p:childTnLst>
                                </p:cTn>
                              </p:par>
                              <p:par>
                                <p:cTn id="239" presetID="31" presetClass="exit" presetSubtype="0" fill="hold" grpId="1" nodeType="withEffect">
                                  <p:stCondLst>
                                    <p:cond delay="0"/>
                                  </p:stCondLst>
                                  <p:childTnLst>
                                    <p:anim calcmode="lin" valueType="num">
                                      <p:cBhvr>
                                        <p:cTn id="240" dur="1000"/>
                                        <p:tgtEl>
                                          <p:spTgt spid="18"/>
                                        </p:tgtEl>
                                        <p:attrNameLst>
                                          <p:attrName>ppt_w</p:attrName>
                                        </p:attrNameLst>
                                      </p:cBhvr>
                                      <p:tavLst>
                                        <p:tav tm="0">
                                          <p:val>
                                            <p:strVal val="ppt_w"/>
                                          </p:val>
                                        </p:tav>
                                        <p:tav tm="100000">
                                          <p:val>
                                            <p:fltVal val="0"/>
                                          </p:val>
                                        </p:tav>
                                      </p:tavLst>
                                    </p:anim>
                                    <p:anim calcmode="lin" valueType="num">
                                      <p:cBhvr>
                                        <p:cTn id="241" dur="1000"/>
                                        <p:tgtEl>
                                          <p:spTgt spid="18"/>
                                        </p:tgtEl>
                                        <p:attrNameLst>
                                          <p:attrName>ppt_h</p:attrName>
                                        </p:attrNameLst>
                                      </p:cBhvr>
                                      <p:tavLst>
                                        <p:tav tm="0">
                                          <p:val>
                                            <p:strVal val="ppt_h"/>
                                          </p:val>
                                        </p:tav>
                                        <p:tav tm="100000">
                                          <p:val>
                                            <p:fltVal val="0"/>
                                          </p:val>
                                        </p:tav>
                                      </p:tavLst>
                                    </p:anim>
                                    <p:anim calcmode="lin" valueType="num">
                                      <p:cBhvr>
                                        <p:cTn id="242" dur="1000"/>
                                        <p:tgtEl>
                                          <p:spTgt spid="18"/>
                                        </p:tgtEl>
                                        <p:attrNameLst>
                                          <p:attrName>style.rotation</p:attrName>
                                        </p:attrNameLst>
                                      </p:cBhvr>
                                      <p:tavLst>
                                        <p:tav tm="0">
                                          <p:val>
                                            <p:fltVal val="0"/>
                                          </p:val>
                                        </p:tav>
                                        <p:tav tm="100000">
                                          <p:val>
                                            <p:fltVal val="90"/>
                                          </p:val>
                                        </p:tav>
                                      </p:tavLst>
                                    </p:anim>
                                    <p:animEffect transition="out" filter="fade">
                                      <p:cBhvr>
                                        <p:cTn id="243" dur="1000"/>
                                        <p:tgtEl>
                                          <p:spTgt spid="18"/>
                                        </p:tgtEl>
                                      </p:cBhvr>
                                    </p:animEffect>
                                    <p:set>
                                      <p:cBhvr>
                                        <p:cTn id="244" dur="1" fill="hold">
                                          <p:stCondLst>
                                            <p:cond delay="999"/>
                                          </p:stCondLst>
                                        </p:cTn>
                                        <p:tgtEl>
                                          <p:spTgt spid="18"/>
                                        </p:tgtEl>
                                        <p:attrNameLst>
                                          <p:attrName>style.visibility</p:attrName>
                                        </p:attrNameLst>
                                      </p:cBhvr>
                                      <p:to>
                                        <p:strVal val="hidden"/>
                                      </p:to>
                                    </p:set>
                                  </p:childTnLst>
                                </p:cTn>
                              </p:par>
                              <p:par>
                                <p:cTn id="245" presetID="2" presetClass="entr" presetSubtype="1" fill="hold" grpId="0" nodeType="withEffect">
                                  <p:stCondLst>
                                    <p:cond delay="0"/>
                                  </p:stCondLst>
                                  <p:childTnLst>
                                    <p:set>
                                      <p:cBhvr>
                                        <p:cTn id="246" dur="1" fill="hold">
                                          <p:stCondLst>
                                            <p:cond delay="0"/>
                                          </p:stCondLst>
                                        </p:cTn>
                                        <p:tgtEl>
                                          <p:spTgt spid="20"/>
                                        </p:tgtEl>
                                        <p:attrNameLst>
                                          <p:attrName>style.visibility</p:attrName>
                                        </p:attrNameLst>
                                      </p:cBhvr>
                                      <p:to>
                                        <p:strVal val="visible"/>
                                      </p:to>
                                    </p:set>
                                    <p:anim calcmode="lin" valueType="num">
                                      <p:cBhvr additive="base">
                                        <p:cTn id="247" dur="1000" fill="hold"/>
                                        <p:tgtEl>
                                          <p:spTgt spid="20"/>
                                        </p:tgtEl>
                                        <p:attrNameLst>
                                          <p:attrName>ppt_x</p:attrName>
                                        </p:attrNameLst>
                                      </p:cBhvr>
                                      <p:tavLst>
                                        <p:tav tm="0">
                                          <p:val>
                                            <p:strVal val="#ppt_x"/>
                                          </p:val>
                                        </p:tav>
                                        <p:tav tm="100000">
                                          <p:val>
                                            <p:strVal val="#ppt_x"/>
                                          </p:val>
                                        </p:tav>
                                      </p:tavLst>
                                    </p:anim>
                                    <p:anim calcmode="lin" valueType="num">
                                      <p:cBhvr additive="base">
                                        <p:cTn id="248" dur="1000" fill="hold"/>
                                        <p:tgtEl>
                                          <p:spTgt spid="20"/>
                                        </p:tgtEl>
                                        <p:attrNameLst>
                                          <p:attrName>ppt_y</p:attrName>
                                        </p:attrNameLst>
                                      </p:cBhvr>
                                      <p:tavLst>
                                        <p:tav tm="0">
                                          <p:val>
                                            <p:strVal val="0-#ppt_h/2"/>
                                          </p:val>
                                        </p:tav>
                                        <p:tav tm="100000">
                                          <p:val>
                                            <p:strVal val="#ppt_y"/>
                                          </p:val>
                                        </p:tav>
                                      </p:tavLst>
                                    </p:anim>
                                  </p:childTnLst>
                                </p:cTn>
                              </p:par>
                            </p:childTnLst>
                          </p:cTn>
                        </p:par>
                        <p:par>
                          <p:cTn id="249" fill="hold">
                            <p:stCondLst>
                              <p:cond delay="1000"/>
                            </p:stCondLst>
                            <p:childTnLst>
                              <p:par>
                                <p:cTn id="250" presetID="1" presetClass="mediacall" presetSubtype="0" fill="hold" nodeType="afterEffect">
                                  <p:stCondLst>
                                    <p:cond delay="0"/>
                                  </p:stCondLst>
                                  <p:childTnLst>
                                    <p:cmd type="call" cmd="playFrom(0.0)">
                                      <p:cBhvr>
                                        <p:cTn id="251" dur="1671" fill="hold"/>
                                        <p:tgtEl>
                                          <p:spTgt spid="22"/>
                                        </p:tgtEl>
                                      </p:cBhvr>
                                    </p:cmd>
                                  </p:childTnLst>
                                </p:cTn>
                              </p:par>
                            </p:childTnLst>
                          </p:cTn>
                        </p:par>
                      </p:childTnLst>
                    </p:cTn>
                  </p:par>
                </p:childTnLst>
              </p:cTn>
              <p:nextCondLst>
                <p:cond evt="onClick" delay="0">
                  <p:tgtEl>
                    <p:spTgt spid="19"/>
                  </p:tgtEl>
                </p:cond>
              </p:nextCondLst>
            </p:seq>
            <p:video>
              <p:cMediaNode vol="80000">
                <p:cTn id="252" fill="hold" display="0">
                  <p:stCondLst>
                    <p:cond delay="indefinite"/>
                  </p:stCondLst>
                  <p:endCondLst>
                    <p:cond evt="onStopAudio" delay="0">
                      <p:tgtEl>
                        <p:sldTgt/>
                      </p:tgtEl>
                    </p:cond>
                  </p:endCondLst>
                </p:cTn>
                <p:tgtEl>
                  <p:spTgt spid="22"/>
                </p:tgtEl>
              </p:cMediaNode>
            </p:video>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27994" y="0"/>
            <a:ext cx="10506272" cy="6867980"/>
          </a:xfrm>
          <a:prstGeom prst="rect">
            <a:avLst/>
          </a:prstGeom>
        </p:spPr>
      </p:pic>
      <p:sp>
        <p:nvSpPr>
          <p:cNvPr id="6" name="Oval 5"/>
          <p:cNvSpPr/>
          <p:nvPr/>
        </p:nvSpPr>
        <p:spPr>
          <a:xfrm>
            <a:off x="2083153" y="464170"/>
            <a:ext cx="5933505" cy="59296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i="1" dirty="0"/>
              <a:t>Structures</a:t>
            </a:r>
          </a:p>
          <a:p>
            <a:pPr algn="ctr"/>
            <a:endParaRPr lang="en-US" sz="6600" i="1" dirty="0"/>
          </a:p>
          <a:p>
            <a:pPr algn="ctr"/>
            <a:endParaRPr lang="en-US" sz="6600" i="1" dirty="0"/>
          </a:p>
          <a:p>
            <a:pPr algn="ctr"/>
            <a:endParaRPr lang="en-US" sz="6600" i="1" dirty="0"/>
          </a:p>
          <a:p>
            <a:pPr algn="ctr"/>
            <a:endParaRPr lang="en-US" sz="3600" i="1" dirty="0"/>
          </a:p>
        </p:txBody>
      </p:sp>
      <p:sp>
        <p:nvSpPr>
          <p:cNvPr id="2" name="Rounded Rectangle 1">
            <a:extLst>
              <a:ext uri="{FF2B5EF4-FFF2-40B4-BE49-F238E27FC236}">
                <a16:creationId xmlns:a16="http://schemas.microsoft.com/office/drawing/2014/main" xmlns="" id="{23400B19-FBB4-D717-5440-EB962919CDAD}"/>
              </a:ext>
            </a:extLst>
          </p:cNvPr>
          <p:cNvSpPr/>
          <p:nvPr/>
        </p:nvSpPr>
        <p:spPr>
          <a:xfrm>
            <a:off x="2386636" y="2607162"/>
            <a:ext cx="3852117" cy="789140"/>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i="1" dirty="0">
                <a:solidFill>
                  <a:srgbClr val="0070C0"/>
                </a:solidFill>
              </a:rPr>
              <a:t>Do</a:t>
            </a:r>
            <a:r>
              <a:rPr lang="en-US" sz="3600" i="1" dirty="0">
                <a:solidFill>
                  <a:schemeClr val="tx1"/>
                </a:solidFill>
              </a:rPr>
              <a:t> you like </a:t>
            </a:r>
            <a:r>
              <a:rPr lang="en-US" sz="3600" i="1" dirty="0">
                <a:solidFill>
                  <a:srgbClr val="FF0000"/>
                </a:solidFill>
              </a:rPr>
              <a:t>math</a:t>
            </a:r>
            <a:r>
              <a:rPr lang="en-US" sz="3600" i="1" dirty="0">
                <a:solidFill>
                  <a:schemeClr val="tx1"/>
                </a:solidFill>
              </a:rPr>
              <a:t>?</a:t>
            </a:r>
            <a:endParaRPr lang="x-none" sz="3600" dirty="0">
              <a:solidFill>
                <a:schemeClr val="tx1"/>
              </a:solidFill>
            </a:endParaRPr>
          </a:p>
        </p:txBody>
      </p:sp>
      <p:sp>
        <p:nvSpPr>
          <p:cNvPr id="5" name="Rounded Rectangle 4">
            <a:extLst>
              <a:ext uri="{FF2B5EF4-FFF2-40B4-BE49-F238E27FC236}">
                <a16:creationId xmlns:a16="http://schemas.microsoft.com/office/drawing/2014/main" xmlns="" id="{71CA2F09-7FC9-7B47-641A-2FF2BD56612A}"/>
              </a:ext>
            </a:extLst>
          </p:cNvPr>
          <p:cNvSpPr/>
          <p:nvPr/>
        </p:nvSpPr>
        <p:spPr>
          <a:xfrm>
            <a:off x="3565002" y="3860472"/>
            <a:ext cx="4150714" cy="555994"/>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i="1" dirty="0">
                <a:solidFill>
                  <a:schemeClr val="tx1"/>
                </a:solidFill>
              </a:rPr>
              <a:t>Yes, I </a:t>
            </a:r>
            <a:r>
              <a:rPr lang="en-US" sz="3600" i="1" dirty="0">
                <a:solidFill>
                  <a:srgbClr val="0070C0"/>
                </a:solidFill>
              </a:rPr>
              <a:t>do</a:t>
            </a:r>
            <a:r>
              <a:rPr lang="en-US" sz="3600" i="1" dirty="0">
                <a:solidFill>
                  <a:schemeClr val="tx1"/>
                </a:solidFill>
              </a:rPr>
              <a:t>./No, I </a:t>
            </a:r>
            <a:r>
              <a:rPr lang="en-US" sz="3600" i="1" dirty="0">
                <a:solidFill>
                  <a:srgbClr val="0070C0"/>
                </a:solidFill>
              </a:rPr>
              <a:t>do</a:t>
            </a:r>
            <a:r>
              <a:rPr lang="en-US" sz="3600" i="1" dirty="0">
                <a:solidFill>
                  <a:schemeClr val="tx1"/>
                </a:solidFill>
              </a:rPr>
              <a:t>n’t.</a:t>
            </a:r>
            <a:endParaRPr lang="x-none" sz="3600" dirty="0">
              <a:solidFill>
                <a:schemeClr val="tx1"/>
              </a:solidFill>
            </a:endParaRPr>
          </a:p>
        </p:txBody>
      </p:sp>
    </p:spTree>
    <p:extLst>
      <p:ext uri="{BB962C8B-B14F-4D97-AF65-F5344CB8AC3E}">
        <p14:creationId xmlns:p14="http://schemas.microsoft.com/office/powerpoint/2010/main" xmlns="" val="1144815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83198" y="0"/>
            <a:ext cx="10287000" cy="6858000"/>
          </a:xfrm>
          <a:prstGeom prst="rect">
            <a:avLst/>
          </a:prstGeom>
        </p:spPr>
      </p:pic>
      <p:sp>
        <p:nvSpPr>
          <p:cNvPr id="3" name="TextBox 2"/>
          <p:cNvSpPr txBox="1"/>
          <p:nvPr/>
        </p:nvSpPr>
        <p:spPr>
          <a:xfrm>
            <a:off x="3750906" y="4114805"/>
            <a:ext cx="3750905" cy="923330"/>
          </a:xfrm>
          <a:prstGeom prst="rect">
            <a:avLst/>
          </a:prstGeom>
          <a:noFill/>
        </p:spPr>
        <p:txBody>
          <a:bodyPr wrap="square" rtlCol="0">
            <a:spAutoFit/>
          </a:bodyPr>
          <a:lstStyle/>
          <a:p>
            <a:r>
              <a:rPr lang="en-US" sz="5400" dirty="0">
                <a:solidFill>
                  <a:schemeClr val="bg1"/>
                </a:solidFill>
              </a:rPr>
              <a:t>Presentation</a:t>
            </a:r>
            <a:endParaRPr lang="en-US" sz="2400" dirty="0">
              <a:solidFill>
                <a:schemeClr val="bg1"/>
              </a:solidFill>
            </a:endParaRPr>
          </a:p>
        </p:txBody>
      </p:sp>
    </p:spTree>
    <p:extLst>
      <p:ext uri="{BB962C8B-B14F-4D97-AF65-F5344CB8AC3E}">
        <p14:creationId xmlns:p14="http://schemas.microsoft.com/office/powerpoint/2010/main" xmlns="" val="2062995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63FBCF16-BA94-5ABA-5951-5C7AA173546D}"/>
              </a:ext>
            </a:extLst>
          </p:cNvPr>
          <p:cNvSpPr txBox="1"/>
          <p:nvPr/>
        </p:nvSpPr>
        <p:spPr>
          <a:xfrm>
            <a:off x="8563602" y="643638"/>
            <a:ext cx="3628398" cy="369332"/>
          </a:xfrm>
          <a:prstGeom prst="rect">
            <a:avLst/>
          </a:prstGeom>
          <a:noFill/>
        </p:spPr>
        <p:txBody>
          <a:bodyPr wrap="square" rtlCol="0">
            <a:spAutoFit/>
          </a:bodyPr>
          <a:lstStyle/>
          <a:p>
            <a:r>
              <a:rPr lang="en-US" i="1" dirty="0">
                <a:solidFill>
                  <a:srgbClr val="FF0000"/>
                </a:solidFill>
              </a:rPr>
              <a:t>Click the icon to hear the sound.</a:t>
            </a:r>
          </a:p>
        </p:txBody>
      </p:sp>
      <p:pic>
        <p:nvPicPr>
          <p:cNvPr id="5" name="Picture 4" descr="A picture containing logo&#10;&#10;Description automatically generated">
            <a:extLst>
              <a:ext uri="{FF2B5EF4-FFF2-40B4-BE49-F238E27FC236}">
                <a16:creationId xmlns:a16="http://schemas.microsoft.com/office/drawing/2014/main" xmlns="" id="{2A9BFB35-7152-4903-87B2-D05F58D84389}"/>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487905" y="460004"/>
            <a:ext cx="5359400" cy="736600"/>
          </a:xfrm>
          <a:prstGeom prst="rect">
            <a:avLst/>
          </a:prstGeom>
          <a:effectLst>
            <a:outerShdw blurRad="50800" dist="38100" algn="l" rotWithShape="0">
              <a:prstClr val="black">
                <a:alpha val="40000"/>
              </a:prstClr>
            </a:outerShdw>
          </a:effectLst>
        </p:spPr>
      </p:pic>
      <p:pic>
        <p:nvPicPr>
          <p:cNvPr id="9" name="Picture 8" descr="Table&#10;&#10;Description automatically generated with low confidence">
            <a:extLst>
              <a:ext uri="{FF2B5EF4-FFF2-40B4-BE49-F238E27FC236}">
                <a16:creationId xmlns:a16="http://schemas.microsoft.com/office/drawing/2014/main" xmlns="" id="{491FE8E1-EAF0-7599-B5BC-7A69F4899C9F}"/>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t="-2229"/>
          <a:stretch/>
        </p:blipFill>
        <p:spPr>
          <a:xfrm>
            <a:off x="387752" y="2071869"/>
            <a:ext cx="1553201" cy="2122068"/>
          </a:xfrm>
          <a:prstGeom prst="rect">
            <a:avLst/>
          </a:prstGeom>
        </p:spPr>
      </p:pic>
      <p:pic>
        <p:nvPicPr>
          <p:cNvPr id="17" name="Picture 16" descr="Table&#10;&#10;Description automatically generated with low confidence">
            <a:extLst>
              <a:ext uri="{FF2B5EF4-FFF2-40B4-BE49-F238E27FC236}">
                <a16:creationId xmlns:a16="http://schemas.microsoft.com/office/drawing/2014/main" xmlns="" id="{0CDABBE4-0666-C173-8074-A648386301FD}"/>
              </a:ext>
            </a:extLst>
          </p:cNvPr>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6516547" y="3690213"/>
            <a:ext cx="5370653" cy="2223825"/>
          </a:xfrm>
          <a:prstGeom prst="rect">
            <a:avLst/>
          </a:prstGeom>
        </p:spPr>
      </p:pic>
      <p:pic>
        <p:nvPicPr>
          <p:cNvPr id="19" name="Picture 18" descr="Table&#10;&#10;Description automatically generated with low confidence">
            <a:extLst>
              <a:ext uri="{FF2B5EF4-FFF2-40B4-BE49-F238E27FC236}">
                <a16:creationId xmlns:a16="http://schemas.microsoft.com/office/drawing/2014/main" xmlns="" id="{D99515B1-9758-6098-1F82-D669BE8E32F2}"/>
              </a:ext>
            </a:extLst>
          </p:cNvPr>
          <p:cNvPicPr>
            <a:picLocks noChangeAspect="1"/>
          </p:cNvPicPr>
          <p:nvPr/>
        </p:nvPicPr>
        <p:blipFill rotWithShape="1">
          <a:blip r:embed="rId5" cstate="email">
            <a:extLst>
              <a:ext uri="{28A0092B-C50C-407E-A947-70E740481C1C}">
                <a14:useLocalDpi xmlns:a14="http://schemas.microsoft.com/office/drawing/2010/main" xmlns=""/>
              </a:ext>
            </a:extLst>
          </a:blip>
          <a:srcRect t="-2657"/>
          <a:stretch/>
        </p:blipFill>
        <p:spPr>
          <a:xfrm>
            <a:off x="1940954" y="1597775"/>
            <a:ext cx="4691340" cy="2092438"/>
          </a:xfrm>
          <a:prstGeom prst="rect">
            <a:avLst/>
          </a:prstGeom>
        </p:spPr>
      </p:pic>
      <p:pic>
        <p:nvPicPr>
          <p:cNvPr id="20" name="Picture 19" descr="Table&#10;&#10;Description automatically generated with low confidence">
            <a:extLst>
              <a:ext uri="{FF2B5EF4-FFF2-40B4-BE49-F238E27FC236}">
                <a16:creationId xmlns:a16="http://schemas.microsoft.com/office/drawing/2014/main" xmlns="" id="{38B16B40-5473-8A66-E58C-DDC3BC2900B9}"/>
              </a:ext>
            </a:extLst>
          </p:cNvPr>
          <p:cNvPicPr>
            <a:picLocks noChangeAspect="1"/>
          </p:cNvPicPr>
          <p:nvPr/>
        </p:nvPicPr>
        <p:blipFill rotWithShape="1">
          <a:blip r:embed="rId6" cstate="email">
            <a:extLst>
              <a:ext uri="{28A0092B-C50C-407E-A947-70E740481C1C}">
                <a14:useLocalDpi xmlns:a14="http://schemas.microsoft.com/office/drawing/2010/main" xmlns=""/>
              </a:ext>
            </a:extLst>
          </a:blip>
          <a:srcRect/>
          <a:stretch/>
        </p:blipFill>
        <p:spPr>
          <a:xfrm>
            <a:off x="6869575" y="1689083"/>
            <a:ext cx="1857737" cy="1909822"/>
          </a:xfrm>
          <a:prstGeom prst="rect">
            <a:avLst/>
          </a:prstGeom>
        </p:spPr>
      </p:pic>
    </p:spTree>
    <p:extLst>
      <p:ext uri="{BB962C8B-B14F-4D97-AF65-F5344CB8AC3E}">
        <p14:creationId xmlns:p14="http://schemas.microsoft.com/office/powerpoint/2010/main" xmlns="" val="329172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10287000" cy="6858000"/>
          </a:xfrm>
          <a:prstGeom prst="rect">
            <a:avLst/>
          </a:prstGeom>
        </p:spPr>
      </p:pic>
      <p:sp>
        <p:nvSpPr>
          <p:cNvPr id="3" name="TextBox 2"/>
          <p:cNvSpPr txBox="1"/>
          <p:nvPr/>
        </p:nvSpPr>
        <p:spPr>
          <a:xfrm>
            <a:off x="4068148" y="3918856"/>
            <a:ext cx="2472611" cy="923330"/>
          </a:xfrm>
          <a:prstGeom prst="rect">
            <a:avLst/>
          </a:prstGeom>
          <a:noFill/>
        </p:spPr>
        <p:txBody>
          <a:bodyPr wrap="square" rtlCol="0">
            <a:spAutoFit/>
          </a:bodyPr>
          <a:lstStyle/>
          <a:p>
            <a:r>
              <a:rPr lang="en-US" sz="5400" dirty="0">
                <a:solidFill>
                  <a:schemeClr val="bg1"/>
                </a:solidFill>
              </a:rPr>
              <a:t>Practice</a:t>
            </a:r>
            <a:endParaRPr lang="en-US" sz="2400" dirty="0">
              <a:solidFill>
                <a:schemeClr val="bg1"/>
              </a:solidFill>
            </a:endParaRPr>
          </a:p>
        </p:txBody>
      </p:sp>
    </p:spTree>
    <p:extLst>
      <p:ext uri="{BB962C8B-B14F-4D97-AF65-F5344CB8AC3E}">
        <p14:creationId xmlns:p14="http://schemas.microsoft.com/office/powerpoint/2010/main" xmlns="" val="3745156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13383" y="410547"/>
            <a:ext cx="3181739" cy="662473"/>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Objectives</a:t>
            </a:r>
            <a:endParaRPr lang="en-US" dirty="0"/>
          </a:p>
        </p:txBody>
      </p:sp>
      <p:sp>
        <p:nvSpPr>
          <p:cNvPr id="3" name="TextBox 2"/>
          <p:cNvSpPr txBox="1"/>
          <p:nvPr/>
        </p:nvSpPr>
        <p:spPr>
          <a:xfrm>
            <a:off x="914405" y="1381472"/>
            <a:ext cx="10832836" cy="4524315"/>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 identify 5 school</a:t>
            </a:r>
            <a:r>
              <a:rPr lang="en-US" sz="3600" dirty="0">
                <a:solidFill>
                  <a:srgbClr val="FF0000"/>
                </a:solidFill>
              </a:rPr>
              <a:t> subjects and use them </a:t>
            </a:r>
            <a:r>
              <a:rPr lang="en-US" sz="3600">
                <a:solidFill>
                  <a:srgbClr val="FF0000"/>
                </a:solidFill>
              </a:rPr>
              <a:t>in questions. </a:t>
            </a:r>
            <a:endParaRPr lang="en-US" sz="3600" dirty="0">
              <a:solidFill>
                <a:srgbClr val="FF0000"/>
              </a:solidFill>
            </a:endParaRPr>
          </a:p>
          <a:p>
            <a:endParaRPr lang="en-US" sz="3600" b="1" dirty="0">
              <a:solidFill>
                <a:srgbClr val="0070C0"/>
              </a:solidFill>
            </a:endParaRPr>
          </a:p>
          <a:p>
            <a:r>
              <a:rPr lang="en-US" sz="3600" b="1" dirty="0">
                <a:solidFill>
                  <a:srgbClr val="0070C0"/>
                </a:solidFill>
              </a:rPr>
              <a:t>Vocabulary</a:t>
            </a:r>
            <a:r>
              <a:rPr lang="en-US" sz="3600" dirty="0">
                <a:solidFill>
                  <a:srgbClr val="0070C0"/>
                </a:solidFill>
              </a:rPr>
              <a:t>: </a:t>
            </a:r>
            <a:r>
              <a:rPr lang="en-US" sz="3600" dirty="0">
                <a:solidFill>
                  <a:srgbClr val="00B050"/>
                </a:solidFill>
              </a:rPr>
              <a:t>math, English, art, P.E. (physical education),       		     music </a:t>
            </a:r>
          </a:p>
          <a:p>
            <a:r>
              <a:rPr lang="en-US" sz="3600" b="1" dirty="0">
                <a:solidFill>
                  <a:srgbClr val="0070C0"/>
                </a:solidFill>
              </a:rPr>
              <a:t>Structure</a:t>
            </a:r>
            <a:r>
              <a:rPr lang="en-US" sz="3600" dirty="0">
                <a:solidFill>
                  <a:srgbClr val="0070C0"/>
                </a:solidFill>
              </a:rPr>
              <a:t>:  </a:t>
            </a:r>
            <a:r>
              <a:rPr lang="en-US" sz="3600" dirty="0">
                <a:solidFill>
                  <a:srgbClr val="00B050"/>
                </a:solidFill>
              </a:rPr>
              <a:t>Do you like </a:t>
            </a:r>
            <a:r>
              <a:rPr lang="en-US" sz="3600" dirty="0">
                <a:solidFill>
                  <a:srgbClr val="FF0000"/>
                </a:solidFill>
              </a:rPr>
              <a:t>math</a:t>
            </a:r>
            <a:r>
              <a:rPr lang="en-US" sz="3600" dirty="0">
                <a:solidFill>
                  <a:srgbClr val="00B050"/>
                </a:solidFill>
              </a:rPr>
              <a:t>? </a:t>
            </a:r>
          </a:p>
          <a:p>
            <a:r>
              <a:rPr lang="en-US" sz="3600" dirty="0">
                <a:solidFill>
                  <a:srgbClr val="00B050"/>
                </a:solidFill>
              </a:rPr>
              <a:t>		   - Yes, I do./No, I don't. </a:t>
            </a:r>
            <a:endParaRPr lang="en-US" sz="6000" dirty="0">
              <a:solidFill>
                <a:srgbClr val="00B050"/>
              </a:solidFill>
            </a:endParaRPr>
          </a:p>
          <a:p>
            <a:endParaRPr lang="en-US" sz="3600" dirty="0">
              <a:solidFill>
                <a:srgbClr val="0070C0"/>
              </a:solidFill>
            </a:endParaRPr>
          </a:p>
        </p:txBody>
      </p:sp>
    </p:spTree>
    <p:extLst>
      <p:ext uri="{BB962C8B-B14F-4D97-AF65-F5344CB8AC3E}">
        <p14:creationId xmlns:p14="http://schemas.microsoft.com/office/powerpoint/2010/main" xmlns="" val="1190886121"/>
      </p:ext>
    </p:extLst>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xmlns="" id="{FD9DC165-80C2-37AF-A3B2-403F20698487}"/>
              </a:ext>
            </a:extLst>
          </p:cNvPr>
          <p:cNvSpPr txBox="1"/>
          <p:nvPr/>
        </p:nvSpPr>
        <p:spPr>
          <a:xfrm>
            <a:off x="3113268" y="380912"/>
            <a:ext cx="3620863" cy="707886"/>
          </a:xfrm>
          <a:prstGeom prst="rect">
            <a:avLst/>
          </a:prstGeom>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rtlCol="0">
            <a:spAutoFit/>
          </a:bodyPr>
          <a:lstStyle/>
          <a:p>
            <a:r>
              <a:rPr lang="x-none" sz="4000" b="1" dirty="0"/>
              <a:t>LET’S PRACTICE!</a:t>
            </a:r>
          </a:p>
        </p:txBody>
      </p:sp>
      <p:sp>
        <p:nvSpPr>
          <p:cNvPr id="21" name="TextBox 20">
            <a:extLst>
              <a:ext uri="{FF2B5EF4-FFF2-40B4-BE49-F238E27FC236}">
                <a16:creationId xmlns:a16="http://schemas.microsoft.com/office/drawing/2014/main" xmlns="" id="{D6A90485-3762-DB63-E854-2BB08AF42C0E}"/>
              </a:ext>
            </a:extLst>
          </p:cNvPr>
          <p:cNvSpPr txBox="1"/>
          <p:nvPr/>
        </p:nvSpPr>
        <p:spPr>
          <a:xfrm>
            <a:off x="2171700" y="2096758"/>
            <a:ext cx="3735318" cy="646331"/>
          </a:xfrm>
          <a:prstGeom prst="rect">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rtlCol="0">
            <a:spAutoFit/>
          </a:bodyPr>
          <a:lstStyle/>
          <a:p>
            <a:r>
              <a:rPr lang="x-none" sz="3600" dirty="0">
                <a:solidFill>
                  <a:srgbClr val="0070C0"/>
                </a:solidFill>
              </a:rPr>
              <a:t>Do</a:t>
            </a:r>
            <a:r>
              <a:rPr lang="x-none" sz="3600" dirty="0"/>
              <a:t> you like…………?</a:t>
            </a:r>
          </a:p>
        </p:txBody>
      </p:sp>
      <p:sp>
        <p:nvSpPr>
          <p:cNvPr id="22" name="TextBox 21">
            <a:extLst>
              <a:ext uri="{FF2B5EF4-FFF2-40B4-BE49-F238E27FC236}">
                <a16:creationId xmlns:a16="http://schemas.microsoft.com/office/drawing/2014/main" xmlns="" id="{5737E41A-81CA-2575-1BC3-8C4751CFB30F}"/>
              </a:ext>
            </a:extLst>
          </p:cNvPr>
          <p:cNvSpPr txBox="1"/>
          <p:nvPr/>
        </p:nvSpPr>
        <p:spPr>
          <a:xfrm>
            <a:off x="7892358" y="5590952"/>
            <a:ext cx="2355229" cy="646331"/>
          </a:xfrm>
          <a:prstGeom prst="rect">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x-none" sz="3600" dirty="0"/>
              <a:t>Yes, I </a:t>
            </a:r>
            <a:r>
              <a:rPr lang="x-none" sz="3600" dirty="0">
                <a:solidFill>
                  <a:srgbClr val="0070C0"/>
                </a:solidFill>
              </a:rPr>
              <a:t>do</a:t>
            </a:r>
            <a:r>
              <a:rPr lang="x-none" sz="3600" dirty="0">
                <a:solidFill>
                  <a:schemeClr val="tx1"/>
                </a:solidFill>
              </a:rPr>
              <a:t>.</a:t>
            </a:r>
            <a:endParaRPr lang="x-none" sz="3600" dirty="0"/>
          </a:p>
        </p:txBody>
      </p:sp>
      <p:sp>
        <p:nvSpPr>
          <p:cNvPr id="38" name="TextBox 37">
            <a:extLst>
              <a:ext uri="{FF2B5EF4-FFF2-40B4-BE49-F238E27FC236}">
                <a16:creationId xmlns:a16="http://schemas.microsoft.com/office/drawing/2014/main" xmlns="" id="{6C17D2A2-F225-A556-C3B1-ABCE5C5F999E}"/>
              </a:ext>
            </a:extLst>
          </p:cNvPr>
          <p:cNvSpPr txBox="1"/>
          <p:nvPr/>
        </p:nvSpPr>
        <p:spPr>
          <a:xfrm>
            <a:off x="7910605" y="5590951"/>
            <a:ext cx="2336982" cy="646331"/>
          </a:xfrm>
          <a:prstGeom prst="rect">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x-none" sz="3600" dirty="0"/>
              <a:t>No, I </a:t>
            </a:r>
            <a:r>
              <a:rPr lang="x-none" sz="3600" dirty="0">
                <a:solidFill>
                  <a:srgbClr val="0070C0"/>
                </a:solidFill>
              </a:rPr>
              <a:t>do</a:t>
            </a:r>
            <a:r>
              <a:rPr lang="x-none" sz="3600" dirty="0">
                <a:solidFill>
                  <a:schemeClr val="tx1"/>
                </a:solidFill>
              </a:rPr>
              <a:t>n’t.</a:t>
            </a:r>
            <a:endParaRPr lang="x-none" sz="3600" dirty="0"/>
          </a:p>
        </p:txBody>
      </p:sp>
      <p:pic>
        <p:nvPicPr>
          <p:cNvPr id="5" name="Picture 4" descr="A cartoon of a child&#10;&#10;Description automatically generated with low confidence">
            <a:extLst>
              <a:ext uri="{FF2B5EF4-FFF2-40B4-BE49-F238E27FC236}">
                <a16:creationId xmlns:a16="http://schemas.microsoft.com/office/drawing/2014/main" xmlns="" id="{E3B98AD2-29D0-C9B6-8C8D-518C5FBCCA60}"/>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57290" y="1366508"/>
            <a:ext cx="1954884" cy="2062492"/>
          </a:xfrm>
          <a:prstGeom prst="rect">
            <a:avLst/>
          </a:prstGeom>
        </p:spPr>
      </p:pic>
      <p:pic>
        <p:nvPicPr>
          <p:cNvPr id="9" name="Picture 8" descr="A picture containing vector graphics, doll&#10;&#10;Description automatically generated">
            <a:extLst>
              <a:ext uri="{FF2B5EF4-FFF2-40B4-BE49-F238E27FC236}">
                <a16:creationId xmlns:a16="http://schemas.microsoft.com/office/drawing/2014/main" xmlns="" id="{2CF24B99-BC02-A7ED-A69E-F5AE9D80EC1F}"/>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0247587" y="3830660"/>
            <a:ext cx="1944413" cy="1962417"/>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xmlns="" id="{4F7251FB-A8BB-24AD-D45B-60CF77A4AD18}"/>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6734131" y="1210303"/>
            <a:ext cx="2826558" cy="2904211"/>
          </a:xfrm>
          <a:prstGeom prst="rect">
            <a:avLst/>
          </a:prstGeom>
        </p:spPr>
      </p:pic>
      <p:pic>
        <p:nvPicPr>
          <p:cNvPr id="13" name="Picture 12" descr="Graphical user interface, application, Teams&#10;&#10;Description automatically generated">
            <a:extLst>
              <a:ext uri="{FF2B5EF4-FFF2-40B4-BE49-F238E27FC236}">
                <a16:creationId xmlns:a16="http://schemas.microsoft.com/office/drawing/2014/main" xmlns="" id="{E7F2CD92-9884-2917-0F37-E28AB4E46A9F}"/>
              </a:ext>
            </a:extLst>
          </p:cNvPr>
          <p:cNvPicPr>
            <a:picLocks noChangeAspect="1"/>
          </p:cNvPicPr>
          <p:nvPr/>
        </p:nvPicPr>
        <p:blipFill rotWithShape="1">
          <a:blip r:embed="rId5" cstate="email">
            <a:extLst>
              <a:ext uri="{28A0092B-C50C-407E-A947-70E740481C1C}">
                <a14:useLocalDpi xmlns:a14="http://schemas.microsoft.com/office/drawing/2010/main" xmlns=""/>
              </a:ext>
            </a:extLst>
          </a:blip>
          <a:srcRect/>
          <a:stretch/>
        </p:blipFill>
        <p:spPr>
          <a:xfrm>
            <a:off x="6638287" y="1266522"/>
            <a:ext cx="3150887" cy="2870931"/>
          </a:xfrm>
          <a:prstGeom prst="rect">
            <a:avLst/>
          </a:prstGeom>
        </p:spPr>
      </p:pic>
      <p:pic>
        <p:nvPicPr>
          <p:cNvPr id="15" name="Picture 14" descr="A picture containing text, queen, vector graphics, envelope&#10;&#10;Description automatically generated">
            <a:extLst>
              <a:ext uri="{FF2B5EF4-FFF2-40B4-BE49-F238E27FC236}">
                <a16:creationId xmlns:a16="http://schemas.microsoft.com/office/drawing/2014/main" xmlns="" id="{A2AFE8ED-EA93-E058-D90E-F4661CEECF48}"/>
              </a:ext>
            </a:extLst>
          </p:cNvPr>
          <p:cNvPicPr>
            <a:picLocks noChangeAspect="1"/>
          </p:cNvPicPr>
          <p:nvPr/>
        </p:nvPicPr>
        <p:blipFill rotWithShape="1">
          <a:blip r:embed="rId6" cstate="email">
            <a:extLst>
              <a:ext uri="{28A0092B-C50C-407E-A947-70E740481C1C}">
                <a14:useLocalDpi xmlns:a14="http://schemas.microsoft.com/office/drawing/2010/main" xmlns=""/>
              </a:ext>
            </a:extLst>
          </a:blip>
          <a:srcRect b="6460"/>
          <a:stretch/>
        </p:blipFill>
        <p:spPr>
          <a:xfrm>
            <a:off x="6593916" y="1382301"/>
            <a:ext cx="3195258" cy="3070991"/>
          </a:xfrm>
          <a:prstGeom prst="rect">
            <a:avLst/>
          </a:prstGeom>
        </p:spPr>
      </p:pic>
      <p:pic>
        <p:nvPicPr>
          <p:cNvPr id="17" name="Picture 16" descr="Graphical user interface, application&#10;&#10;Description automatically generated">
            <a:extLst>
              <a:ext uri="{FF2B5EF4-FFF2-40B4-BE49-F238E27FC236}">
                <a16:creationId xmlns:a16="http://schemas.microsoft.com/office/drawing/2014/main" xmlns="" id="{82FD680B-F632-3D08-C2E7-CEA2A96E9B01}"/>
              </a:ext>
            </a:extLst>
          </p:cNvPr>
          <p:cNvPicPr>
            <a:picLocks noChangeAspect="1"/>
          </p:cNvPicPr>
          <p:nvPr/>
        </p:nvPicPr>
        <p:blipFill rotWithShape="1">
          <a:blip r:embed="rId7" cstate="email">
            <a:extLst>
              <a:ext uri="{28A0092B-C50C-407E-A947-70E740481C1C}">
                <a14:useLocalDpi xmlns:a14="http://schemas.microsoft.com/office/drawing/2010/main" xmlns=""/>
              </a:ext>
            </a:extLst>
          </a:blip>
          <a:srcRect/>
          <a:stretch/>
        </p:blipFill>
        <p:spPr>
          <a:xfrm>
            <a:off x="6593916" y="1479255"/>
            <a:ext cx="3133926" cy="3076159"/>
          </a:xfrm>
          <a:prstGeom prst="rect">
            <a:avLst/>
          </a:prstGeom>
        </p:spPr>
      </p:pic>
      <p:pic>
        <p:nvPicPr>
          <p:cNvPr id="19" name="Picture 18" descr="Graphical user interface&#10;&#10;Description automatically generated">
            <a:extLst>
              <a:ext uri="{FF2B5EF4-FFF2-40B4-BE49-F238E27FC236}">
                <a16:creationId xmlns:a16="http://schemas.microsoft.com/office/drawing/2014/main" xmlns="" id="{F7253997-520C-2563-74E1-556864B341E2}"/>
              </a:ext>
            </a:extLst>
          </p:cNvPr>
          <p:cNvPicPr>
            <a:picLocks noChangeAspect="1"/>
          </p:cNvPicPr>
          <p:nvPr/>
        </p:nvPicPr>
        <p:blipFill>
          <a:blip r:embed="rId8" cstate="email">
            <a:extLst>
              <a:ext uri="{28A0092B-C50C-407E-A947-70E740481C1C}">
                <a14:useLocalDpi xmlns:a14="http://schemas.microsoft.com/office/drawing/2010/main" xmlns=""/>
              </a:ext>
            </a:extLst>
          </a:blip>
          <a:stretch>
            <a:fillRect/>
          </a:stretch>
        </p:blipFill>
        <p:spPr>
          <a:xfrm>
            <a:off x="6644289" y="1438906"/>
            <a:ext cx="3033179" cy="3116508"/>
          </a:xfrm>
          <a:prstGeom prst="rect">
            <a:avLst/>
          </a:prstGeom>
        </p:spPr>
      </p:pic>
      <p:sp>
        <p:nvSpPr>
          <p:cNvPr id="33" name="TextBox 32">
            <a:extLst>
              <a:ext uri="{FF2B5EF4-FFF2-40B4-BE49-F238E27FC236}">
                <a16:creationId xmlns:a16="http://schemas.microsoft.com/office/drawing/2014/main" xmlns="" id="{B49A9869-763B-29F5-DBBE-D5871D2852E9}"/>
              </a:ext>
            </a:extLst>
          </p:cNvPr>
          <p:cNvSpPr txBox="1"/>
          <p:nvPr/>
        </p:nvSpPr>
        <p:spPr>
          <a:xfrm>
            <a:off x="7901481" y="5653133"/>
            <a:ext cx="2355229" cy="646331"/>
          </a:xfrm>
          <a:prstGeom prst="rect">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x-none" sz="3600" dirty="0"/>
              <a:t>Yes, I </a:t>
            </a:r>
            <a:r>
              <a:rPr lang="x-none" sz="3600" dirty="0">
                <a:solidFill>
                  <a:srgbClr val="0070C0"/>
                </a:solidFill>
              </a:rPr>
              <a:t>do</a:t>
            </a:r>
            <a:r>
              <a:rPr lang="x-none" sz="3600" dirty="0">
                <a:solidFill>
                  <a:schemeClr val="tx1"/>
                </a:solidFill>
              </a:rPr>
              <a:t>.</a:t>
            </a:r>
            <a:endParaRPr lang="x-none" sz="3600" dirty="0"/>
          </a:p>
        </p:txBody>
      </p:sp>
      <p:sp>
        <p:nvSpPr>
          <p:cNvPr id="39" name="TextBox 38">
            <a:extLst>
              <a:ext uri="{FF2B5EF4-FFF2-40B4-BE49-F238E27FC236}">
                <a16:creationId xmlns:a16="http://schemas.microsoft.com/office/drawing/2014/main" xmlns="" id="{49351762-9193-F055-851E-53C2EA348C88}"/>
              </a:ext>
            </a:extLst>
          </p:cNvPr>
          <p:cNvSpPr txBox="1"/>
          <p:nvPr/>
        </p:nvSpPr>
        <p:spPr>
          <a:xfrm>
            <a:off x="7928852" y="5625186"/>
            <a:ext cx="2336982" cy="646331"/>
          </a:xfrm>
          <a:prstGeom prst="rect">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x-none" sz="3600" dirty="0"/>
              <a:t>No, I </a:t>
            </a:r>
            <a:r>
              <a:rPr lang="x-none" sz="3600" dirty="0">
                <a:solidFill>
                  <a:srgbClr val="0070C0"/>
                </a:solidFill>
              </a:rPr>
              <a:t>do</a:t>
            </a:r>
            <a:r>
              <a:rPr lang="x-none" sz="3600" dirty="0">
                <a:solidFill>
                  <a:schemeClr val="tx1"/>
                </a:solidFill>
              </a:rPr>
              <a:t>n’t.</a:t>
            </a:r>
            <a:endParaRPr lang="x-none" sz="3600" dirty="0"/>
          </a:p>
        </p:txBody>
      </p:sp>
      <p:sp>
        <p:nvSpPr>
          <p:cNvPr id="40" name="TextBox 39">
            <a:extLst>
              <a:ext uri="{FF2B5EF4-FFF2-40B4-BE49-F238E27FC236}">
                <a16:creationId xmlns:a16="http://schemas.microsoft.com/office/drawing/2014/main" xmlns="" id="{99115484-41CB-E163-9B6E-5D3A0A174A9E}"/>
              </a:ext>
            </a:extLst>
          </p:cNvPr>
          <p:cNvSpPr txBox="1"/>
          <p:nvPr/>
        </p:nvSpPr>
        <p:spPr>
          <a:xfrm>
            <a:off x="7910605" y="5614001"/>
            <a:ext cx="2355229" cy="646331"/>
          </a:xfrm>
          <a:prstGeom prst="rect">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x-none" sz="3600" dirty="0"/>
              <a:t>Yes, I </a:t>
            </a:r>
            <a:r>
              <a:rPr lang="x-none" sz="3600" dirty="0">
                <a:solidFill>
                  <a:srgbClr val="0070C0"/>
                </a:solidFill>
              </a:rPr>
              <a:t>do</a:t>
            </a:r>
            <a:r>
              <a:rPr lang="x-none" sz="3600" dirty="0">
                <a:solidFill>
                  <a:schemeClr val="tx1"/>
                </a:solidFill>
              </a:rPr>
              <a:t>.</a:t>
            </a:r>
            <a:endParaRPr lang="x-none" sz="3600" dirty="0"/>
          </a:p>
        </p:txBody>
      </p:sp>
    </p:spTree>
    <p:extLst>
      <p:ext uri="{BB962C8B-B14F-4D97-AF65-F5344CB8AC3E}">
        <p14:creationId xmlns:p14="http://schemas.microsoft.com/office/powerpoint/2010/main" xmlns="" val="1978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nodeType="clickEffect">
                                  <p:stCondLst>
                                    <p:cond delay="0"/>
                                  </p:stCondLst>
                                  <p:childTnLst>
                                    <p:anim calcmode="lin" valueType="num">
                                      <p:cBhvr additive="base">
                                        <p:cTn id="6" dur="500"/>
                                        <p:tgtEl>
                                          <p:spTgt spid="19"/>
                                        </p:tgtEl>
                                        <p:attrNameLst>
                                          <p:attrName>ppt_y</p:attrName>
                                        </p:attrNameLst>
                                      </p:cBhvr>
                                      <p:tavLst>
                                        <p:tav tm="0">
                                          <p:val>
                                            <p:strVal val="#ppt_y"/>
                                          </p:val>
                                        </p:tav>
                                        <p:tav tm="100000">
                                          <p:val>
                                            <p:strVal val="#ppt_y+#ppt_h*1.125000"/>
                                          </p:val>
                                        </p:tav>
                                      </p:tavLst>
                                    </p:anim>
                                    <p:animEffect transition="out" filter="wipe(down)">
                                      <p:cBhvr>
                                        <p:cTn id="7" dur="500"/>
                                        <p:tgtEl>
                                          <p:spTgt spid="19"/>
                                        </p:tgtEl>
                                      </p:cBhvr>
                                    </p:animEffect>
                                    <p:set>
                                      <p:cBhvr>
                                        <p:cTn id="8" dur="1" fill="hold">
                                          <p:stCondLst>
                                            <p:cond delay="499"/>
                                          </p:stCondLst>
                                        </p:cTn>
                                        <p:tgtEl>
                                          <p:spTgt spid="1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2" presetClass="exit" presetSubtype="4" fill="hold" grpId="0" nodeType="clickEffect">
                                  <p:stCondLst>
                                    <p:cond delay="0"/>
                                  </p:stCondLst>
                                  <p:childTnLst>
                                    <p:anim calcmode="lin" valueType="num">
                                      <p:cBhvr additive="base">
                                        <p:cTn id="12" dur="500"/>
                                        <p:tgtEl>
                                          <p:spTgt spid="40"/>
                                        </p:tgtEl>
                                        <p:attrNameLst>
                                          <p:attrName>ppt_y</p:attrName>
                                        </p:attrNameLst>
                                      </p:cBhvr>
                                      <p:tavLst>
                                        <p:tav tm="0">
                                          <p:val>
                                            <p:strVal val="#ppt_y"/>
                                          </p:val>
                                        </p:tav>
                                        <p:tav tm="100000">
                                          <p:val>
                                            <p:strVal val="#ppt_y+#ppt_h*1.125000"/>
                                          </p:val>
                                        </p:tav>
                                      </p:tavLst>
                                    </p:anim>
                                    <p:animEffect transition="out" filter="wipe(down)">
                                      <p:cBhvr>
                                        <p:cTn id="13" dur="500"/>
                                        <p:tgtEl>
                                          <p:spTgt spid="40"/>
                                        </p:tgtEl>
                                      </p:cBhvr>
                                    </p:animEffect>
                                    <p:set>
                                      <p:cBhvr>
                                        <p:cTn id="14" dur="1" fill="hold">
                                          <p:stCondLst>
                                            <p:cond delay="499"/>
                                          </p:stCondLst>
                                        </p:cTn>
                                        <p:tgtEl>
                                          <p:spTgt spid="4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2" presetClass="exit" presetSubtype="4" fill="hold" nodeType="clickEffect">
                                  <p:stCondLst>
                                    <p:cond delay="0"/>
                                  </p:stCondLst>
                                  <p:childTnLst>
                                    <p:anim calcmode="lin" valueType="num">
                                      <p:cBhvr additive="base">
                                        <p:cTn id="18" dur="500"/>
                                        <p:tgtEl>
                                          <p:spTgt spid="17"/>
                                        </p:tgtEl>
                                        <p:attrNameLst>
                                          <p:attrName>ppt_y</p:attrName>
                                        </p:attrNameLst>
                                      </p:cBhvr>
                                      <p:tavLst>
                                        <p:tav tm="0">
                                          <p:val>
                                            <p:strVal val="#ppt_y"/>
                                          </p:val>
                                        </p:tav>
                                        <p:tav tm="100000">
                                          <p:val>
                                            <p:strVal val="#ppt_y+#ppt_h*1.125000"/>
                                          </p:val>
                                        </p:tav>
                                      </p:tavLst>
                                    </p:anim>
                                    <p:animEffect transition="out" filter="wipe(down)">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2" presetClass="exit" presetSubtype="4" fill="hold" grpId="0" nodeType="clickEffect">
                                  <p:stCondLst>
                                    <p:cond delay="0"/>
                                  </p:stCondLst>
                                  <p:childTnLst>
                                    <p:anim calcmode="lin" valueType="num">
                                      <p:cBhvr additive="base">
                                        <p:cTn id="24" dur="500"/>
                                        <p:tgtEl>
                                          <p:spTgt spid="39"/>
                                        </p:tgtEl>
                                        <p:attrNameLst>
                                          <p:attrName>ppt_y</p:attrName>
                                        </p:attrNameLst>
                                      </p:cBhvr>
                                      <p:tavLst>
                                        <p:tav tm="0">
                                          <p:val>
                                            <p:strVal val="#ppt_y"/>
                                          </p:val>
                                        </p:tav>
                                        <p:tav tm="100000">
                                          <p:val>
                                            <p:strVal val="#ppt_y+#ppt_h*1.125000"/>
                                          </p:val>
                                        </p:tav>
                                      </p:tavLst>
                                    </p:anim>
                                    <p:animEffect transition="out" filter="wipe(down)">
                                      <p:cBhvr>
                                        <p:cTn id="25" dur="500"/>
                                        <p:tgtEl>
                                          <p:spTgt spid="39"/>
                                        </p:tgtEl>
                                      </p:cBhvr>
                                    </p:animEffect>
                                    <p:set>
                                      <p:cBhvr>
                                        <p:cTn id="26" dur="1" fill="hold">
                                          <p:stCondLst>
                                            <p:cond delay="499"/>
                                          </p:stCondLst>
                                        </p:cTn>
                                        <p:tgtEl>
                                          <p:spTgt spid="3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2" presetClass="exit" presetSubtype="4" fill="hold" nodeType="clickEffect">
                                  <p:stCondLst>
                                    <p:cond delay="0"/>
                                  </p:stCondLst>
                                  <p:childTnLst>
                                    <p:anim calcmode="lin" valueType="num">
                                      <p:cBhvr additive="base">
                                        <p:cTn id="30" dur="500"/>
                                        <p:tgtEl>
                                          <p:spTgt spid="15"/>
                                        </p:tgtEl>
                                        <p:attrNameLst>
                                          <p:attrName>ppt_y</p:attrName>
                                        </p:attrNameLst>
                                      </p:cBhvr>
                                      <p:tavLst>
                                        <p:tav tm="0">
                                          <p:val>
                                            <p:strVal val="#ppt_y"/>
                                          </p:val>
                                        </p:tav>
                                        <p:tav tm="100000">
                                          <p:val>
                                            <p:strVal val="#ppt_y+#ppt_h*1.125000"/>
                                          </p:val>
                                        </p:tav>
                                      </p:tavLst>
                                    </p:anim>
                                    <p:animEffect transition="out" filter="wipe(down)">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2" presetClass="exit" presetSubtype="4" fill="hold" grpId="0" nodeType="clickEffect">
                                  <p:stCondLst>
                                    <p:cond delay="0"/>
                                  </p:stCondLst>
                                  <p:childTnLst>
                                    <p:anim calcmode="lin" valueType="num">
                                      <p:cBhvr additive="base">
                                        <p:cTn id="36" dur="500"/>
                                        <p:tgtEl>
                                          <p:spTgt spid="33"/>
                                        </p:tgtEl>
                                        <p:attrNameLst>
                                          <p:attrName>ppt_y</p:attrName>
                                        </p:attrNameLst>
                                      </p:cBhvr>
                                      <p:tavLst>
                                        <p:tav tm="0">
                                          <p:val>
                                            <p:strVal val="#ppt_y"/>
                                          </p:val>
                                        </p:tav>
                                        <p:tav tm="100000">
                                          <p:val>
                                            <p:strVal val="#ppt_y+#ppt_h*1.125000"/>
                                          </p:val>
                                        </p:tav>
                                      </p:tavLst>
                                    </p:anim>
                                    <p:animEffect transition="out" filter="wipe(down)">
                                      <p:cBhvr>
                                        <p:cTn id="37" dur="500"/>
                                        <p:tgtEl>
                                          <p:spTgt spid="33"/>
                                        </p:tgtEl>
                                      </p:cBhvr>
                                    </p:animEffect>
                                    <p:set>
                                      <p:cBhvr>
                                        <p:cTn id="38" dur="1" fill="hold">
                                          <p:stCondLst>
                                            <p:cond delay="499"/>
                                          </p:stCondLst>
                                        </p:cTn>
                                        <p:tgtEl>
                                          <p:spTgt spid="3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2" presetClass="exit" presetSubtype="4" fill="hold" nodeType="clickEffect">
                                  <p:stCondLst>
                                    <p:cond delay="0"/>
                                  </p:stCondLst>
                                  <p:childTnLst>
                                    <p:anim calcmode="lin" valueType="num">
                                      <p:cBhvr additive="base">
                                        <p:cTn id="42" dur="500"/>
                                        <p:tgtEl>
                                          <p:spTgt spid="13"/>
                                        </p:tgtEl>
                                        <p:attrNameLst>
                                          <p:attrName>ppt_y</p:attrName>
                                        </p:attrNameLst>
                                      </p:cBhvr>
                                      <p:tavLst>
                                        <p:tav tm="0">
                                          <p:val>
                                            <p:strVal val="#ppt_y"/>
                                          </p:val>
                                        </p:tav>
                                        <p:tav tm="100000">
                                          <p:val>
                                            <p:strVal val="#ppt_y+#ppt_h*1.125000"/>
                                          </p:val>
                                        </p:tav>
                                      </p:tavLst>
                                    </p:anim>
                                    <p:animEffect transition="out" filter="wipe(down)">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2" presetClass="exit" presetSubtype="4" fill="hold" grpId="1" nodeType="clickEffect">
                                  <p:stCondLst>
                                    <p:cond delay="0"/>
                                  </p:stCondLst>
                                  <p:childTnLst>
                                    <p:anim calcmode="lin" valueType="num">
                                      <p:cBhvr additive="base">
                                        <p:cTn id="48" dur="500"/>
                                        <p:tgtEl>
                                          <p:spTgt spid="33"/>
                                        </p:tgtEl>
                                        <p:attrNameLst>
                                          <p:attrName>ppt_y</p:attrName>
                                        </p:attrNameLst>
                                      </p:cBhvr>
                                      <p:tavLst>
                                        <p:tav tm="0">
                                          <p:val>
                                            <p:strVal val="#ppt_y"/>
                                          </p:val>
                                        </p:tav>
                                        <p:tav tm="100000">
                                          <p:val>
                                            <p:strVal val="#ppt_y+#ppt_h*1.125000"/>
                                          </p:val>
                                        </p:tav>
                                      </p:tavLst>
                                    </p:anim>
                                    <p:animEffect transition="out" filter="wipe(down)">
                                      <p:cBhvr>
                                        <p:cTn id="49" dur="500"/>
                                        <p:tgtEl>
                                          <p:spTgt spid="33"/>
                                        </p:tgtEl>
                                      </p:cBhvr>
                                    </p:animEffect>
                                    <p:set>
                                      <p:cBhvr>
                                        <p:cTn id="50"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668400" cy="6858000"/>
          </a:xfrm>
          <a:prstGeom prst="rect">
            <a:avLst/>
          </a:prstGeom>
        </p:spPr>
      </p:pic>
      <p:sp>
        <p:nvSpPr>
          <p:cNvPr id="3" name="TextBox 2"/>
          <p:cNvSpPr txBox="1"/>
          <p:nvPr/>
        </p:nvSpPr>
        <p:spPr>
          <a:xfrm>
            <a:off x="1782147" y="2687221"/>
            <a:ext cx="3750905" cy="923330"/>
          </a:xfrm>
          <a:prstGeom prst="rect">
            <a:avLst/>
          </a:prstGeom>
          <a:noFill/>
        </p:spPr>
        <p:txBody>
          <a:bodyPr wrap="square" rtlCol="0">
            <a:spAutoFit/>
          </a:bodyPr>
          <a:lstStyle/>
          <a:p>
            <a:pPr algn="ctr"/>
            <a:r>
              <a:rPr lang="en-US" sz="5400" dirty="0">
                <a:solidFill>
                  <a:schemeClr val="bg1"/>
                </a:solidFill>
              </a:rPr>
              <a:t>Production</a:t>
            </a:r>
            <a:endParaRPr lang="en-US" sz="2400" dirty="0">
              <a:solidFill>
                <a:schemeClr val="bg1"/>
              </a:solidFill>
            </a:endParaRPr>
          </a:p>
        </p:txBody>
      </p:sp>
    </p:spTree>
    <p:extLst>
      <p:ext uri="{BB962C8B-B14F-4D97-AF65-F5344CB8AC3E}">
        <p14:creationId xmlns:p14="http://schemas.microsoft.com/office/powerpoint/2010/main" xmlns="" val="1054247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with low confidence">
            <a:extLst>
              <a:ext uri="{FF2B5EF4-FFF2-40B4-BE49-F238E27FC236}">
                <a16:creationId xmlns:a16="http://schemas.microsoft.com/office/drawing/2014/main" xmlns="" id="{A7FA1D39-5BA6-90FA-B414-161E369C99D9}"/>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490880" y="614342"/>
            <a:ext cx="5422900" cy="698500"/>
          </a:xfrm>
          <a:prstGeom prst="rect">
            <a:avLst/>
          </a:prstGeom>
          <a:effectLst>
            <a:outerShdw blurRad="50800" dist="38100" algn="l" rotWithShape="0">
              <a:prstClr val="black">
                <a:alpha val="40000"/>
              </a:prstClr>
            </a:outerShdw>
          </a:effectLst>
        </p:spPr>
      </p:pic>
      <p:pic>
        <p:nvPicPr>
          <p:cNvPr id="8" name="Picture 7" descr="Text&#10;&#10;Description automatically generated with medium confidence">
            <a:extLst>
              <a:ext uri="{FF2B5EF4-FFF2-40B4-BE49-F238E27FC236}">
                <a16:creationId xmlns:a16="http://schemas.microsoft.com/office/drawing/2014/main" xmlns="" id="{5DACFFC5-9DA6-A4CA-196D-4D9F16EFDFFC}"/>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47700" y="1845600"/>
            <a:ext cx="10896600" cy="3213100"/>
          </a:xfrm>
          <a:prstGeom prst="rect">
            <a:avLst/>
          </a:prstGeom>
        </p:spPr>
      </p:pic>
    </p:spTree>
    <p:extLst>
      <p:ext uri="{BB962C8B-B14F-4D97-AF65-F5344CB8AC3E}">
        <p14:creationId xmlns:p14="http://schemas.microsoft.com/office/powerpoint/2010/main" xmlns="" val="3227095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xmlns="" id="{D111D915-19DC-A478-A2C6-D1D5E261228F}"/>
              </a:ext>
            </a:extLst>
          </p:cNvPr>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1691806" y="1331089"/>
            <a:ext cx="9301476" cy="2812648"/>
          </a:xfrm>
          <a:prstGeom prst="rect">
            <a:avLst/>
          </a:prstGeom>
        </p:spPr>
      </p:pic>
      <p:sp>
        <p:nvSpPr>
          <p:cNvPr id="6" name="TextBox 5">
            <a:extLst>
              <a:ext uri="{FF2B5EF4-FFF2-40B4-BE49-F238E27FC236}">
                <a16:creationId xmlns:a16="http://schemas.microsoft.com/office/drawing/2014/main" xmlns="" id="{1C391775-35DF-C706-8194-6A85087D54A8}"/>
              </a:ext>
            </a:extLst>
          </p:cNvPr>
          <p:cNvSpPr txBox="1"/>
          <p:nvPr/>
        </p:nvSpPr>
        <p:spPr>
          <a:xfrm>
            <a:off x="5572942" y="2870522"/>
            <a:ext cx="1539204" cy="707886"/>
          </a:xfrm>
          <a:prstGeom prst="rect">
            <a:avLst/>
          </a:prstGeom>
          <a:noFill/>
        </p:spPr>
        <p:txBody>
          <a:bodyPr wrap="none" rtlCol="0">
            <a:spAutoFit/>
          </a:bodyPr>
          <a:lstStyle/>
          <a:p>
            <a:r>
              <a:rPr lang="x-none" sz="4000" dirty="0">
                <a:solidFill>
                  <a:srgbClr val="FF0000"/>
                </a:solidFill>
              </a:rPr>
              <a:t>I don’t</a:t>
            </a:r>
          </a:p>
        </p:txBody>
      </p:sp>
    </p:spTree>
    <p:extLst>
      <p:ext uri="{BB962C8B-B14F-4D97-AF65-F5344CB8AC3E}">
        <p14:creationId xmlns:p14="http://schemas.microsoft.com/office/powerpoint/2010/main" xmlns="" val="227698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xmlns="" id="{FD5A96FF-DD13-AFAD-D6FF-A70C85DCBC6B}"/>
              </a:ext>
            </a:extLst>
          </p:cNvPr>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1986485" y="1407820"/>
            <a:ext cx="8277273" cy="2608595"/>
          </a:xfrm>
          <a:prstGeom prst="rect">
            <a:avLst/>
          </a:prstGeom>
        </p:spPr>
      </p:pic>
      <p:sp>
        <p:nvSpPr>
          <p:cNvPr id="8" name="TextBox 7">
            <a:extLst>
              <a:ext uri="{FF2B5EF4-FFF2-40B4-BE49-F238E27FC236}">
                <a16:creationId xmlns:a16="http://schemas.microsoft.com/office/drawing/2014/main" xmlns="" id="{AE13A465-5EC1-6C57-9892-EB21AADFA2AD}"/>
              </a:ext>
            </a:extLst>
          </p:cNvPr>
          <p:cNvSpPr txBox="1"/>
          <p:nvPr/>
        </p:nvSpPr>
        <p:spPr>
          <a:xfrm>
            <a:off x="5561367" y="2928396"/>
            <a:ext cx="853119" cy="707886"/>
          </a:xfrm>
          <a:prstGeom prst="rect">
            <a:avLst/>
          </a:prstGeom>
          <a:noFill/>
        </p:spPr>
        <p:txBody>
          <a:bodyPr wrap="none" rtlCol="0">
            <a:spAutoFit/>
          </a:bodyPr>
          <a:lstStyle/>
          <a:p>
            <a:r>
              <a:rPr lang="x-none" sz="4000" dirty="0">
                <a:solidFill>
                  <a:srgbClr val="FF0000"/>
                </a:solidFill>
              </a:rPr>
              <a:t>Yes</a:t>
            </a:r>
          </a:p>
        </p:txBody>
      </p:sp>
    </p:spTree>
    <p:extLst>
      <p:ext uri="{BB962C8B-B14F-4D97-AF65-F5344CB8AC3E}">
        <p14:creationId xmlns:p14="http://schemas.microsoft.com/office/powerpoint/2010/main" xmlns="" val="251301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xmlns="" id="{593DC38B-754D-3B2F-9956-820D68FA435F}"/>
              </a:ext>
            </a:extLst>
          </p:cNvPr>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1780369" y="2245489"/>
            <a:ext cx="8019265" cy="2199189"/>
          </a:xfrm>
          <a:prstGeom prst="rect">
            <a:avLst/>
          </a:prstGeom>
        </p:spPr>
      </p:pic>
      <p:sp>
        <p:nvSpPr>
          <p:cNvPr id="4" name="TextBox 3">
            <a:extLst>
              <a:ext uri="{FF2B5EF4-FFF2-40B4-BE49-F238E27FC236}">
                <a16:creationId xmlns:a16="http://schemas.microsoft.com/office/drawing/2014/main" xmlns="" id="{D607B1CF-0CC0-6E2C-85AE-1D4C357F33E2}"/>
              </a:ext>
            </a:extLst>
          </p:cNvPr>
          <p:cNvSpPr txBox="1"/>
          <p:nvPr/>
        </p:nvSpPr>
        <p:spPr>
          <a:xfrm>
            <a:off x="4610811" y="2511707"/>
            <a:ext cx="1653401" cy="707886"/>
          </a:xfrm>
          <a:prstGeom prst="rect">
            <a:avLst/>
          </a:prstGeom>
          <a:noFill/>
        </p:spPr>
        <p:txBody>
          <a:bodyPr wrap="none" rtlCol="0">
            <a:spAutoFit/>
          </a:bodyPr>
          <a:lstStyle/>
          <a:p>
            <a:r>
              <a:rPr lang="x-none" sz="4000" dirty="0">
                <a:solidFill>
                  <a:srgbClr val="FF0000"/>
                </a:solidFill>
              </a:rPr>
              <a:t>Do you</a:t>
            </a:r>
          </a:p>
        </p:txBody>
      </p:sp>
    </p:spTree>
    <p:extLst>
      <p:ext uri="{BB962C8B-B14F-4D97-AF65-F5344CB8AC3E}">
        <p14:creationId xmlns:p14="http://schemas.microsoft.com/office/powerpoint/2010/main" xmlns="" val="121529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305052"/>
            <a:ext cx="9229273" cy="6152307"/>
          </a:xfrm>
          <a:prstGeom prst="rect">
            <a:avLst/>
          </a:prstGeom>
        </p:spPr>
      </p:pic>
      <p:sp>
        <p:nvSpPr>
          <p:cNvPr id="4" name="Rectangle 3">
            <a:extLst>
              <a:ext uri="{FF2B5EF4-FFF2-40B4-BE49-F238E27FC236}">
                <a16:creationId xmlns:a16="http://schemas.microsoft.com/office/drawing/2014/main" xmlns=""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xmlns="" val="580036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9AEC070-EA5B-1B12-E0AD-E9E1B9F5B2F4}"/>
              </a:ext>
            </a:extLst>
          </p:cNvPr>
          <p:cNvSpPr txBox="1"/>
          <p:nvPr/>
        </p:nvSpPr>
        <p:spPr>
          <a:xfrm>
            <a:off x="1117098" y="2068913"/>
            <a:ext cx="3733714" cy="830997"/>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4800" dirty="0"/>
              <a:t>Concentration</a:t>
            </a:r>
          </a:p>
        </p:txBody>
      </p:sp>
      <p:sp>
        <p:nvSpPr>
          <p:cNvPr id="8" name="Rounded Rectangle 7">
            <a:extLst>
              <a:ext uri="{FF2B5EF4-FFF2-40B4-BE49-F238E27FC236}">
                <a16:creationId xmlns:a16="http://schemas.microsoft.com/office/drawing/2014/main" xmlns="" id="{3CCEC291-B957-4C3A-4959-A18FAFCAB418}"/>
              </a:ext>
            </a:extLst>
          </p:cNvPr>
          <p:cNvSpPr/>
          <p:nvPr/>
        </p:nvSpPr>
        <p:spPr>
          <a:xfrm>
            <a:off x="1201637" y="526533"/>
            <a:ext cx="2403986" cy="662474"/>
          </a:xfrm>
          <a:prstGeom prst="roundRect">
            <a:avLst/>
          </a:prstGeom>
          <a:solidFill>
            <a:srgbClr val="FFA60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cs typeface="APPLE CHANCERY" panose="03020702040506060504" pitchFamily="66" charset="-79"/>
              </a:rPr>
              <a:t>Let’s play!</a:t>
            </a:r>
            <a:endParaRPr lang="x-none" sz="3600" b="1" dirty="0">
              <a:solidFill>
                <a:schemeClr val="bg1"/>
              </a:solidFill>
              <a:cs typeface="APPLE CHANCERY" panose="03020702040506060504" pitchFamily="66" charset="-79"/>
            </a:endParaRPr>
          </a:p>
        </p:txBody>
      </p:sp>
      <p:pic>
        <p:nvPicPr>
          <p:cNvPr id="9" name="Picture 8" descr="A picture containing text&#10;&#10;Description automatically generated">
            <a:extLst>
              <a:ext uri="{FF2B5EF4-FFF2-40B4-BE49-F238E27FC236}">
                <a16:creationId xmlns:a16="http://schemas.microsoft.com/office/drawing/2014/main" xmlns="" id="{BBDB0B20-534B-CFAD-2048-42366B3D53DD}"/>
              </a:ext>
            </a:extLst>
          </p:cNvPr>
          <p:cNvPicPr>
            <a:picLocks noChangeAspect="1"/>
          </p:cNvPicPr>
          <p:nvPr/>
        </p:nvPicPr>
        <p:blipFill>
          <a:blip r:embed="rId3" cstate="email">
            <a:extLst>
              <a:ext uri="{28A0092B-C50C-407E-A947-70E740481C1C}">
                <a14:useLocalDpi xmlns:a14="http://schemas.microsoft.com/office/drawing/2010/main" xmlns=""/>
              </a:ext>
              <a:ext uri="{837473B0-CC2E-450A-ABE3-18F120FF3D39}">
                <a1611:picAttrSrcUrl xmlns:a1611="http://schemas.microsoft.com/office/drawing/2016/11/main" xmlns="" r:id="rId4"/>
              </a:ext>
            </a:extLst>
          </a:blip>
          <a:stretch>
            <a:fillRect/>
          </a:stretch>
        </p:blipFill>
        <p:spPr>
          <a:xfrm>
            <a:off x="6096000" y="685800"/>
            <a:ext cx="5486400" cy="5486400"/>
          </a:xfrm>
          <a:prstGeom prst="rect">
            <a:avLst/>
          </a:prstGeom>
        </p:spPr>
      </p:pic>
    </p:spTree>
    <p:extLst>
      <p:ext uri="{BB962C8B-B14F-4D97-AF65-F5344CB8AC3E}">
        <p14:creationId xmlns:p14="http://schemas.microsoft.com/office/powerpoint/2010/main" xmlns="" val="3777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AAA8CE6-F48A-45D9-90F9-CD009C22DC16}"/>
              </a:ext>
            </a:extLst>
          </p:cNvPr>
          <p:cNvSpPr/>
          <p:nvPr/>
        </p:nvSpPr>
        <p:spPr>
          <a:xfrm>
            <a:off x="10526603" y="409268"/>
            <a:ext cx="1530221" cy="615820"/>
          </a:xfrm>
          <a:prstGeom prst="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Extra Practice </a:t>
            </a:r>
          </a:p>
          <a:p>
            <a:pPr algn="ctr"/>
            <a:r>
              <a:rPr lang="en-US" b="1" dirty="0"/>
              <a:t>WB p. 30</a:t>
            </a:r>
          </a:p>
        </p:txBody>
      </p:sp>
      <p:pic>
        <p:nvPicPr>
          <p:cNvPr id="4" name="Picture 3" descr="A picture containing text&#10;&#10;Description automatically generated">
            <a:extLst>
              <a:ext uri="{FF2B5EF4-FFF2-40B4-BE49-F238E27FC236}">
                <a16:creationId xmlns:a16="http://schemas.microsoft.com/office/drawing/2014/main" xmlns="" id="{C0D4A084-517D-2B58-B2E1-C013A7F67E3A}"/>
              </a:ext>
            </a:extLst>
          </p:cNvPr>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135176" y="409268"/>
            <a:ext cx="3688576" cy="717703"/>
          </a:xfrm>
          <a:prstGeom prst="rect">
            <a:avLst/>
          </a:prstGeom>
        </p:spPr>
      </p:pic>
      <p:pic>
        <p:nvPicPr>
          <p:cNvPr id="6" name="Picture 5" descr="Diagram&#10;&#10;Description automatically generated">
            <a:extLst>
              <a:ext uri="{FF2B5EF4-FFF2-40B4-BE49-F238E27FC236}">
                <a16:creationId xmlns:a16="http://schemas.microsoft.com/office/drawing/2014/main" xmlns="" id="{3511E04B-D50F-EEF0-4784-CA5F4F2AD85A}"/>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936433" y="1025088"/>
            <a:ext cx="9210102" cy="5305018"/>
          </a:xfrm>
          <a:prstGeom prst="rect">
            <a:avLst/>
          </a:prstGeom>
        </p:spPr>
      </p:pic>
      <p:sp>
        <p:nvSpPr>
          <p:cNvPr id="7" name="Oval 6">
            <a:extLst>
              <a:ext uri="{FF2B5EF4-FFF2-40B4-BE49-F238E27FC236}">
                <a16:creationId xmlns:a16="http://schemas.microsoft.com/office/drawing/2014/main" xmlns="" id="{414A0A1F-CA0F-0BAC-E95F-E9655DCBCEEA}"/>
              </a:ext>
            </a:extLst>
          </p:cNvPr>
          <p:cNvSpPr/>
          <p:nvPr/>
        </p:nvSpPr>
        <p:spPr>
          <a:xfrm>
            <a:off x="8549089" y="2192357"/>
            <a:ext cx="980501" cy="410875"/>
          </a:xfrm>
          <a:custGeom>
            <a:avLst/>
            <a:gdLst>
              <a:gd name="connsiteX0" fmla="*/ 0 w 980501"/>
              <a:gd name="connsiteY0" fmla="*/ 205438 h 410875"/>
              <a:gd name="connsiteX1" fmla="*/ 490251 w 980501"/>
              <a:gd name="connsiteY1" fmla="*/ 0 h 410875"/>
              <a:gd name="connsiteX2" fmla="*/ 980502 w 980501"/>
              <a:gd name="connsiteY2" fmla="*/ 205438 h 410875"/>
              <a:gd name="connsiteX3" fmla="*/ 490251 w 980501"/>
              <a:gd name="connsiteY3" fmla="*/ 410876 h 410875"/>
              <a:gd name="connsiteX4" fmla="*/ 0 w 980501"/>
              <a:gd name="connsiteY4" fmla="*/ 205438 h 410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0501" h="410875" extrusionOk="0">
                <a:moveTo>
                  <a:pt x="0" y="205438"/>
                </a:moveTo>
                <a:cubicBezTo>
                  <a:pt x="-8238" y="86897"/>
                  <a:pt x="198101" y="8029"/>
                  <a:pt x="490251" y="0"/>
                </a:cubicBezTo>
                <a:cubicBezTo>
                  <a:pt x="786039" y="5270"/>
                  <a:pt x="959670" y="92640"/>
                  <a:pt x="980502" y="205438"/>
                </a:cubicBezTo>
                <a:cubicBezTo>
                  <a:pt x="951586" y="347136"/>
                  <a:pt x="759844" y="417313"/>
                  <a:pt x="490251" y="410876"/>
                </a:cubicBezTo>
                <a:cubicBezTo>
                  <a:pt x="206524" y="403781"/>
                  <a:pt x="17863" y="327433"/>
                  <a:pt x="0" y="205438"/>
                </a:cubicBezTo>
                <a:close/>
              </a:path>
            </a:pathLst>
          </a:custGeom>
          <a:noFill/>
          <a:ln w="38100">
            <a:solidFill>
              <a:srgbClr val="FF0000"/>
            </a:solidFill>
            <a:extLst>
              <a:ext uri="{C807C97D-BFC1-408E-A445-0C87EB9F89A2}">
                <ask:lineSketchStyleProps xmlns:ask="http://schemas.microsoft.com/office/drawing/2018/sketchyshapes" xmln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Oval 7">
            <a:extLst>
              <a:ext uri="{FF2B5EF4-FFF2-40B4-BE49-F238E27FC236}">
                <a16:creationId xmlns:a16="http://schemas.microsoft.com/office/drawing/2014/main" xmlns="" id="{4D258FDA-AA20-027E-DE26-7B499BE514AB}"/>
              </a:ext>
            </a:extLst>
          </p:cNvPr>
          <p:cNvSpPr/>
          <p:nvPr/>
        </p:nvSpPr>
        <p:spPr>
          <a:xfrm>
            <a:off x="3668617" y="4098275"/>
            <a:ext cx="980501" cy="341523"/>
          </a:xfrm>
          <a:custGeom>
            <a:avLst/>
            <a:gdLst>
              <a:gd name="connsiteX0" fmla="*/ 0 w 980501"/>
              <a:gd name="connsiteY0" fmla="*/ 170762 h 341523"/>
              <a:gd name="connsiteX1" fmla="*/ 490251 w 980501"/>
              <a:gd name="connsiteY1" fmla="*/ 0 h 341523"/>
              <a:gd name="connsiteX2" fmla="*/ 980502 w 980501"/>
              <a:gd name="connsiteY2" fmla="*/ 170762 h 341523"/>
              <a:gd name="connsiteX3" fmla="*/ 490251 w 980501"/>
              <a:gd name="connsiteY3" fmla="*/ 341524 h 341523"/>
              <a:gd name="connsiteX4" fmla="*/ 0 w 980501"/>
              <a:gd name="connsiteY4" fmla="*/ 170762 h 34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0501" h="341523" extrusionOk="0">
                <a:moveTo>
                  <a:pt x="0" y="170762"/>
                </a:moveTo>
                <a:cubicBezTo>
                  <a:pt x="-25880" y="60490"/>
                  <a:pt x="186810" y="12266"/>
                  <a:pt x="490251" y="0"/>
                </a:cubicBezTo>
                <a:cubicBezTo>
                  <a:pt x="779827" y="3962"/>
                  <a:pt x="973332" y="76681"/>
                  <a:pt x="980502" y="170762"/>
                </a:cubicBezTo>
                <a:cubicBezTo>
                  <a:pt x="954242" y="290716"/>
                  <a:pt x="754189" y="379223"/>
                  <a:pt x="490251" y="341524"/>
                </a:cubicBezTo>
                <a:cubicBezTo>
                  <a:pt x="213030" y="337988"/>
                  <a:pt x="9803" y="269755"/>
                  <a:pt x="0" y="170762"/>
                </a:cubicBezTo>
                <a:close/>
              </a:path>
            </a:pathLst>
          </a:custGeom>
          <a:noFill/>
          <a:ln w="38100">
            <a:solidFill>
              <a:srgbClr val="FF0000"/>
            </a:solidFill>
            <a:extLst>
              <a:ext uri="{C807C97D-BFC1-408E-A445-0C87EB9F89A2}">
                <ask:lineSketchStyleProps xmlns:ask="http://schemas.microsoft.com/office/drawing/2018/sketchyshapes" xmln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Oval 8">
            <a:extLst>
              <a:ext uri="{FF2B5EF4-FFF2-40B4-BE49-F238E27FC236}">
                <a16:creationId xmlns:a16="http://schemas.microsoft.com/office/drawing/2014/main" xmlns="" id="{F17E2047-D001-F5FC-EC6A-B154A769E09F}"/>
              </a:ext>
            </a:extLst>
          </p:cNvPr>
          <p:cNvSpPr/>
          <p:nvPr/>
        </p:nvSpPr>
        <p:spPr>
          <a:xfrm>
            <a:off x="8549088" y="4098275"/>
            <a:ext cx="980501" cy="341523"/>
          </a:xfrm>
          <a:custGeom>
            <a:avLst/>
            <a:gdLst>
              <a:gd name="connsiteX0" fmla="*/ 0 w 980501"/>
              <a:gd name="connsiteY0" fmla="*/ 170762 h 341523"/>
              <a:gd name="connsiteX1" fmla="*/ 490251 w 980501"/>
              <a:gd name="connsiteY1" fmla="*/ 0 h 341523"/>
              <a:gd name="connsiteX2" fmla="*/ 980502 w 980501"/>
              <a:gd name="connsiteY2" fmla="*/ 170762 h 341523"/>
              <a:gd name="connsiteX3" fmla="*/ 490251 w 980501"/>
              <a:gd name="connsiteY3" fmla="*/ 341524 h 341523"/>
              <a:gd name="connsiteX4" fmla="*/ 0 w 980501"/>
              <a:gd name="connsiteY4" fmla="*/ 170762 h 34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0501" h="341523" extrusionOk="0">
                <a:moveTo>
                  <a:pt x="0" y="170762"/>
                </a:moveTo>
                <a:cubicBezTo>
                  <a:pt x="-25880" y="60490"/>
                  <a:pt x="186810" y="12266"/>
                  <a:pt x="490251" y="0"/>
                </a:cubicBezTo>
                <a:cubicBezTo>
                  <a:pt x="779827" y="3962"/>
                  <a:pt x="973332" y="76681"/>
                  <a:pt x="980502" y="170762"/>
                </a:cubicBezTo>
                <a:cubicBezTo>
                  <a:pt x="954242" y="290716"/>
                  <a:pt x="754189" y="379223"/>
                  <a:pt x="490251" y="341524"/>
                </a:cubicBezTo>
                <a:cubicBezTo>
                  <a:pt x="213030" y="337988"/>
                  <a:pt x="9803" y="269755"/>
                  <a:pt x="0" y="170762"/>
                </a:cubicBezTo>
                <a:close/>
              </a:path>
            </a:pathLst>
          </a:custGeom>
          <a:noFill/>
          <a:ln w="38100">
            <a:solidFill>
              <a:srgbClr val="FF0000"/>
            </a:solidFill>
            <a:extLst>
              <a:ext uri="{C807C97D-BFC1-408E-A445-0C87EB9F89A2}">
                <ask:lineSketchStyleProps xmlns:ask="http://schemas.microsoft.com/office/drawing/2018/sketchyshapes" xmln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Oval 9">
            <a:extLst>
              <a:ext uri="{FF2B5EF4-FFF2-40B4-BE49-F238E27FC236}">
                <a16:creationId xmlns:a16="http://schemas.microsoft.com/office/drawing/2014/main" xmlns="" id="{E3AA3358-9CB3-6F70-9464-BF3919D4524E}"/>
              </a:ext>
            </a:extLst>
          </p:cNvPr>
          <p:cNvSpPr/>
          <p:nvPr/>
        </p:nvSpPr>
        <p:spPr>
          <a:xfrm>
            <a:off x="3668616" y="5706736"/>
            <a:ext cx="980501" cy="410875"/>
          </a:xfrm>
          <a:custGeom>
            <a:avLst/>
            <a:gdLst>
              <a:gd name="connsiteX0" fmla="*/ 0 w 980501"/>
              <a:gd name="connsiteY0" fmla="*/ 205438 h 410875"/>
              <a:gd name="connsiteX1" fmla="*/ 490251 w 980501"/>
              <a:gd name="connsiteY1" fmla="*/ 0 h 410875"/>
              <a:gd name="connsiteX2" fmla="*/ 980502 w 980501"/>
              <a:gd name="connsiteY2" fmla="*/ 205438 h 410875"/>
              <a:gd name="connsiteX3" fmla="*/ 490251 w 980501"/>
              <a:gd name="connsiteY3" fmla="*/ 410876 h 410875"/>
              <a:gd name="connsiteX4" fmla="*/ 0 w 980501"/>
              <a:gd name="connsiteY4" fmla="*/ 205438 h 410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0501" h="410875" extrusionOk="0">
                <a:moveTo>
                  <a:pt x="0" y="205438"/>
                </a:moveTo>
                <a:cubicBezTo>
                  <a:pt x="-8238" y="86897"/>
                  <a:pt x="198101" y="8029"/>
                  <a:pt x="490251" y="0"/>
                </a:cubicBezTo>
                <a:cubicBezTo>
                  <a:pt x="786039" y="5270"/>
                  <a:pt x="959670" y="92640"/>
                  <a:pt x="980502" y="205438"/>
                </a:cubicBezTo>
                <a:cubicBezTo>
                  <a:pt x="951586" y="347136"/>
                  <a:pt x="759844" y="417313"/>
                  <a:pt x="490251" y="410876"/>
                </a:cubicBezTo>
                <a:cubicBezTo>
                  <a:pt x="206524" y="403781"/>
                  <a:pt x="17863" y="327433"/>
                  <a:pt x="0" y="205438"/>
                </a:cubicBezTo>
                <a:close/>
              </a:path>
            </a:pathLst>
          </a:custGeom>
          <a:noFill/>
          <a:ln w="38100">
            <a:solidFill>
              <a:srgbClr val="FF0000"/>
            </a:solidFill>
            <a:extLst>
              <a:ext uri="{C807C97D-BFC1-408E-A445-0C87EB9F89A2}">
                <ask:lineSketchStyleProps xmlns:ask="http://schemas.microsoft.com/office/drawing/2018/sketchyshapes" xmln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xmlns="" val="191765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xmlns="" id="{B9B6C3DF-49AD-6EE1-E289-45E8B9175D82}"/>
              </a:ext>
            </a:extLst>
          </p:cNvPr>
          <p:cNvSpPr/>
          <p:nvPr/>
        </p:nvSpPr>
        <p:spPr>
          <a:xfrm>
            <a:off x="4062915" y="409036"/>
            <a:ext cx="2403986" cy="662474"/>
          </a:xfrm>
          <a:prstGeom prst="roundRect">
            <a:avLst/>
          </a:prstGeom>
          <a:solidFill>
            <a:srgbClr val="FFA60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cs typeface="APPLE CHANCERY" panose="03020702040506060504" pitchFamily="66" charset="-79"/>
              </a:rPr>
              <a:t>Let’s play!</a:t>
            </a:r>
            <a:endParaRPr lang="x-none" sz="3600" b="1" dirty="0">
              <a:solidFill>
                <a:schemeClr val="bg1"/>
              </a:solidFill>
              <a:cs typeface="APPLE CHANCERY" panose="03020702040506060504" pitchFamily="66" charset="-79"/>
            </a:endParaRPr>
          </a:p>
        </p:txBody>
      </p:sp>
      <p:sp>
        <p:nvSpPr>
          <p:cNvPr id="4" name="TextBox 3"/>
          <p:cNvSpPr txBox="1"/>
          <p:nvPr/>
        </p:nvSpPr>
        <p:spPr>
          <a:xfrm>
            <a:off x="8574833" y="886408"/>
            <a:ext cx="3032449" cy="369332"/>
          </a:xfrm>
          <a:prstGeom prst="rect">
            <a:avLst/>
          </a:prstGeom>
          <a:noFill/>
        </p:spPr>
        <p:txBody>
          <a:bodyPr wrap="square" rtlCol="0">
            <a:spAutoFit/>
          </a:bodyPr>
          <a:lstStyle/>
          <a:p>
            <a:r>
              <a:rPr lang="en-US" i="1" dirty="0"/>
              <a:t>Click on the picture below</a:t>
            </a:r>
          </a:p>
        </p:txBody>
      </p:sp>
      <p:sp>
        <p:nvSpPr>
          <p:cNvPr id="5" name="Rectangle 4">
            <a:extLst>
              <a:ext uri="{FF2B5EF4-FFF2-40B4-BE49-F238E27FC236}">
                <a16:creationId xmlns:a16="http://schemas.microsoft.com/office/drawing/2014/main" xmlns="" id="{D0C5364D-9A63-C65B-4647-665BD3734DA5}"/>
              </a:ext>
            </a:extLst>
          </p:cNvPr>
          <p:cNvSpPr/>
          <p:nvPr/>
        </p:nvSpPr>
        <p:spPr>
          <a:xfrm>
            <a:off x="90196" y="382556"/>
            <a:ext cx="1530221" cy="615820"/>
          </a:xfrm>
          <a:prstGeom prst="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Extra Practice </a:t>
            </a:r>
          </a:p>
          <a:p>
            <a:pPr algn="ctr"/>
            <a:r>
              <a:rPr lang="en-US" b="1" dirty="0"/>
              <a:t>DHA App</a:t>
            </a:r>
          </a:p>
        </p:txBody>
      </p:sp>
      <p:pic>
        <p:nvPicPr>
          <p:cNvPr id="6" name="Picture 5">
            <a:hlinkClick r:id="rId2"/>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049341" y="1571625"/>
            <a:ext cx="10057381" cy="4475100"/>
          </a:xfrm>
          <a:prstGeom prst="rect">
            <a:avLst/>
          </a:prstGeom>
        </p:spPr>
      </p:pic>
    </p:spTree>
    <p:extLst>
      <p:ext uri="{BB962C8B-B14F-4D97-AF65-F5344CB8AC3E}">
        <p14:creationId xmlns:p14="http://schemas.microsoft.com/office/powerpoint/2010/main" xmlns="" val="2190430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10058400" cy="6858000"/>
          </a:xfrm>
          <a:prstGeom prst="rect">
            <a:avLst/>
          </a:prstGeom>
        </p:spPr>
      </p:pic>
      <p:sp>
        <p:nvSpPr>
          <p:cNvPr id="7" name="Rectangle 6">
            <a:extLst>
              <a:ext uri="{FF2B5EF4-FFF2-40B4-BE49-F238E27FC236}">
                <a16:creationId xmlns:a16="http://schemas.microsoft.com/office/drawing/2014/main" xmlns="" id="{BA386DE9-345A-400C-B2BB-B32B155C2C38}"/>
              </a:ext>
            </a:extLst>
          </p:cNvPr>
          <p:cNvSpPr/>
          <p:nvPr/>
        </p:nvSpPr>
        <p:spPr>
          <a:xfrm>
            <a:off x="8143487"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 UP</a:t>
            </a:r>
          </a:p>
        </p:txBody>
      </p:sp>
    </p:spTree>
    <p:extLst>
      <p:ext uri="{BB962C8B-B14F-4D97-AF65-F5344CB8AC3E}">
        <p14:creationId xmlns:p14="http://schemas.microsoft.com/office/powerpoint/2010/main" xmlns="" val="1693012278"/>
      </p:ext>
    </p:extLst>
  </p:cSld>
  <p:clrMapOvr>
    <a:masterClrMapping/>
  </p:clrMapOvr>
  <p:transition spd="med">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10058400" cy="6858000"/>
          </a:xfrm>
          <a:prstGeom prst="rect">
            <a:avLst/>
          </a:prstGeom>
        </p:spPr>
      </p:pic>
      <p:sp>
        <p:nvSpPr>
          <p:cNvPr id="5" name="Rectangle 4">
            <a:extLst>
              <a:ext uri="{FF2B5EF4-FFF2-40B4-BE49-F238E27FC236}">
                <a16:creationId xmlns:a16="http://schemas.microsoft.com/office/drawing/2014/main" xmlns=""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xmlns="" val="1431180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xmlns="" id="{C1AE92E2-D3C2-D442-B076-E384D7056C45}"/>
              </a:ext>
            </a:extLst>
          </p:cNvPr>
          <p:cNvSpPr txBox="1"/>
          <p:nvPr/>
        </p:nvSpPr>
        <p:spPr>
          <a:xfrm>
            <a:off x="11117236" y="-40756"/>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sp>
        <p:nvSpPr>
          <p:cNvPr id="4" name="Rectangle 3"/>
          <p:cNvSpPr/>
          <p:nvPr/>
        </p:nvSpPr>
        <p:spPr>
          <a:xfrm>
            <a:off x="333052" y="693071"/>
            <a:ext cx="4276107" cy="923330"/>
          </a:xfrm>
          <a:prstGeom prst="rect">
            <a:avLst/>
          </a:prstGeom>
        </p:spPr>
        <p:txBody>
          <a:bodyPr wrap="none">
            <a:spAutoFit/>
          </a:bodyPr>
          <a:lstStyle/>
          <a:p>
            <a:r>
              <a:rPr lang="en-US" sz="5400" b="1" dirty="0">
                <a:solidFill>
                  <a:srgbClr val="FF0000"/>
                </a:solidFill>
              </a:rPr>
              <a:t>Today’s lesson</a:t>
            </a:r>
          </a:p>
        </p:txBody>
      </p:sp>
      <p:sp>
        <p:nvSpPr>
          <p:cNvPr id="5" name="Rectangle 4"/>
          <p:cNvSpPr/>
          <p:nvPr/>
        </p:nvSpPr>
        <p:spPr>
          <a:xfrm>
            <a:off x="649996" y="1815293"/>
            <a:ext cx="4825388" cy="2862322"/>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Vocabularies</a:t>
            </a:r>
          </a:p>
          <a:p>
            <a:endParaRPr lang="en-US" sz="3600" i="1" dirty="0">
              <a:solidFill>
                <a:srgbClr val="FF0000"/>
              </a:solidFill>
            </a:endParaRPr>
          </a:p>
          <a:p>
            <a:r>
              <a:rPr lang="en-US" sz="3600" dirty="0">
                <a:solidFill>
                  <a:srgbClr val="0070C0"/>
                </a:solidFill>
              </a:rPr>
              <a:t>math, English, art, </a:t>
            </a:r>
          </a:p>
          <a:p>
            <a:r>
              <a:rPr lang="en-US" sz="3600" dirty="0">
                <a:solidFill>
                  <a:srgbClr val="0070C0"/>
                </a:solidFill>
              </a:rPr>
              <a:t>P.E. (physical education),       music</a:t>
            </a:r>
            <a:endParaRPr lang="en-US" sz="3600" i="1" dirty="0">
              <a:solidFill>
                <a:srgbClr val="0070C0"/>
              </a:solidFill>
            </a:endParaRPr>
          </a:p>
        </p:txBody>
      </p:sp>
      <p:sp>
        <p:nvSpPr>
          <p:cNvPr id="6" name="Rectangle 5"/>
          <p:cNvSpPr/>
          <p:nvPr/>
        </p:nvSpPr>
        <p:spPr>
          <a:xfrm>
            <a:off x="5780317" y="1818408"/>
            <a:ext cx="6031931" cy="2308324"/>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Structures/ Sentence patterns</a:t>
            </a:r>
          </a:p>
          <a:p>
            <a:endParaRPr lang="en-US" sz="3600" i="1" dirty="0">
              <a:solidFill>
                <a:srgbClr val="FF0000"/>
              </a:solidFill>
            </a:endParaRPr>
          </a:p>
          <a:p>
            <a:r>
              <a:rPr lang="en-US" sz="3600" dirty="0">
                <a:solidFill>
                  <a:srgbClr val="0070C0"/>
                </a:solidFill>
              </a:rPr>
              <a:t>Do you like </a:t>
            </a:r>
            <a:r>
              <a:rPr lang="en-US" sz="3600" dirty="0">
                <a:solidFill>
                  <a:srgbClr val="FF0000"/>
                </a:solidFill>
              </a:rPr>
              <a:t>math</a:t>
            </a:r>
            <a:r>
              <a:rPr lang="en-US" sz="3600" dirty="0">
                <a:solidFill>
                  <a:srgbClr val="0070C0"/>
                </a:solidFill>
              </a:rPr>
              <a:t>?</a:t>
            </a:r>
          </a:p>
          <a:p>
            <a:r>
              <a:rPr lang="en-US" sz="3600" dirty="0">
                <a:solidFill>
                  <a:srgbClr val="0070C0"/>
                </a:solidFill>
              </a:rPr>
              <a:t>- Yes, I do./No, I don't. </a:t>
            </a:r>
            <a:endParaRPr lang="en-US" sz="6000" dirty="0">
              <a:solidFill>
                <a:srgbClr val="0070C0"/>
              </a:solidFill>
            </a:endParaRPr>
          </a:p>
        </p:txBody>
      </p:sp>
    </p:spTree>
    <p:extLst>
      <p:ext uri="{BB962C8B-B14F-4D97-AF65-F5344CB8AC3E}">
        <p14:creationId xmlns:p14="http://schemas.microsoft.com/office/powerpoint/2010/main" xmlns="" val="1657387981"/>
      </p:ext>
    </p:extLst>
  </p:cSld>
  <p:clrMapOvr>
    <a:masterClrMapping/>
  </p:clrMapOvr>
  <p:transition spd="med">
    <p:split orient="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xmlns="" id="{C1AE92E2-D3C2-D442-B076-E384D7056C45}"/>
              </a:ext>
            </a:extLst>
          </p:cNvPr>
          <p:cNvSpPr txBox="1"/>
          <p:nvPr/>
        </p:nvSpPr>
        <p:spPr>
          <a:xfrm>
            <a:off x="11117236" y="-40756"/>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sp>
        <p:nvSpPr>
          <p:cNvPr id="4" name="Rectangle 3"/>
          <p:cNvSpPr/>
          <p:nvPr/>
        </p:nvSpPr>
        <p:spPr>
          <a:xfrm>
            <a:off x="333052" y="693071"/>
            <a:ext cx="3362267" cy="923330"/>
          </a:xfrm>
          <a:prstGeom prst="rect">
            <a:avLst/>
          </a:prstGeom>
        </p:spPr>
        <p:txBody>
          <a:bodyPr wrap="none">
            <a:spAutoFit/>
          </a:bodyPr>
          <a:lstStyle/>
          <a:p>
            <a:r>
              <a:rPr lang="en-US" sz="5400" b="1" dirty="0">
                <a:solidFill>
                  <a:srgbClr val="FF0000"/>
                </a:solidFill>
              </a:rPr>
              <a:t>Homework</a:t>
            </a:r>
          </a:p>
        </p:txBody>
      </p:sp>
      <p:sp>
        <p:nvSpPr>
          <p:cNvPr id="5" name="Rectangle 4"/>
          <p:cNvSpPr/>
          <p:nvPr/>
        </p:nvSpPr>
        <p:spPr>
          <a:xfrm>
            <a:off x="1314451" y="1646758"/>
            <a:ext cx="10725150" cy="4524315"/>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marL="571500" indent="-571500">
              <a:buFontTx/>
              <a:buChar char="-"/>
            </a:pPr>
            <a:r>
              <a:rPr lang="en-US" sz="3600" i="1" dirty="0">
                <a:solidFill>
                  <a:srgbClr val="0070C0"/>
                </a:solidFill>
              </a:rPr>
              <a:t>Learn by hearts vocabularies and make sentences using them. </a:t>
            </a:r>
          </a:p>
          <a:p>
            <a:pPr marL="571500" indent="-571500">
              <a:buFontTx/>
              <a:buChar char="-"/>
            </a:pPr>
            <a:r>
              <a:rPr lang="en-US" sz="3600" i="1" dirty="0">
                <a:solidFill>
                  <a:srgbClr val="0070C0"/>
                </a:solidFill>
              </a:rPr>
              <a:t>Do the exercises on page 30 WB </a:t>
            </a:r>
          </a:p>
          <a:p>
            <a:pPr marL="571500" indent="-571500">
              <a:buFontTx/>
              <a:buChar char="-"/>
            </a:pPr>
            <a:r>
              <a:rPr lang="en-US" sz="3600" i="1" dirty="0">
                <a:solidFill>
                  <a:srgbClr val="0070C0"/>
                </a:solidFill>
              </a:rPr>
              <a:t>Do the exercises in </a:t>
            </a:r>
            <a:r>
              <a:rPr lang="en-US" sz="3600" b="1" i="1" dirty="0" err="1">
                <a:solidFill>
                  <a:srgbClr val="0070C0"/>
                </a:solidFill>
              </a:rPr>
              <a:t>Tiếng</a:t>
            </a:r>
            <a:r>
              <a:rPr lang="en-US" sz="3600" b="1" i="1" dirty="0">
                <a:solidFill>
                  <a:srgbClr val="0070C0"/>
                </a:solidFill>
              </a:rPr>
              <a:t> Anh 3 </a:t>
            </a:r>
            <a:r>
              <a:rPr lang="en-US" sz="3600" b="1" i="1" dirty="0" err="1">
                <a:solidFill>
                  <a:srgbClr val="0070C0"/>
                </a:solidFill>
              </a:rPr>
              <a:t>i</a:t>
            </a:r>
            <a:r>
              <a:rPr lang="en-US" sz="3600" b="1" i="1" dirty="0">
                <a:solidFill>
                  <a:srgbClr val="0070C0"/>
                </a:solidFill>
              </a:rPr>
              <a:t>-Learn Smart Start Notebook</a:t>
            </a:r>
            <a:r>
              <a:rPr lang="en-US" sz="3600" i="1" dirty="0">
                <a:solidFill>
                  <a:srgbClr val="0070C0"/>
                </a:solidFill>
              </a:rPr>
              <a:t> on page 23</a:t>
            </a:r>
            <a:endParaRPr lang="en-US" sz="3600" i="1" dirty="0">
              <a:solidFill>
                <a:srgbClr val="FF0000"/>
              </a:solidFill>
            </a:endParaRPr>
          </a:p>
          <a:p>
            <a:pPr marL="571500" indent="-571500">
              <a:buFontTx/>
              <a:buChar char="-"/>
            </a:pPr>
            <a:r>
              <a:rPr lang="en-US" sz="3600" i="1" dirty="0">
                <a:solidFill>
                  <a:srgbClr val="0070C0"/>
                </a:solidFill>
              </a:rPr>
              <a:t>Prepare the next lesson (page 42 SB)</a:t>
            </a:r>
          </a:p>
          <a:p>
            <a:pPr marL="571500" indent="-571500">
              <a:buFontTx/>
              <a:buChar char="-"/>
            </a:pPr>
            <a:r>
              <a:rPr lang="en-US" sz="3600" i="1" dirty="0">
                <a:solidFill>
                  <a:srgbClr val="0070C0"/>
                </a:solidFill>
              </a:rPr>
              <a:t>Play the consolidation games in </a:t>
            </a:r>
            <a:r>
              <a:rPr lang="en-US" sz="3600" b="1" i="1" dirty="0" err="1">
                <a:solidFill>
                  <a:srgbClr val="0070C0"/>
                </a:solidFill>
              </a:rPr>
              <a:t>Tiếng</a:t>
            </a:r>
            <a:r>
              <a:rPr lang="en-US" sz="3600" b="1" i="1" dirty="0">
                <a:solidFill>
                  <a:srgbClr val="0070C0"/>
                </a:solidFill>
              </a:rPr>
              <a:t> Anh 3 </a:t>
            </a:r>
            <a:r>
              <a:rPr lang="en-US" sz="3600" b="1" i="1" dirty="0" err="1">
                <a:solidFill>
                  <a:srgbClr val="0070C0"/>
                </a:solidFill>
              </a:rPr>
              <a:t>i</a:t>
            </a:r>
            <a:r>
              <a:rPr lang="en-US" sz="3600" b="1" i="1" dirty="0">
                <a:solidFill>
                  <a:srgbClr val="0070C0"/>
                </a:solidFill>
              </a:rPr>
              <a:t>-Learn Smart Start DHA App </a:t>
            </a:r>
            <a:r>
              <a:rPr lang="en-US" sz="3600" i="1" dirty="0">
                <a:solidFill>
                  <a:srgbClr val="0070C0"/>
                </a:solidFill>
              </a:rPr>
              <a:t>on </a:t>
            </a:r>
            <a:r>
              <a:rPr lang="en-US" sz="3600" b="1" i="1" dirty="0">
                <a:solidFill>
                  <a:srgbClr val="0070C0"/>
                </a:solidFill>
                <a:hlinkClick r:id="rId2"/>
              </a:rPr>
              <a:t>www.eduhome.com.vn</a:t>
            </a:r>
            <a:r>
              <a:rPr lang="en-US" sz="3600" b="1" i="1" dirty="0">
                <a:solidFill>
                  <a:srgbClr val="0070C0"/>
                </a:solidFill>
              </a:rPr>
              <a:t> </a:t>
            </a:r>
            <a:endParaRPr lang="en-US" sz="3600" i="1" dirty="0">
              <a:solidFill>
                <a:srgbClr val="0070C0"/>
              </a:solidFill>
            </a:endParaRPr>
          </a:p>
        </p:txBody>
      </p:sp>
    </p:spTree>
    <p:extLst>
      <p:ext uri="{BB962C8B-B14F-4D97-AF65-F5344CB8AC3E}">
        <p14:creationId xmlns:p14="http://schemas.microsoft.com/office/powerpoint/2010/main" xmlns="" val="175909764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heel(1)">
                                      <p:cBhvr>
                                        <p:cTn id="2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xmlns=""/>
              </a:ext>
            </a:extLst>
          </a:blip>
          <a:srcRect r="-231" b="-890"/>
          <a:stretch/>
        </p:blipFill>
        <p:spPr>
          <a:xfrm>
            <a:off x="0" y="0"/>
            <a:ext cx="12192000" cy="6979298"/>
          </a:xfrm>
          <a:prstGeom prst="rect">
            <a:avLst/>
          </a:prstGeom>
        </p:spPr>
      </p:pic>
      <p:sp>
        <p:nvSpPr>
          <p:cNvPr id="3" name="TextBox 2"/>
          <p:cNvSpPr txBox="1"/>
          <p:nvPr/>
        </p:nvSpPr>
        <p:spPr>
          <a:xfrm>
            <a:off x="4735025" y="5659275"/>
            <a:ext cx="3541226" cy="646331"/>
          </a:xfrm>
          <a:prstGeom prst="rect">
            <a:avLst/>
          </a:prstGeom>
          <a:noFill/>
        </p:spPr>
        <p:txBody>
          <a:bodyPr wrap="square" rtlCol="0">
            <a:spAutoFit/>
          </a:bodyPr>
          <a:lstStyle/>
          <a:p>
            <a:r>
              <a:rPr lang="en-US" sz="3600" dirty="0">
                <a:solidFill>
                  <a:srgbClr val="0070C0"/>
                </a:solidFill>
              </a:rPr>
              <a:t>Have a nice day!</a:t>
            </a:r>
            <a:endParaRPr lang="en-US" dirty="0">
              <a:solidFill>
                <a:srgbClr val="0070C0"/>
              </a:solidFill>
            </a:endParaRPr>
          </a:p>
        </p:txBody>
      </p:sp>
    </p:spTree>
    <p:extLst>
      <p:ext uri="{BB962C8B-B14F-4D97-AF65-F5344CB8AC3E}">
        <p14:creationId xmlns:p14="http://schemas.microsoft.com/office/powerpoint/2010/main" xmlns="" val="22021114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xmlns="" id="{C1AE92E2-D3C2-D442-B076-E384D7056C45}"/>
              </a:ext>
            </a:extLst>
          </p:cNvPr>
          <p:cNvSpPr txBox="1"/>
          <p:nvPr/>
        </p:nvSpPr>
        <p:spPr>
          <a:xfrm>
            <a:off x="11126761" y="-52937"/>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0" y="-52937"/>
            <a:ext cx="12382500" cy="7099300"/>
          </a:xfrm>
          <a:prstGeom prst="rect">
            <a:avLst/>
          </a:prstGeom>
        </p:spPr>
      </p:pic>
      <p:sp>
        <p:nvSpPr>
          <p:cNvPr id="6" name="TextBox 5"/>
          <p:cNvSpPr txBox="1"/>
          <p:nvPr/>
        </p:nvSpPr>
        <p:spPr>
          <a:xfrm>
            <a:off x="3111500" y="5575300"/>
            <a:ext cx="6451600" cy="646331"/>
          </a:xfrm>
          <a:prstGeom prst="rect">
            <a:avLst/>
          </a:prstGeom>
          <a:noFill/>
        </p:spPr>
        <p:txBody>
          <a:bodyPr wrap="square" rtlCol="0">
            <a:spAutoFit/>
          </a:bodyPr>
          <a:lstStyle/>
          <a:p>
            <a:r>
              <a:rPr lang="en-US" sz="3600" dirty="0">
                <a:solidFill>
                  <a:srgbClr val="0070C0"/>
                </a:solidFill>
              </a:rPr>
              <a:t>Stay positive and have a nice day!</a:t>
            </a:r>
            <a:endParaRPr lang="en-US" dirty="0">
              <a:solidFill>
                <a:srgbClr val="0070C0"/>
              </a:solidFill>
            </a:endParaRPr>
          </a:p>
        </p:txBody>
      </p:sp>
    </p:spTree>
    <p:extLst>
      <p:ext uri="{BB962C8B-B14F-4D97-AF65-F5344CB8AC3E}">
        <p14:creationId xmlns:p14="http://schemas.microsoft.com/office/powerpoint/2010/main" xmlns="" val="3879776241"/>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5328466-E1D1-A11B-6438-C3DE0CB79646}"/>
              </a:ext>
            </a:extLst>
          </p:cNvPr>
          <p:cNvSpPr txBox="1"/>
          <p:nvPr/>
        </p:nvSpPr>
        <p:spPr>
          <a:xfrm>
            <a:off x="6341134" y="1513928"/>
            <a:ext cx="4185761" cy="1015663"/>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x-none" sz="6000" b="1" dirty="0">
                <a:ln/>
                <a:solidFill>
                  <a:schemeClr val="accent6"/>
                </a:solidFill>
              </a:rPr>
              <a:t>Stop the bus</a:t>
            </a:r>
          </a:p>
        </p:txBody>
      </p:sp>
      <p:sp>
        <p:nvSpPr>
          <p:cNvPr id="3" name="TextBox 2">
            <a:extLst>
              <a:ext uri="{FF2B5EF4-FFF2-40B4-BE49-F238E27FC236}">
                <a16:creationId xmlns:a16="http://schemas.microsoft.com/office/drawing/2014/main" xmlns="" id="{7BFF6D59-6477-48C3-4FEA-4F8E6FCCAE30}"/>
              </a:ext>
            </a:extLst>
          </p:cNvPr>
          <p:cNvSpPr txBox="1"/>
          <p:nvPr/>
        </p:nvSpPr>
        <p:spPr>
          <a:xfrm>
            <a:off x="3127440" y="543093"/>
            <a:ext cx="2842445" cy="769441"/>
          </a:xfrm>
          <a:prstGeom prst="rect">
            <a:avLst/>
          </a:prstGeom>
          <a:ln>
            <a:noFill/>
          </a:ln>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x-none" sz="4400" b="1" dirty="0"/>
              <a:t>LET’S PLAY!</a:t>
            </a:r>
          </a:p>
        </p:txBody>
      </p:sp>
      <p:pic>
        <p:nvPicPr>
          <p:cNvPr id="9" name="Picture 8" descr="Logo&#10;&#10;Description automatically generated">
            <a:extLst>
              <a:ext uri="{FF2B5EF4-FFF2-40B4-BE49-F238E27FC236}">
                <a16:creationId xmlns:a16="http://schemas.microsoft.com/office/drawing/2014/main" xmlns="" id="{ECE954CC-8247-7BB1-4295-B74D2096C3D5}"/>
              </a:ext>
            </a:extLst>
          </p:cNvPr>
          <p:cNvPicPr>
            <a:picLocks noChangeAspect="1"/>
          </p:cNvPicPr>
          <p:nvPr/>
        </p:nvPicPr>
        <p:blipFill>
          <a:blip r:embed="rId3" cstate="email">
            <a:extLst>
              <a:ext uri="{28A0092B-C50C-407E-A947-70E740481C1C}">
                <a14:useLocalDpi xmlns:a14="http://schemas.microsoft.com/office/drawing/2010/main" xmlns=""/>
              </a:ext>
              <a:ext uri="{837473B0-CC2E-450A-ABE3-18F120FF3D39}">
                <a1611:picAttrSrcUrl xmlns:a1611="http://schemas.microsoft.com/office/drawing/2016/11/main" xmlns="" r:id="rId4"/>
              </a:ext>
            </a:extLst>
          </a:blip>
          <a:stretch>
            <a:fillRect/>
          </a:stretch>
        </p:blipFill>
        <p:spPr>
          <a:xfrm>
            <a:off x="480883" y="3095740"/>
            <a:ext cx="4439936" cy="2497464"/>
          </a:xfrm>
          <a:prstGeom prst="rect">
            <a:avLst/>
          </a:prstGeom>
        </p:spPr>
      </p:pic>
      <p:graphicFrame>
        <p:nvGraphicFramePr>
          <p:cNvPr id="10" name="Table 10">
            <a:extLst>
              <a:ext uri="{FF2B5EF4-FFF2-40B4-BE49-F238E27FC236}">
                <a16:creationId xmlns:a16="http://schemas.microsoft.com/office/drawing/2014/main" xmlns="" id="{047BAADE-4418-4A2D-D33D-A1BECF54A9C4}"/>
              </a:ext>
            </a:extLst>
          </p:cNvPr>
          <p:cNvGraphicFramePr>
            <a:graphicFrameLocks noGrp="1"/>
          </p:cNvGraphicFramePr>
          <p:nvPr>
            <p:extLst>
              <p:ext uri="{D42A27DB-BD31-4B8C-83A1-F6EECF244321}">
                <p14:modId xmlns:p14="http://schemas.microsoft.com/office/powerpoint/2010/main" xmlns="" val="263185703"/>
              </p:ext>
            </p:extLst>
          </p:nvPr>
        </p:nvGraphicFramePr>
        <p:xfrm>
          <a:off x="5672427" y="3062831"/>
          <a:ext cx="5741232" cy="2461850"/>
        </p:xfrm>
        <a:graphic>
          <a:graphicData uri="http://schemas.openxmlformats.org/drawingml/2006/table">
            <a:tbl>
              <a:tblPr firstRow="1" bandRow="1">
                <a:tableStyleId>{F5AB1C69-6EDB-4FF4-983F-18BD219EF322}</a:tableStyleId>
              </a:tblPr>
              <a:tblGrid>
                <a:gridCol w="1435308">
                  <a:extLst>
                    <a:ext uri="{9D8B030D-6E8A-4147-A177-3AD203B41FA5}">
                      <a16:colId xmlns:a16="http://schemas.microsoft.com/office/drawing/2014/main" xmlns="" val="1350800681"/>
                    </a:ext>
                  </a:extLst>
                </a:gridCol>
                <a:gridCol w="1435308">
                  <a:extLst>
                    <a:ext uri="{9D8B030D-6E8A-4147-A177-3AD203B41FA5}">
                      <a16:colId xmlns:a16="http://schemas.microsoft.com/office/drawing/2014/main" xmlns="" val="3878233082"/>
                    </a:ext>
                  </a:extLst>
                </a:gridCol>
                <a:gridCol w="1467204">
                  <a:extLst>
                    <a:ext uri="{9D8B030D-6E8A-4147-A177-3AD203B41FA5}">
                      <a16:colId xmlns:a16="http://schemas.microsoft.com/office/drawing/2014/main" xmlns="" val="859241200"/>
                    </a:ext>
                  </a:extLst>
                </a:gridCol>
                <a:gridCol w="1403412">
                  <a:extLst>
                    <a:ext uri="{9D8B030D-6E8A-4147-A177-3AD203B41FA5}">
                      <a16:colId xmlns:a16="http://schemas.microsoft.com/office/drawing/2014/main" xmlns="" val="1814254478"/>
                    </a:ext>
                  </a:extLst>
                </a:gridCol>
              </a:tblGrid>
              <a:tr h="724408">
                <a:tc>
                  <a:txBody>
                    <a:bodyPr/>
                    <a:lstStyle/>
                    <a:p>
                      <a:pPr algn="ctr"/>
                      <a:r>
                        <a:rPr lang="x-none" dirty="0"/>
                        <a:t>letters</a:t>
                      </a:r>
                    </a:p>
                  </a:txBody>
                  <a:tcPr/>
                </a:tc>
                <a:tc>
                  <a:txBody>
                    <a:bodyPr/>
                    <a:lstStyle/>
                    <a:p>
                      <a:pPr algn="ctr"/>
                      <a:r>
                        <a:rPr lang="x-none" dirty="0"/>
                        <a:t>animals</a:t>
                      </a:r>
                    </a:p>
                  </a:txBody>
                  <a:tcPr/>
                </a:tc>
                <a:tc>
                  <a:txBody>
                    <a:bodyPr/>
                    <a:lstStyle/>
                    <a:p>
                      <a:pPr algn="ctr"/>
                      <a:r>
                        <a:rPr lang="en-US" dirty="0"/>
                        <a:t>S</a:t>
                      </a:r>
                      <a:r>
                        <a:rPr lang="x-none" dirty="0"/>
                        <a:t>chool things</a:t>
                      </a:r>
                    </a:p>
                  </a:txBody>
                  <a:tcPr/>
                </a:tc>
                <a:tc>
                  <a:txBody>
                    <a:bodyPr/>
                    <a:lstStyle/>
                    <a:p>
                      <a:pPr algn="ctr"/>
                      <a:r>
                        <a:rPr lang="en-US" dirty="0"/>
                        <a:t>F</a:t>
                      </a:r>
                      <a:r>
                        <a:rPr lang="x-none" dirty="0"/>
                        <a:t>amily members</a:t>
                      </a:r>
                    </a:p>
                  </a:txBody>
                  <a:tcPr/>
                </a:tc>
                <a:extLst>
                  <a:ext uri="{0D108BD9-81ED-4DB2-BD59-A6C34878D82A}">
                    <a16:rowId xmlns:a16="http://schemas.microsoft.com/office/drawing/2014/main" xmlns="" val="2401728301"/>
                  </a:ext>
                </a:extLst>
              </a:tr>
              <a:tr h="1737442">
                <a:tc>
                  <a:txBody>
                    <a:bodyPr/>
                    <a:lstStyle/>
                    <a:p>
                      <a:endParaRPr lang="x-none" dirty="0"/>
                    </a:p>
                  </a:txBody>
                  <a:tcPr/>
                </a:tc>
                <a:tc>
                  <a:txBody>
                    <a:bodyPr/>
                    <a:lstStyle/>
                    <a:p>
                      <a:endParaRPr lang="x-none" dirty="0"/>
                    </a:p>
                  </a:txBody>
                  <a:tcPr/>
                </a:tc>
                <a:tc>
                  <a:txBody>
                    <a:bodyPr/>
                    <a:lstStyle/>
                    <a:p>
                      <a:endParaRPr lang="x-none"/>
                    </a:p>
                  </a:txBody>
                  <a:tcPr/>
                </a:tc>
                <a:tc>
                  <a:txBody>
                    <a:bodyPr/>
                    <a:lstStyle/>
                    <a:p>
                      <a:endParaRPr lang="x-none" dirty="0"/>
                    </a:p>
                  </a:txBody>
                  <a:tcPr/>
                </a:tc>
                <a:extLst>
                  <a:ext uri="{0D108BD9-81ED-4DB2-BD59-A6C34878D82A}">
                    <a16:rowId xmlns:a16="http://schemas.microsoft.com/office/drawing/2014/main" xmlns="" val="3350413495"/>
                  </a:ext>
                </a:extLst>
              </a:tr>
            </a:tbl>
          </a:graphicData>
        </a:graphic>
      </p:graphicFrame>
    </p:spTree>
    <p:extLst>
      <p:ext uri="{BB962C8B-B14F-4D97-AF65-F5344CB8AC3E}">
        <p14:creationId xmlns:p14="http://schemas.microsoft.com/office/powerpoint/2010/main" xmlns="" val="3100643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11AB80D-C1CE-49EC-BD8F-D627C101687E}"/>
              </a:ext>
            </a:extLst>
          </p:cNvPr>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1560806" y="1265574"/>
            <a:ext cx="8706315" cy="4989580"/>
          </a:xfrm>
          <a:prstGeom prst="rect">
            <a:avLst/>
          </a:prstGeom>
        </p:spPr>
      </p:pic>
      <p:sp>
        <p:nvSpPr>
          <p:cNvPr id="3" name="Speech Bubble: Rectangle with Corners Rounded 8">
            <a:extLst>
              <a:ext uri="{FF2B5EF4-FFF2-40B4-BE49-F238E27FC236}">
                <a16:creationId xmlns:a16="http://schemas.microsoft.com/office/drawing/2014/main" xmlns="" id="{2A17D1E2-6645-4BC6-9E35-7655B0F2C4AD}"/>
              </a:ext>
            </a:extLst>
          </p:cNvPr>
          <p:cNvSpPr/>
          <p:nvPr/>
        </p:nvSpPr>
        <p:spPr>
          <a:xfrm>
            <a:off x="5304056" y="725399"/>
            <a:ext cx="3755968" cy="739507"/>
          </a:xfrm>
          <a:prstGeom prst="wedgeRoundRectCallout">
            <a:avLst>
              <a:gd name="adj1" fmla="val -53511"/>
              <a:gd name="adj2" fmla="val 104106"/>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B050"/>
                </a:solidFill>
              </a:rPr>
              <a:t>It’s time to learn …</a:t>
            </a:r>
          </a:p>
        </p:txBody>
      </p:sp>
    </p:spTree>
    <p:extLst>
      <p:ext uri="{BB962C8B-B14F-4D97-AF65-F5344CB8AC3E}">
        <p14:creationId xmlns:p14="http://schemas.microsoft.com/office/powerpoint/2010/main" xmlns="" val="1064252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27994" y="-90881"/>
            <a:ext cx="10945710" cy="6958861"/>
          </a:xfrm>
          <a:prstGeom prst="rect">
            <a:avLst/>
          </a:prstGeom>
        </p:spPr>
      </p:pic>
      <p:sp>
        <p:nvSpPr>
          <p:cNvPr id="6" name="Oval 5"/>
          <p:cNvSpPr/>
          <p:nvPr/>
        </p:nvSpPr>
        <p:spPr>
          <a:xfrm>
            <a:off x="1894901" y="275422"/>
            <a:ext cx="6643171" cy="620249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i="1" dirty="0"/>
              <a:t>New words</a:t>
            </a:r>
          </a:p>
          <a:p>
            <a:pPr algn="ctr"/>
            <a:r>
              <a:rPr lang="en-US" sz="3600" dirty="0">
                <a:solidFill>
                  <a:schemeClr val="bg1"/>
                </a:solidFill>
              </a:rPr>
              <a:t>math</a:t>
            </a:r>
          </a:p>
          <a:p>
            <a:pPr algn="ctr"/>
            <a:r>
              <a:rPr lang="en-US" sz="3600" dirty="0">
                <a:solidFill>
                  <a:schemeClr val="bg1"/>
                </a:solidFill>
              </a:rPr>
              <a:t>English</a:t>
            </a:r>
          </a:p>
          <a:p>
            <a:pPr algn="ctr"/>
            <a:r>
              <a:rPr lang="en-US" sz="3600" dirty="0">
                <a:solidFill>
                  <a:schemeClr val="bg1"/>
                </a:solidFill>
              </a:rPr>
              <a:t>P.E. (physical education)</a:t>
            </a:r>
          </a:p>
          <a:p>
            <a:pPr algn="ctr"/>
            <a:r>
              <a:rPr lang="en-US" sz="3600" dirty="0">
                <a:solidFill>
                  <a:schemeClr val="bg1"/>
                </a:solidFill>
              </a:rPr>
              <a:t>art</a:t>
            </a:r>
          </a:p>
          <a:p>
            <a:pPr algn="ctr"/>
            <a:r>
              <a:rPr lang="en-US" sz="3600" dirty="0">
                <a:solidFill>
                  <a:schemeClr val="bg1"/>
                </a:solidFill>
              </a:rPr>
              <a:t>    music</a:t>
            </a:r>
            <a:endParaRPr lang="en-US" b="1" i="1" dirty="0">
              <a:solidFill>
                <a:schemeClr val="bg1"/>
              </a:solidFill>
            </a:endParaRPr>
          </a:p>
        </p:txBody>
      </p:sp>
    </p:spTree>
    <p:extLst>
      <p:ext uri="{BB962C8B-B14F-4D97-AF65-F5344CB8AC3E}">
        <p14:creationId xmlns:p14="http://schemas.microsoft.com/office/powerpoint/2010/main" xmlns="" val="1587296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D2-TRACK 7.mp3" descr="CD2-TRACK 7.mp3">
            <a:hlinkClick r:id="" action="ppaction://media"/>
            <a:extLst>
              <a:ext uri="{FF2B5EF4-FFF2-40B4-BE49-F238E27FC236}">
                <a16:creationId xmlns:a16="http://schemas.microsoft.com/office/drawing/2014/main" xmlns="" id="{030808EF-960C-D8DF-F733-4C4E1CEEE0FC}"/>
              </a:ext>
            </a:extLst>
          </p:cNvPr>
          <p:cNvPicPr>
            <a:picLocks noChangeAspect="1"/>
          </p:cNvPicPr>
          <p:nvPr>
            <a:videoFile r:link="rId1"/>
            <p:extLst>
              <p:ext uri="{DAA4B4D4-6D71-4841-9C94-3DE7FCFB9230}">
                <p14:media xmlns:p14="http://schemas.microsoft.com/office/powerpoint/2010/main" xmlns="" r:embed="rId3"/>
              </p:ext>
            </p:extLst>
          </p:nvPr>
        </p:nvPicPr>
        <p:blipFill>
          <a:blip r:embed="rId4"/>
          <a:stretch>
            <a:fillRect/>
          </a:stretch>
        </p:blipFill>
        <p:spPr>
          <a:xfrm>
            <a:off x="5689600" y="501744"/>
            <a:ext cx="812800" cy="812800"/>
          </a:xfrm>
          <a:prstGeom prst="rect">
            <a:avLst/>
          </a:prstGeom>
        </p:spPr>
      </p:pic>
      <p:sp>
        <p:nvSpPr>
          <p:cNvPr id="17" name="TextBox 16"/>
          <p:cNvSpPr txBox="1"/>
          <p:nvPr/>
        </p:nvSpPr>
        <p:spPr>
          <a:xfrm>
            <a:off x="3526421" y="1569904"/>
            <a:ext cx="4124138" cy="646331"/>
          </a:xfrm>
          <a:prstGeom prst="rect">
            <a:avLst/>
          </a:prstGeom>
          <a:noFill/>
        </p:spPr>
        <p:txBody>
          <a:bodyPr wrap="square" rtlCol="0">
            <a:spAutoFit/>
          </a:bodyPr>
          <a:lstStyle/>
          <a:p>
            <a:r>
              <a:rPr lang="en-US" sz="3600" i="1" dirty="0">
                <a:solidFill>
                  <a:srgbClr val="FF0000"/>
                </a:solidFill>
              </a:rPr>
              <a:t>Listen and point.</a:t>
            </a:r>
          </a:p>
        </p:txBody>
      </p:sp>
      <p:sp>
        <p:nvSpPr>
          <p:cNvPr id="10" name="TextBox 9">
            <a:extLst>
              <a:ext uri="{FF2B5EF4-FFF2-40B4-BE49-F238E27FC236}">
                <a16:creationId xmlns:a16="http://schemas.microsoft.com/office/drawing/2014/main" xmlns="" id="{63084E8B-C871-5EA4-E5B4-7FD0E094BEC7}"/>
              </a:ext>
            </a:extLst>
          </p:cNvPr>
          <p:cNvSpPr txBox="1"/>
          <p:nvPr/>
        </p:nvSpPr>
        <p:spPr>
          <a:xfrm>
            <a:off x="7379834" y="822994"/>
            <a:ext cx="3628398" cy="369332"/>
          </a:xfrm>
          <a:prstGeom prst="rect">
            <a:avLst/>
          </a:prstGeom>
          <a:noFill/>
        </p:spPr>
        <p:txBody>
          <a:bodyPr wrap="square" rtlCol="0">
            <a:spAutoFit/>
          </a:bodyPr>
          <a:lstStyle/>
          <a:p>
            <a:r>
              <a:rPr lang="en-US" i="1" dirty="0"/>
              <a:t>Click the icon to hear the sound.</a:t>
            </a:r>
          </a:p>
        </p:txBody>
      </p:sp>
      <p:pic>
        <p:nvPicPr>
          <p:cNvPr id="3" name="Picture 2">
            <a:extLst>
              <a:ext uri="{FF2B5EF4-FFF2-40B4-BE49-F238E27FC236}">
                <a16:creationId xmlns:a16="http://schemas.microsoft.com/office/drawing/2014/main" xmlns="" id="{748A4EF5-7B47-0FAF-0324-64F09034204E}"/>
              </a:ext>
            </a:extLst>
          </p:cNvPr>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453021" y="560990"/>
            <a:ext cx="6146800" cy="736600"/>
          </a:xfrm>
          <a:prstGeom prst="rect">
            <a:avLst/>
          </a:prstGeom>
          <a:effectLst>
            <a:outerShdw blurRad="50800" dist="38100" algn="l" rotWithShape="0">
              <a:prstClr val="black">
                <a:alpha val="40000"/>
              </a:prstClr>
            </a:outerShdw>
          </a:effectLst>
        </p:spPr>
      </p:pic>
      <p:pic>
        <p:nvPicPr>
          <p:cNvPr id="6" name="Picture 5" descr="Graphical user interface, text, application&#10;&#10;Description automatically generated">
            <a:extLst>
              <a:ext uri="{FF2B5EF4-FFF2-40B4-BE49-F238E27FC236}">
                <a16:creationId xmlns:a16="http://schemas.microsoft.com/office/drawing/2014/main" xmlns="" id="{51EFFBD0-FA73-C358-9426-E6DCCBA9DCF3}"/>
              </a:ext>
            </a:extLst>
          </p:cNvPr>
          <p:cNvPicPr>
            <a:picLocks noChangeAspect="1"/>
          </p:cNvPicPr>
          <p:nvPr/>
        </p:nvPicPr>
        <p:blipFill rotWithShape="1">
          <a:blip r:embed="rId6" cstate="email">
            <a:extLst>
              <a:ext uri="{28A0092B-C50C-407E-A947-70E740481C1C}">
                <a14:useLocalDpi xmlns:a14="http://schemas.microsoft.com/office/drawing/2010/main" xmlns=""/>
              </a:ext>
            </a:extLst>
          </a:blip>
          <a:srcRect/>
          <a:stretch/>
        </p:blipFill>
        <p:spPr>
          <a:xfrm>
            <a:off x="60361" y="2363724"/>
            <a:ext cx="12071277" cy="2924372"/>
          </a:xfrm>
          <a:prstGeom prst="rect">
            <a:avLst/>
          </a:prstGeom>
        </p:spPr>
      </p:pic>
    </p:spTree>
    <p:extLst>
      <p:ext uri="{BB962C8B-B14F-4D97-AF65-F5344CB8AC3E}">
        <p14:creationId xmlns:p14="http://schemas.microsoft.com/office/powerpoint/2010/main" xmlns="" val="41701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07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2"/>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th.mp3" descr="math.mp3">
            <a:hlinkClick r:id="" action="ppaction://media"/>
            <a:extLst>
              <a:ext uri="{FF2B5EF4-FFF2-40B4-BE49-F238E27FC236}">
                <a16:creationId xmlns:a16="http://schemas.microsoft.com/office/drawing/2014/main" xmlns="" id="{526F4B2A-8124-6A46-7491-533C89373638}"/>
              </a:ext>
            </a:extLst>
          </p:cNvPr>
          <p:cNvPicPr>
            <a:picLocks noChangeAspect="1"/>
          </p:cNvPicPr>
          <p:nvPr>
            <a:videoFile r:link="rId1"/>
            <p:extLst>
              <p:ext uri="{DAA4B4D4-6D71-4841-9C94-3DE7FCFB9230}">
                <p14:media xmlns:p14="http://schemas.microsoft.com/office/powerpoint/2010/main" xmlns="" r:embed="rId3"/>
              </p:ext>
            </p:extLst>
          </p:nvPr>
        </p:nvPicPr>
        <p:blipFill>
          <a:blip r:embed="rId4"/>
          <a:stretch>
            <a:fillRect/>
          </a:stretch>
        </p:blipFill>
        <p:spPr>
          <a:xfrm>
            <a:off x="5145590" y="3115198"/>
            <a:ext cx="812800" cy="812800"/>
          </a:xfrm>
          <a:prstGeom prst="rect">
            <a:avLst/>
          </a:prstGeom>
        </p:spPr>
      </p:pic>
      <p:sp>
        <p:nvSpPr>
          <p:cNvPr id="10" name="TextBox 9">
            <a:extLst>
              <a:ext uri="{FF2B5EF4-FFF2-40B4-BE49-F238E27FC236}">
                <a16:creationId xmlns:a16="http://schemas.microsoft.com/office/drawing/2014/main" xmlns="" id="{1C57EDF2-BB4D-F6EE-5B7F-71CB1BB9AD55}"/>
              </a:ext>
            </a:extLst>
          </p:cNvPr>
          <p:cNvSpPr txBox="1"/>
          <p:nvPr/>
        </p:nvSpPr>
        <p:spPr>
          <a:xfrm>
            <a:off x="8294221" y="973314"/>
            <a:ext cx="3628398" cy="369332"/>
          </a:xfrm>
          <a:prstGeom prst="rect">
            <a:avLst/>
          </a:prstGeom>
          <a:noFill/>
        </p:spPr>
        <p:txBody>
          <a:bodyPr wrap="square" rtlCol="0">
            <a:spAutoFit/>
          </a:bodyPr>
          <a:lstStyle/>
          <a:p>
            <a:r>
              <a:rPr lang="en-US" i="1" dirty="0">
                <a:solidFill>
                  <a:srgbClr val="FF0000"/>
                </a:solidFill>
              </a:rPr>
              <a:t>Click each picture to hear the sound.</a:t>
            </a:r>
          </a:p>
        </p:txBody>
      </p:sp>
      <p:sp>
        <p:nvSpPr>
          <p:cNvPr id="11" name="TextBox 10">
            <a:extLst>
              <a:ext uri="{FF2B5EF4-FFF2-40B4-BE49-F238E27FC236}">
                <a16:creationId xmlns:a16="http://schemas.microsoft.com/office/drawing/2014/main" xmlns="" id="{9B017E69-DF0B-A356-F936-70454D4AD6A2}"/>
              </a:ext>
            </a:extLst>
          </p:cNvPr>
          <p:cNvSpPr txBox="1"/>
          <p:nvPr/>
        </p:nvSpPr>
        <p:spPr>
          <a:xfrm>
            <a:off x="8115288" y="3030044"/>
            <a:ext cx="163095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3600" dirty="0">
                <a:solidFill>
                  <a:srgbClr val="0070C0"/>
                </a:solidFill>
              </a:rPr>
              <a:t>math</a:t>
            </a:r>
          </a:p>
        </p:txBody>
      </p:sp>
      <p:sp>
        <p:nvSpPr>
          <p:cNvPr id="12" name="TextBox 11">
            <a:extLst>
              <a:ext uri="{FF2B5EF4-FFF2-40B4-BE49-F238E27FC236}">
                <a16:creationId xmlns:a16="http://schemas.microsoft.com/office/drawing/2014/main" xmlns="" id="{2FC1854F-3CB6-82F7-57E5-66DBCD3FB063}"/>
              </a:ext>
            </a:extLst>
          </p:cNvPr>
          <p:cNvSpPr txBox="1"/>
          <p:nvPr/>
        </p:nvSpPr>
        <p:spPr>
          <a:xfrm>
            <a:off x="8206911" y="4398321"/>
            <a:ext cx="163095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dirty="0"/>
              <a:t>/</a:t>
            </a:r>
            <a:r>
              <a:rPr lang="en-US" dirty="0" err="1"/>
              <a:t>mæ</a:t>
            </a:r>
            <a:r>
              <a:rPr lang="el-GR" dirty="0"/>
              <a:t>θ/ </a:t>
            </a:r>
          </a:p>
          <a:p>
            <a:pPr algn="ctr"/>
            <a:r>
              <a:rPr lang="en-US" dirty="0" err="1"/>
              <a:t>môn</a:t>
            </a:r>
            <a:r>
              <a:rPr lang="en-US" dirty="0"/>
              <a:t> </a:t>
            </a:r>
            <a:r>
              <a:rPr lang="en-US" dirty="0" err="1"/>
              <a:t>toán</a:t>
            </a:r>
            <a:r>
              <a:rPr lang="en-US" dirty="0"/>
              <a:t> </a:t>
            </a:r>
          </a:p>
        </p:txBody>
      </p:sp>
      <p:sp>
        <p:nvSpPr>
          <p:cNvPr id="22" name="TextBox 21">
            <a:extLst>
              <a:ext uri="{FF2B5EF4-FFF2-40B4-BE49-F238E27FC236}">
                <a16:creationId xmlns:a16="http://schemas.microsoft.com/office/drawing/2014/main" xmlns="" id="{52F42F5B-6DC0-99CB-EB85-6E6AE35CFB65}"/>
              </a:ext>
            </a:extLst>
          </p:cNvPr>
          <p:cNvSpPr txBox="1"/>
          <p:nvPr/>
        </p:nvSpPr>
        <p:spPr>
          <a:xfrm>
            <a:off x="9059207" y="575101"/>
            <a:ext cx="1913593" cy="369332"/>
          </a:xfrm>
          <a:prstGeom prst="rect">
            <a:avLst/>
          </a:prstGeom>
          <a:noFill/>
        </p:spPr>
        <p:txBody>
          <a:bodyPr wrap="square" rtlCol="0">
            <a:spAutoFit/>
          </a:bodyPr>
          <a:lstStyle/>
          <a:p>
            <a:r>
              <a:rPr lang="en-US" i="1" dirty="0">
                <a:solidFill>
                  <a:srgbClr val="FF0000"/>
                </a:solidFill>
              </a:rPr>
              <a:t>Listen and repeat.</a:t>
            </a:r>
          </a:p>
        </p:txBody>
      </p:sp>
      <p:pic>
        <p:nvPicPr>
          <p:cNvPr id="5" name="Picture 4" descr="Graphical user interface&#10;&#10;Description automatically generated">
            <a:extLst>
              <a:ext uri="{FF2B5EF4-FFF2-40B4-BE49-F238E27FC236}">
                <a16:creationId xmlns:a16="http://schemas.microsoft.com/office/drawing/2014/main" xmlns="" id="{7909FB5B-D574-0867-3732-ED26F90ADDAB}"/>
              </a:ext>
            </a:extLst>
          </p:cNvPr>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2604304" y="1393108"/>
            <a:ext cx="4537276" cy="4661927"/>
          </a:xfrm>
          <a:prstGeom prst="rect">
            <a:avLst/>
          </a:prstGeom>
        </p:spPr>
      </p:pic>
      <p:pic>
        <p:nvPicPr>
          <p:cNvPr id="3" name="Picture 2">
            <a:extLst>
              <a:ext uri="{FF2B5EF4-FFF2-40B4-BE49-F238E27FC236}">
                <a16:creationId xmlns:a16="http://schemas.microsoft.com/office/drawing/2014/main" xmlns="" id="{795F639A-08F0-1EE8-3CB0-C93BE1A76A53}"/>
              </a:ext>
            </a:extLst>
          </p:cNvPr>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400586" y="421380"/>
            <a:ext cx="6146800" cy="736600"/>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xmlns="" val="214893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0"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endCondLst>
                    <p:cond evt="onStopAudio" delay="0">
                      <p:tgtEl>
                        <p:sldTgt/>
                      </p:tgtEl>
                    </p:cond>
                  </p:endCondLst>
                </p:cTn>
                <p:tgtEl>
                  <p:spTgt spid="6"/>
                </p:tgtEl>
              </p:cMediaNode>
            </p:video>
          </p:childTnLst>
        </p:cTn>
      </p:par>
    </p:tnLst>
    <p:bldLst>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6678</TotalTime>
  <Words>589</Words>
  <Application>Microsoft Office PowerPoint</Application>
  <PresentationFormat>Custom</PresentationFormat>
  <Paragraphs>136</Paragraphs>
  <Slides>44</Slides>
  <Notes>2</Notes>
  <HiddenSlides>0</HiddenSlides>
  <MMClips>16</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142</cp:revision>
  <dcterms:created xsi:type="dcterms:W3CDTF">2020-12-08T03:17:05Z</dcterms:created>
  <dcterms:modified xsi:type="dcterms:W3CDTF">2023-11-27T22:05:27Z</dcterms:modified>
</cp:coreProperties>
</file>