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media1.wav" ContentType="audio/x-wav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0" r:id="rId3"/>
    <p:sldId id="267" r:id="rId4"/>
    <p:sldId id="268" r:id="rId5"/>
    <p:sldId id="314" r:id="rId6"/>
    <p:sldId id="534" r:id="rId7"/>
    <p:sldId id="536" r:id="rId8"/>
    <p:sldId id="538" r:id="rId9"/>
    <p:sldId id="539" r:id="rId10"/>
    <p:sldId id="270" r:id="rId11"/>
    <p:sldId id="277" r:id="rId12"/>
    <p:sldId id="279" r:id="rId13"/>
    <p:sldId id="273" r:id="rId14"/>
    <p:sldId id="274" r:id="rId15"/>
    <p:sldId id="276" r:id="rId16"/>
    <p:sldId id="566" r:id="rId17"/>
    <p:sldId id="285" r:id="rId18"/>
    <p:sldId id="278" r:id="rId19"/>
    <p:sldId id="540" r:id="rId20"/>
    <p:sldId id="542" r:id="rId21"/>
    <p:sldId id="543" r:id="rId22"/>
    <p:sldId id="544" r:id="rId23"/>
    <p:sldId id="545" r:id="rId24"/>
    <p:sldId id="567" r:id="rId25"/>
    <p:sldId id="568" r:id="rId26"/>
    <p:sldId id="569" r:id="rId27"/>
    <p:sldId id="550" r:id="rId28"/>
    <p:sldId id="570" r:id="rId29"/>
    <p:sldId id="571" r:id="rId30"/>
    <p:sldId id="572" r:id="rId31"/>
    <p:sldId id="280" r:id="rId32"/>
    <p:sldId id="554" r:id="rId33"/>
    <p:sldId id="573" r:id="rId34"/>
    <p:sldId id="574" r:id="rId35"/>
    <p:sldId id="575" r:id="rId36"/>
    <p:sldId id="284" r:id="rId37"/>
    <p:sldId id="553" r:id="rId38"/>
    <p:sldId id="293" r:id="rId39"/>
    <p:sldId id="576" r:id="rId40"/>
    <p:sldId id="294" r:id="rId41"/>
    <p:sldId id="295" r:id="rId42"/>
    <p:sldId id="296" r:id="rId43"/>
    <p:sldId id="30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86910" autoAdjust="0"/>
  </p:normalViewPr>
  <p:slideViewPr>
    <p:cSldViewPr snapToGrid="0">
      <p:cViewPr varScale="1">
        <p:scale>
          <a:sx n="57" d="100"/>
          <a:sy n="57" d="100"/>
        </p:scale>
        <p:origin x="-10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4369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2065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163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Listen. </a:t>
            </a:r>
          </a:p>
          <a:p>
            <a:r>
              <a:rPr lang="en-US" dirty="0"/>
              <a:t>2. Listen and chant.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189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say</a:t>
            </a:r>
          </a:p>
          <a:p>
            <a:r>
              <a:rPr lang="en-US" dirty="0"/>
              <a:t>Violin</a:t>
            </a:r>
          </a:p>
          <a:p>
            <a:r>
              <a:rPr lang="en-US" dirty="0"/>
              <a:t>Watch</a:t>
            </a:r>
          </a:p>
          <a:p>
            <a:r>
              <a:rPr lang="en-US" dirty="0"/>
              <a:t>Why</a:t>
            </a:r>
          </a:p>
          <a:p>
            <a:r>
              <a:rPr lang="en-US" dirty="0"/>
              <a:t>Volleyball</a:t>
            </a:r>
          </a:p>
          <a:p>
            <a:r>
              <a:rPr lang="en-US" dirty="0"/>
              <a:t>Living room</a:t>
            </a:r>
          </a:p>
          <a:p>
            <a:r>
              <a:rPr lang="en-US" dirty="0"/>
              <a:t>Wheel</a:t>
            </a:r>
          </a:p>
          <a:p>
            <a:r>
              <a:rPr lang="en-US" dirty="0"/>
              <a:t>Video games</a:t>
            </a:r>
          </a:p>
          <a:p>
            <a:r>
              <a:rPr lang="en-US" dirty="0"/>
              <a:t>Who</a:t>
            </a:r>
          </a:p>
          <a:p>
            <a:r>
              <a:rPr lang="en-US" dirty="0"/>
              <a:t>Water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890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say</a:t>
            </a:r>
          </a:p>
          <a:p>
            <a:r>
              <a:rPr lang="en-US" dirty="0"/>
              <a:t>Violin</a:t>
            </a:r>
          </a:p>
          <a:p>
            <a:r>
              <a:rPr lang="en-US" dirty="0"/>
              <a:t>television</a:t>
            </a:r>
          </a:p>
          <a:p>
            <a:r>
              <a:rPr lang="en-US" dirty="0"/>
              <a:t>Volleyball</a:t>
            </a:r>
          </a:p>
          <a:p>
            <a:r>
              <a:rPr lang="en-US" dirty="0"/>
              <a:t>Malaysia</a:t>
            </a:r>
          </a:p>
          <a:p>
            <a:r>
              <a:rPr lang="en-US" dirty="0"/>
              <a:t>Kitchen</a:t>
            </a:r>
          </a:p>
          <a:p>
            <a:r>
              <a:rPr lang="en-US" dirty="0"/>
              <a:t>usual</a:t>
            </a:r>
          </a:p>
          <a:p>
            <a:r>
              <a:rPr lang="en-US" dirty="0"/>
              <a:t>leisure</a:t>
            </a:r>
          </a:p>
          <a:p>
            <a:r>
              <a:rPr lang="en-US" dirty="0"/>
              <a:t>wash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0441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 Ss to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4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2563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41694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16795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09316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7855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10562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21873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53147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69836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72516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5489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593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058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58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Lesson </a:t>
            </a:r>
            <a:r>
              <a:rPr lang="en-US" b="0" dirty="0" smtClean="0">
                <a:solidFill>
                  <a:schemeClr val="bg1"/>
                </a:solidFill>
              </a:rPr>
              <a:t>2.2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9" r:id="rId14"/>
    <p:sldLayoutId id="2147483671" r:id="rId15"/>
    <p:sldLayoutId id="2147483674" r:id="rId16"/>
    <p:sldLayoutId id="2147483675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5" r:id="rId23"/>
    <p:sldLayoutId id="2147483686" r:id="rId24"/>
    <p:sldLayoutId id="2147483694" r:id="rId25"/>
    <p:sldLayoutId id="2147483695" r:id="rId26"/>
    <p:sldLayoutId id="2147483701" r:id="rId2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8.mp3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9.mp3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0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10.mp3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0.xml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microsoft.com/office/2007/relationships/media" Target="../media/media10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0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microsoft.com/office/2007/relationships/media" Target="../media/media10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10.mp3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video" Target="NULL" TargetMode="External"/><Relationship Id="rId6" Type="http://schemas.microsoft.com/office/2007/relationships/media" Target="../media/media10.mp3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video" Target="NULL" TargetMode="External"/><Relationship Id="rId6" Type="http://schemas.microsoft.com/office/2007/relationships/media" Target="../media/media10.mp3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video" Target="NULL" TargetMode="External"/><Relationship Id="rId6" Type="http://schemas.microsoft.com/office/2007/relationships/media" Target="../media/media10.mp3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video" Target="NULL" TargetMode="External"/><Relationship Id="rId6" Type="http://schemas.microsoft.com/office/2007/relationships/media" Target="../media/media10.mp3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11.mp3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" Type="http://schemas.openxmlformats.org/officeDocument/2006/relationships/video" Target="NULL" TargetMode="External"/><Relationship Id="rId6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" Type="http://schemas.openxmlformats.org/officeDocument/2006/relationships/video" Target="NULL" TargetMode="External"/><Relationship Id="rId6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media" Target="../media/media4.mp3"/><Relationship Id="rId3" Type="http://schemas.openxmlformats.org/officeDocument/2006/relationships/notesSlide" Target="../notesSlides/notesSlide1.xml"/><Relationship Id="rId7" Type="http://schemas.microsoft.com/office/2007/relationships/media" Target="../media/media1.wav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microsoft.com/office/2007/relationships/media" Target="../media/media3.mp3"/><Relationship Id="rId5" Type="http://schemas.openxmlformats.org/officeDocument/2006/relationships/image" Target="../media/image5.png"/><Relationship Id="rId10" Type="http://schemas.microsoft.com/office/2007/relationships/media" Target="../media/media2.mp3"/><Relationship Id="rId4" Type="http://schemas.openxmlformats.org/officeDocument/2006/relationships/audio" Target="../media/audio1.wav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media" Target="../media/media5.mp3"/><Relationship Id="rId3" Type="http://schemas.openxmlformats.org/officeDocument/2006/relationships/notesSlide" Target="../notesSlides/notesSlide2.xml"/><Relationship Id="rId7" Type="http://schemas.microsoft.com/office/2007/relationships/media" Target="../media/media1.wav"/><Relationship Id="rId12" Type="http://schemas.microsoft.com/office/2007/relationships/media" Target="../media/media4.mp3"/><Relationship Id="rId2" Type="http://schemas.openxmlformats.org/officeDocument/2006/relationships/slideLayout" Target="../slideLayouts/slideLayout2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microsoft.com/office/2007/relationships/media" Target="../media/media3.mp3"/><Relationship Id="rId4" Type="http://schemas.openxmlformats.org/officeDocument/2006/relationships/audio" Target="../media/audio1.wav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media" Target="../media/media4.mp3"/><Relationship Id="rId3" Type="http://schemas.openxmlformats.org/officeDocument/2006/relationships/notesSlide" Target="../notesSlides/notesSlide3.xml"/><Relationship Id="rId7" Type="http://schemas.microsoft.com/office/2007/relationships/media" Target="../media/media1.wav"/><Relationship Id="rId12" Type="http://schemas.microsoft.com/office/2007/relationships/media" Target="../media/media7.mp3"/><Relationship Id="rId2" Type="http://schemas.openxmlformats.org/officeDocument/2006/relationships/slideLayout" Target="../slideLayouts/slideLayout2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microsoft.com/office/2007/relationships/media" Target="../media/media6.mp3"/><Relationship Id="rId4" Type="http://schemas.openxmlformats.org/officeDocument/2006/relationships/audio" Target="../media/audio1.wav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D2BF23-7F57-4716-891A-CB0D044236D8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2.2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7680" y="254924"/>
            <a:ext cx="303276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TEACHER: Le </a:t>
            </a:r>
            <a:r>
              <a:rPr lang="en-US" dirty="0" err="1" smtClean="0"/>
              <a:t>Thi</a:t>
            </a:r>
            <a:r>
              <a:rPr lang="en-US" dirty="0" smtClean="0"/>
              <a:t> </a:t>
            </a:r>
            <a:r>
              <a:rPr lang="en-US" dirty="0" err="1" smtClean="0"/>
              <a:t>Hau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6600" i="1" dirty="0"/>
              <a:t>/w/</a:t>
            </a:r>
          </a:p>
          <a:p>
            <a:pPr algn="ctr"/>
            <a:r>
              <a:rPr lang="en-US" sz="6600" i="1" dirty="0"/>
              <a:t>/ʒ/</a:t>
            </a:r>
          </a:p>
        </p:txBody>
      </p:sp>
    </p:spTree>
    <p:extLst>
      <p:ext uri="{BB962C8B-B14F-4D97-AF65-F5344CB8AC3E}">
        <p14:creationId xmlns:p14="http://schemas.microsoft.com/office/powerpoint/2010/main" xmlns="" val="269326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560" y="373812"/>
            <a:ext cx="8842362" cy="5894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3146" y="405384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3A72AA-0CB3-477E-B6AD-81C6E3231DBC}"/>
              </a:ext>
            </a:extLst>
          </p:cNvPr>
          <p:cNvSpPr/>
          <p:nvPr/>
        </p:nvSpPr>
        <p:spPr>
          <a:xfrm>
            <a:off x="2827638" y="4859685"/>
            <a:ext cx="4238368" cy="642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0070C0"/>
                </a:solidFill>
              </a:rPr>
              <a:t>w, w, watch, walk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8BB970-0F35-47F0-8627-B9FEF5161707}"/>
              </a:ext>
            </a:extLst>
          </p:cNvPr>
          <p:cNvSpPr/>
          <p:nvPr/>
        </p:nvSpPr>
        <p:spPr>
          <a:xfrm>
            <a:off x="2827638" y="5787221"/>
            <a:ext cx="4238368" cy="642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0070C0"/>
                </a:solidFill>
              </a:rPr>
              <a:t>ʒ, ʒ, television, Malaysia</a:t>
            </a:r>
            <a:endParaRPr lang="en-US" sz="3000" i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258FF8-27BB-421F-8788-F1916896F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56" y="3997411"/>
            <a:ext cx="2375803" cy="2168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01C1CC9-8602-4914-B1B6-20437F3CC2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96"/>
          <a:stretch/>
        </p:blipFill>
        <p:spPr>
          <a:xfrm>
            <a:off x="531340" y="353439"/>
            <a:ext cx="10204589" cy="3508950"/>
          </a:xfrm>
          <a:prstGeom prst="rect">
            <a:avLst/>
          </a:prstGeom>
        </p:spPr>
      </p:pic>
      <p:pic>
        <p:nvPicPr>
          <p:cNvPr id="14" name="CD2 TRACK 09">
            <a:hlinkClick r:id="" action="ppaction://media"/>
            <a:extLst>
              <a:ext uri="{FF2B5EF4-FFF2-40B4-BE49-F238E27FC236}">
                <a16:creationId xmlns:a16="http://schemas.microsoft.com/office/drawing/2014/main" xmlns="" id="{6271456F-2F4B-4FF3-8200-48DBAE920E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16552.562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14771" y="4977760"/>
            <a:ext cx="406400" cy="406400"/>
          </a:xfrm>
          <a:prstGeom prst="rect">
            <a:avLst/>
          </a:prstGeom>
        </p:spPr>
      </p:pic>
      <p:pic>
        <p:nvPicPr>
          <p:cNvPr id="1026" name="Picture 2" descr="Consonant sound /ʒ/ as in &quot;vision&quot; | American English pronunciation">
            <a:extLst>
              <a:ext uri="{FF2B5EF4-FFF2-40B4-BE49-F238E27FC236}">
                <a16:creationId xmlns:a16="http://schemas.microsoft.com/office/drawing/2014/main" xmlns="" id="{09DF0037-1FED-4CAE-A714-878BB73C8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24162" y="390619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4F62FE8-DC45-4499-8673-94B26A25850C}"/>
              </a:ext>
            </a:extLst>
          </p:cNvPr>
          <p:cNvSpPr txBox="1"/>
          <p:nvPr/>
        </p:nvSpPr>
        <p:spPr>
          <a:xfrm>
            <a:off x="10553022" y="6029662"/>
            <a:ext cx="540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/ʒ/</a:t>
            </a:r>
          </a:p>
        </p:txBody>
      </p:sp>
      <p:pic>
        <p:nvPicPr>
          <p:cNvPr id="16" name="CD2 TRACK 09">
            <a:hlinkClick r:id="" action="ppaction://media"/>
            <a:extLst>
              <a:ext uri="{FF2B5EF4-FFF2-40B4-BE49-F238E27FC236}">
                <a16:creationId xmlns:a16="http://schemas.microsoft.com/office/drawing/2014/main" xmlns="" id="{24487866-18EF-4E24-94AC-ADB410F894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6054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07477" y="5951143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4BB284-C3BA-44AA-8051-63C163EAA537}"/>
              </a:ext>
            </a:extLst>
          </p:cNvPr>
          <p:cNvSpPr txBox="1"/>
          <p:nvPr/>
        </p:nvSpPr>
        <p:spPr>
          <a:xfrm>
            <a:off x="2963522" y="4537434"/>
            <a:ext cx="410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words to hear the sound</a:t>
            </a:r>
          </a:p>
        </p:txBody>
      </p:sp>
    </p:spTree>
    <p:extLst>
      <p:ext uri="{BB962C8B-B14F-4D97-AF65-F5344CB8AC3E}">
        <p14:creationId xmlns:p14="http://schemas.microsoft.com/office/powerpoint/2010/main" xmlns="" val="773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E7FBBC-4765-4691-9211-460B1A5961D5}"/>
              </a:ext>
            </a:extLst>
          </p:cNvPr>
          <p:cNvSpPr txBox="1"/>
          <p:nvPr/>
        </p:nvSpPr>
        <p:spPr>
          <a:xfrm>
            <a:off x="2096399" y="3474806"/>
            <a:ext cx="696110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Is Alfie watching television?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64C286-7C22-492B-B1D0-4E40A9D0848B}"/>
              </a:ext>
            </a:extLst>
          </p:cNvPr>
          <p:cNvSpPr txBox="1"/>
          <p:nvPr/>
        </p:nvSpPr>
        <p:spPr>
          <a:xfrm>
            <a:off x="2504175" y="4231969"/>
            <a:ext cx="216668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Yes, he is.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D14DCB-3392-41F1-BB7D-504AAE48A898}"/>
              </a:ext>
            </a:extLst>
          </p:cNvPr>
          <p:cNvSpPr txBox="1"/>
          <p:nvPr/>
        </p:nvSpPr>
        <p:spPr>
          <a:xfrm>
            <a:off x="3397978" y="4989132"/>
            <a:ext cx="56595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Is Lucy watching television?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F7174F-6907-4BEA-A298-AC41016B4220}"/>
              </a:ext>
            </a:extLst>
          </p:cNvPr>
          <p:cNvSpPr txBox="1"/>
          <p:nvPr/>
        </p:nvSpPr>
        <p:spPr>
          <a:xfrm>
            <a:off x="3521244" y="5776978"/>
            <a:ext cx="778518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No, she isn't. She's walking to the store.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AD21A6-4C04-4F29-A795-C81513C0B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66" y="503271"/>
            <a:ext cx="10305570" cy="2900777"/>
          </a:xfrm>
          <a:prstGeom prst="rect">
            <a:avLst/>
          </a:prstGeom>
        </p:spPr>
      </p:pic>
      <p:pic>
        <p:nvPicPr>
          <p:cNvPr id="6" name="CD2 TRACK 10">
            <a:hlinkClick r:id="" action="ppaction://media"/>
            <a:extLst>
              <a:ext uri="{FF2B5EF4-FFF2-40B4-BE49-F238E27FC236}">
                <a16:creationId xmlns:a16="http://schemas.microsoft.com/office/drawing/2014/main" xmlns="" id="{992A3655-B3EE-4F9F-BFE9-19F3CC347B4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904307" y="816137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2D892B4-C1AB-494F-8D29-30C0D9DDE036}"/>
              </a:ext>
            </a:extLst>
          </p:cNvPr>
          <p:cNvSpPr txBox="1"/>
          <p:nvPr/>
        </p:nvSpPr>
        <p:spPr>
          <a:xfrm>
            <a:off x="801090" y="376047"/>
            <a:ext cx="579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xmlns="" val="162125476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5D06F4-4464-45BC-ADD9-7B5019AD8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9879"/>
            <a:ext cx="2047103" cy="251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4B6929-890B-474B-99BD-71902BDF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4897" y="4344612"/>
            <a:ext cx="2047103" cy="2513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F6C169-42A6-4BEA-958A-059D72C33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4896" y="399879"/>
            <a:ext cx="2047103" cy="2513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8C78EB-F5D8-4ABA-BB2B-FE98725B5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5416" y="2032593"/>
            <a:ext cx="3517557" cy="431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8D732C-B678-453B-939A-B1CDB6131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927067"/>
            <a:ext cx="2047103" cy="2513388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5A7FCD6A-A1DB-4250-8E94-880DAA1737BA}"/>
              </a:ext>
            </a:extLst>
          </p:cNvPr>
          <p:cNvSpPr/>
          <p:nvPr/>
        </p:nvSpPr>
        <p:spPr>
          <a:xfrm>
            <a:off x="3320877" y="890454"/>
            <a:ext cx="5550244" cy="1259621"/>
          </a:xfrm>
          <a:prstGeom prst="wedgeRectCallout">
            <a:avLst>
              <a:gd name="adj1" fmla="val 1786"/>
              <a:gd name="adj2" fmla="val 77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Listen. Hop and repeat when you hear /</a:t>
            </a:r>
            <a:r>
              <a:rPr lang="en-US" sz="3000" dirty="0">
                <a:solidFill>
                  <a:srgbClr val="00B050"/>
                </a:solidFill>
              </a:rPr>
              <a:t>W</a:t>
            </a:r>
            <a:r>
              <a:rPr lang="en-US" sz="3000" dirty="0">
                <a:solidFill>
                  <a:srgbClr val="FF0000"/>
                </a:solidFill>
              </a:rPr>
              <a:t>/  sound.</a:t>
            </a:r>
          </a:p>
        </p:txBody>
      </p:sp>
    </p:spTree>
    <p:extLst>
      <p:ext uri="{BB962C8B-B14F-4D97-AF65-F5344CB8AC3E}">
        <p14:creationId xmlns:p14="http://schemas.microsoft.com/office/powerpoint/2010/main" xmlns="" val="21344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5D06F4-4464-45BC-ADD9-7B5019AD8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9879"/>
            <a:ext cx="2047103" cy="251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4B6929-890B-474B-99BD-71902BDF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4897" y="4344612"/>
            <a:ext cx="2047103" cy="2513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F6C169-42A6-4BEA-958A-059D72C33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4896" y="399879"/>
            <a:ext cx="2047103" cy="2513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8C78EB-F5D8-4ABA-BB2B-FE98725B5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5416" y="2032593"/>
            <a:ext cx="3517557" cy="431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8D732C-B678-453B-939A-B1CDB6131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927067"/>
            <a:ext cx="2047103" cy="2513388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5A7FCD6A-A1DB-4250-8E94-880DAA1737BA}"/>
              </a:ext>
            </a:extLst>
          </p:cNvPr>
          <p:cNvSpPr/>
          <p:nvPr/>
        </p:nvSpPr>
        <p:spPr>
          <a:xfrm>
            <a:off x="3320877" y="890454"/>
            <a:ext cx="5550244" cy="1259621"/>
          </a:xfrm>
          <a:prstGeom prst="wedgeRectCallout">
            <a:avLst>
              <a:gd name="adj1" fmla="val 1786"/>
              <a:gd name="adj2" fmla="val 77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Listen. Hop and repeat when you hear /</a:t>
            </a:r>
            <a:r>
              <a:rPr lang="en-US" sz="3200" i="1" dirty="0">
                <a:solidFill>
                  <a:srgbClr val="00B050"/>
                </a:solidFill>
              </a:rPr>
              <a:t>ʒ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000" dirty="0">
                <a:solidFill>
                  <a:srgbClr val="FF0000"/>
                </a:solidFill>
              </a:rPr>
              <a:t> sound.</a:t>
            </a:r>
          </a:p>
        </p:txBody>
      </p:sp>
    </p:spTree>
    <p:extLst>
      <p:ext uri="{BB962C8B-B14F-4D97-AF65-F5344CB8AC3E}">
        <p14:creationId xmlns:p14="http://schemas.microsoft.com/office/powerpoint/2010/main" xmlns="" val="98784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400" y="476464"/>
            <a:ext cx="8867888" cy="5873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29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9CE00D6-9531-4EE2-B7A2-DECB091C6CAA}"/>
              </a:ext>
            </a:extLst>
          </p:cNvPr>
          <p:cNvSpPr txBox="1"/>
          <p:nvPr/>
        </p:nvSpPr>
        <p:spPr>
          <a:xfrm>
            <a:off x="0" y="543698"/>
            <a:ext cx="5424616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FF"/>
                </a:solidFill>
                <a:latin typeface="Arial Black" panose="020B0A04020102020204" pitchFamily="34" charset="0"/>
              </a:rPr>
              <a:t>BEFORE YOU LISTEN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56F4E2-A1C5-4781-8433-0605E690D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17" b="12869"/>
          <a:stretch/>
        </p:blipFill>
        <p:spPr>
          <a:xfrm>
            <a:off x="3719383" y="1507525"/>
            <a:ext cx="4973180" cy="46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165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1F9E38B3-7CF5-4B16-A970-16FB64225E85}"/>
              </a:ext>
            </a:extLst>
          </p:cNvPr>
          <p:cNvSpPr/>
          <p:nvPr/>
        </p:nvSpPr>
        <p:spPr>
          <a:xfrm>
            <a:off x="308919" y="789445"/>
            <a:ext cx="3146025" cy="117389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Where are Tom and Ben?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A0A23A02-753F-44D4-8D81-71075A58FE97}"/>
              </a:ext>
            </a:extLst>
          </p:cNvPr>
          <p:cNvSpPr/>
          <p:nvPr/>
        </p:nvSpPr>
        <p:spPr>
          <a:xfrm>
            <a:off x="308918" y="3277272"/>
            <a:ext cx="3146025" cy="117389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What are they doing?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A68651-025B-421E-9DEC-28DBC1B1B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314" y="542522"/>
            <a:ext cx="8364117" cy="57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88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398937" y="149781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405154" y="394663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410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xmlns="" id="{8D02FF2E-AACD-443D-A623-924D7BE41C6C}"/>
              </a:ext>
            </a:extLst>
          </p:cNvPr>
          <p:cNvSpPr/>
          <p:nvPr/>
        </p:nvSpPr>
        <p:spPr>
          <a:xfrm>
            <a:off x="345989" y="926757"/>
            <a:ext cx="2854411" cy="1544594"/>
          </a:xfrm>
          <a:prstGeom prst="wedgeRectCallout">
            <a:avLst>
              <a:gd name="adj1" fmla="val 38742"/>
              <a:gd name="adj2" fmla="val 6338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is Lucy doing?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CBD75E-CCBB-4728-83EB-B6C66D9CE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788" y="785443"/>
            <a:ext cx="8402223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504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235C3523-3F41-469B-91E6-94215841ECC1}"/>
              </a:ext>
            </a:extLst>
          </p:cNvPr>
          <p:cNvSpPr/>
          <p:nvPr/>
        </p:nvSpPr>
        <p:spPr>
          <a:xfrm>
            <a:off x="128069" y="1050324"/>
            <a:ext cx="2854411" cy="117389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What’s Nick doing?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57A7A8-0F2F-408B-A4FC-61EB08B6F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598" y="1754372"/>
            <a:ext cx="8521078" cy="422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6910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xmlns="" id="{E291AD75-6EA3-4899-A477-F2E327DE17FD}"/>
              </a:ext>
            </a:extLst>
          </p:cNvPr>
          <p:cNvSpPr/>
          <p:nvPr/>
        </p:nvSpPr>
        <p:spPr>
          <a:xfrm>
            <a:off x="436988" y="1123701"/>
            <a:ext cx="3381250" cy="1347651"/>
          </a:xfrm>
          <a:prstGeom prst="wedgeRectCallout">
            <a:avLst>
              <a:gd name="adj1" fmla="val 50431"/>
              <a:gd name="adj2" fmla="val 8565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Where is Mai?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42AB5A91-B04B-4D6C-9B12-DB27292F15D3}"/>
              </a:ext>
            </a:extLst>
          </p:cNvPr>
          <p:cNvSpPr/>
          <p:nvPr/>
        </p:nvSpPr>
        <p:spPr>
          <a:xfrm>
            <a:off x="436988" y="3429000"/>
            <a:ext cx="3381250" cy="1347651"/>
          </a:xfrm>
          <a:prstGeom prst="wedgeRectCallout">
            <a:avLst>
              <a:gd name="adj1" fmla="val 50431"/>
              <a:gd name="adj2" fmla="val 8565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is Mai doing?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FD14CF-9858-4731-B2FD-D1B7F30ED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266" y="980660"/>
            <a:ext cx="6920746" cy="517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903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B1DF7E-B107-4F86-84A8-9E2B8281B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2528"/>
            <a:ext cx="9440562" cy="1371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1A7B85-6E51-4319-B63A-33157B8C3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19" y="1705232"/>
            <a:ext cx="6866324" cy="4644639"/>
          </a:xfrm>
          <a:prstGeom prst="rect">
            <a:avLst/>
          </a:prstGeom>
        </p:spPr>
      </p:pic>
      <p:pic>
        <p:nvPicPr>
          <p:cNvPr id="7" name="CD2 TRACK 11">
            <a:hlinkClick r:id="" action="ppaction://media"/>
            <a:extLst>
              <a:ext uri="{FF2B5EF4-FFF2-40B4-BE49-F238E27FC236}">
                <a16:creationId xmlns:a16="http://schemas.microsoft.com/office/drawing/2014/main" xmlns="" id="{E681C7BC-11DD-408D-8B77-8263E8C484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87053.12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723953" y="885321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5C3C54-F96A-4D74-A902-7DE10116E64A}"/>
              </a:ext>
            </a:extLst>
          </p:cNvPr>
          <p:cNvSpPr txBox="1"/>
          <p:nvPr/>
        </p:nvSpPr>
        <p:spPr>
          <a:xfrm>
            <a:off x="6698372" y="1520566"/>
            <a:ext cx="579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xmlns="" val="14988943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B1DF7E-B107-4F86-84A8-9E2B8281B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056"/>
            <a:ext cx="9020434" cy="1310929"/>
          </a:xfrm>
          <a:prstGeom prst="rect">
            <a:avLst/>
          </a:prstGeom>
        </p:spPr>
      </p:pic>
      <p:pic>
        <p:nvPicPr>
          <p:cNvPr id="7" name="CD2 TRACK 11">
            <a:hlinkClick r:id="" action="ppaction://media"/>
            <a:extLst>
              <a:ext uri="{FF2B5EF4-FFF2-40B4-BE49-F238E27FC236}">
                <a16:creationId xmlns:a16="http://schemas.microsoft.com/office/drawing/2014/main" xmlns="" id="{E681C7BC-11DD-408D-8B77-8263E8C484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35890" end="58323.1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23953" y="885321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93217E-1F04-4949-B4F8-1F3A8225B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96949"/>
            <a:ext cx="7718855" cy="4857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2D1545-2A11-4A14-A9DF-5320EE0E6312}"/>
              </a:ext>
            </a:extLst>
          </p:cNvPr>
          <p:cNvSpPr txBox="1"/>
          <p:nvPr/>
        </p:nvSpPr>
        <p:spPr>
          <a:xfrm>
            <a:off x="7028444" y="1291721"/>
            <a:ext cx="579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xmlns="" val="332749148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B1DF7E-B107-4F86-84A8-9E2B8281B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89" y="452810"/>
            <a:ext cx="9094574" cy="1321704"/>
          </a:xfrm>
          <a:prstGeom prst="rect">
            <a:avLst/>
          </a:prstGeom>
        </p:spPr>
      </p:pic>
      <p:pic>
        <p:nvPicPr>
          <p:cNvPr id="7" name="CD2 TRACK 11">
            <a:hlinkClick r:id="" action="ppaction://media"/>
            <a:extLst>
              <a:ext uri="{FF2B5EF4-FFF2-40B4-BE49-F238E27FC236}">
                <a16:creationId xmlns:a16="http://schemas.microsoft.com/office/drawing/2014/main" xmlns="" id="{E681C7BC-11DD-408D-8B77-8263E8C484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70827" end="34614.1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23953" y="885321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B5FEED-13C3-4571-8C90-0D8E5CBBC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805" y="1869949"/>
            <a:ext cx="8521078" cy="4226298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xmlns="" id="{D6311E1E-4308-4FD4-94FD-7FCAC3ECC2F2}"/>
              </a:ext>
            </a:extLst>
          </p:cNvPr>
          <p:cNvSpPr/>
          <p:nvPr/>
        </p:nvSpPr>
        <p:spPr>
          <a:xfrm>
            <a:off x="617838" y="2255108"/>
            <a:ext cx="2325967" cy="90822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What’s Nick doing?</a:t>
            </a:r>
          </a:p>
        </p:txBody>
      </p:sp>
    </p:spTree>
    <p:extLst>
      <p:ext uri="{BB962C8B-B14F-4D97-AF65-F5344CB8AC3E}">
        <p14:creationId xmlns:p14="http://schemas.microsoft.com/office/powerpoint/2010/main" xmlns="" val="89154407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xmlns="" id="{E291AD75-6EA3-4899-A477-F2E327DE17FD}"/>
              </a:ext>
            </a:extLst>
          </p:cNvPr>
          <p:cNvSpPr/>
          <p:nvPr/>
        </p:nvSpPr>
        <p:spPr>
          <a:xfrm>
            <a:off x="685319" y="1914534"/>
            <a:ext cx="3381250" cy="1347651"/>
          </a:xfrm>
          <a:prstGeom prst="wedgeRectCallout">
            <a:avLst>
              <a:gd name="adj1" fmla="val 50431"/>
              <a:gd name="adj2" fmla="val 8565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Where is Mai?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42AB5A91-B04B-4D6C-9B12-DB27292F15D3}"/>
              </a:ext>
            </a:extLst>
          </p:cNvPr>
          <p:cNvSpPr/>
          <p:nvPr/>
        </p:nvSpPr>
        <p:spPr>
          <a:xfrm>
            <a:off x="726509" y="4386648"/>
            <a:ext cx="3381250" cy="1347651"/>
          </a:xfrm>
          <a:prstGeom prst="wedgeRectCallout">
            <a:avLst>
              <a:gd name="adj1" fmla="val 77109"/>
              <a:gd name="adj2" fmla="val 3522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is Mai doing?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FD14CF-9858-4731-B2FD-D1B7F30ED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260" y="1277883"/>
            <a:ext cx="6920746" cy="5177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46DA62-9FDC-460A-B142-91F33C084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02528"/>
            <a:ext cx="9440562" cy="1371986"/>
          </a:xfrm>
          <a:prstGeom prst="rect">
            <a:avLst/>
          </a:prstGeom>
        </p:spPr>
      </p:pic>
      <p:pic>
        <p:nvPicPr>
          <p:cNvPr id="8" name="CD2 TRACK 11">
            <a:hlinkClick r:id="" action="ppaction://media"/>
            <a:extLst>
              <a:ext uri="{FF2B5EF4-FFF2-40B4-BE49-F238E27FC236}">
                <a16:creationId xmlns:a16="http://schemas.microsoft.com/office/drawing/2014/main" xmlns="" id="{6DE8F640-46F6-45DE-946C-612DD642F0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87139" end="0.12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723953" y="8853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426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1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46562D-7F26-437C-BFBB-32E916F03187}"/>
              </a:ext>
            </a:extLst>
          </p:cNvPr>
          <p:cNvSpPr txBox="1"/>
          <p:nvPr/>
        </p:nvSpPr>
        <p:spPr>
          <a:xfrm>
            <a:off x="275966" y="4387969"/>
            <a:ext cx="2788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9D6387-2A71-4E46-BECB-0082F0332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26"/>
          <a:stretch/>
        </p:blipFill>
        <p:spPr>
          <a:xfrm>
            <a:off x="4094207" y="2386315"/>
            <a:ext cx="7760042" cy="4003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56A3F2B-A1D8-4A68-BCF8-69ED76407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9294"/>
            <a:ext cx="3608173" cy="2440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AC1B80E-69A8-4638-BC32-BF80A17EACF7}"/>
              </a:ext>
            </a:extLst>
          </p:cNvPr>
          <p:cNvSpPr/>
          <p:nvPr/>
        </p:nvSpPr>
        <p:spPr>
          <a:xfrm>
            <a:off x="6907427" y="4726523"/>
            <a:ext cx="2693773" cy="4756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6EC0ED-5FAE-45BD-B720-58C7AD8C9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6605"/>
            <a:ext cx="7105135" cy="985327"/>
          </a:xfrm>
          <a:prstGeom prst="rect">
            <a:avLst/>
          </a:prstGeom>
        </p:spPr>
      </p:pic>
      <p:pic>
        <p:nvPicPr>
          <p:cNvPr id="14" name="CD2 TRACK 11">
            <a:hlinkClick r:id="" action="ppaction://media"/>
            <a:extLst>
              <a:ext uri="{FF2B5EF4-FFF2-40B4-BE49-F238E27FC236}">
                <a16:creationId xmlns:a16="http://schemas.microsoft.com/office/drawing/2014/main" xmlns="" id="{3DFE0D12-0122-44B6-B905-88AE7AC63B7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end="85612.1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497045" y="1347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72472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6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46562D-7F26-437C-BFBB-32E916F03187}"/>
              </a:ext>
            </a:extLst>
          </p:cNvPr>
          <p:cNvSpPr txBox="1"/>
          <p:nvPr/>
        </p:nvSpPr>
        <p:spPr>
          <a:xfrm>
            <a:off x="275966" y="4387969"/>
            <a:ext cx="2788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6EC0ED-5FAE-45BD-B720-58C7AD8C9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605"/>
            <a:ext cx="7105135" cy="985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E443B0-F857-46C8-B357-E9B47A556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173" y="1790153"/>
            <a:ext cx="8585572" cy="40956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60F28DD-790C-4A09-B0BC-B93D4CB6A706}"/>
              </a:ext>
            </a:extLst>
          </p:cNvPr>
          <p:cNvSpPr/>
          <p:nvPr/>
        </p:nvSpPr>
        <p:spPr>
          <a:xfrm>
            <a:off x="8876828" y="3163330"/>
            <a:ext cx="2590242" cy="412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playing drums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4E5A66-C0C3-4FA0-B37B-AB866522D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88" y="1458272"/>
            <a:ext cx="3364785" cy="2117297"/>
          </a:xfrm>
          <a:prstGeom prst="rect">
            <a:avLst/>
          </a:prstGeom>
        </p:spPr>
      </p:pic>
      <p:pic>
        <p:nvPicPr>
          <p:cNvPr id="16" name="CD2 TRACK 11">
            <a:hlinkClick r:id="" action="ppaction://media"/>
            <a:extLst>
              <a:ext uri="{FF2B5EF4-FFF2-40B4-BE49-F238E27FC236}">
                <a16:creationId xmlns:a16="http://schemas.microsoft.com/office/drawing/2014/main" xmlns="" id="{BAB66A2B-272F-46C5-89C3-BF293DC4BE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35890" end="58323.1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632900" y="13837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707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46562D-7F26-437C-BFBB-32E916F03187}"/>
              </a:ext>
            </a:extLst>
          </p:cNvPr>
          <p:cNvSpPr txBox="1"/>
          <p:nvPr/>
        </p:nvSpPr>
        <p:spPr>
          <a:xfrm>
            <a:off x="275966" y="4387969"/>
            <a:ext cx="2788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6EC0ED-5FAE-45BD-B720-58C7AD8C9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605"/>
            <a:ext cx="7105135" cy="985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237490-0AD7-4FB2-832C-4D9D407E4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627" y="2754182"/>
            <a:ext cx="9326454" cy="35781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1192150-60CB-4046-A591-70BE447F7275}"/>
              </a:ext>
            </a:extLst>
          </p:cNvPr>
          <p:cNvSpPr/>
          <p:nvPr/>
        </p:nvSpPr>
        <p:spPr>
          <a:xfrm>
            <a:off x="7241059" y="4227786"/>
            <a:ext cx="2590242" cy="498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playing chess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3372F64-BA55-4470-8B02-0D0E927CD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9" y="1421932"/>
            <a:ext cx="3778664" cy="1874148"/>
          </a:xfrm>
          <a:prstGeom prst="rect">
            <a:avLst/>
          </a:prstGeom>
        </p:spPr>
      </p:pic>
      <p:pic>
        <p:nvPicPr>
          <p:cNvPr id="18" name="CD2 TRACK 11">
            <a:hlinkClick r:id="" action="ppaction://media"/>
            <a:extLst>
              <a:ext uri="{FF2B5EF4-FFF2-40B4-BE49-F238E27FC236}">
                <a16:creationId xmlns:a16="http://schemas.microsoft.com/office/drawing/2014/main" xmlns="" id="{7D20DDBC-51CE-4B51-B455-EDAC2821C0B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70827" end="34614.1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75159" y="14219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952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8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17966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0265" y="1221301"/>
            <a:ext cx="1083283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000" dirty="0"/>
              <a:t>pronounce the sounds /w/, and /</a:t>
            </a:r>
            <a:r>
              <a:rPr lang="en-US" sz="3000" i="1" dirty="0"/>
              <a:t>ʒ/</a:t>
            </a:r>
            <a:r>
              <a:rPr lang="en-US" sz="3000" dirty="0"/>
              <a:t>; and</a:t>
            </a:r>
            <a:r>
              <a:rPr lang="en-US" sz="3000" dirty="0">
                <a:ea typeface="Times New Roman" panose="02020603050405020304" pitchFamily="18" charset="0"/>
              </a:rPr>
              <a:t> practice </a:t>
            </a:r>
            <a:r>
              <a:rPr lang="en-US" sz="3000" dirty="0"/>
              <a:t>asking and answering what they are doing. </a:t>
            </a:r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70C0"/>
                </a:solidFill>
              </a:rPr>
              <a:t>Vocabulary: </a:t>
            </a:r>
            <a:r>
              <a:rPr lang="en-US" sz="3000" dirty="0">
                <a:solidFill>
                  <a:srgbClr val="0070C0"/>
                </a:solidFill>
              </a:rPr>
              <a:t>listen to music, watch television, play table tennis, do martial arts, skate, play chess.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Structure: </a:t>
            </a:r>
          </a:p>
          <a:p>
            <a:r>
              <a:rPr lang="en-US" sz="3000" dirty="0"/>
              <a:t>Is he </a:t>
            </a:r>
            <a:r>
              <a:rPr lang="en-US" sz="3000" dirty="0">
                <a:solidFill>
                  <a:srgbClr val="0070C0"/>
                </a:solidFill>
              </a:rPr>
              <a:t>playing chess?</a:t>
            </a:r>
          </a:p>
          <a:p>
            <a:r>
              <a:rPr lang="en-US" sz="3000" dirty="0">
                <a:solidFill>
                  <a:srgbClr val="0070C0"/>
                </a:solidFill>
              </a:rPr>
              <a:t> – </a:t>
            </a:r>
            <a:r>
              <a:rPr lang="en-US" sz="3000" dirty="0"/>
              <a:t>Yes, </a:t>
            </a:r>
            <a:r>
              <a:rPr lang="en-US" sz="3000" dirty="0">
                <a:solidFill>
                  <a:srgbClr val="0070C0"/>
                </a:solidFill>
              </a:rPr>
              <a:t>he is.</a:t>
            </a:r>
          </a:p>
          <a:p>
            <a:r>
              <a:rPr lang="en-US" sz="3000" dirty="0"/>
              <a:t>Are they </a:t>
            </a:r>
            <a:r>
              <a:rPr lang="en-US" sz="3000" dirty="0">
                <a:solidFill>
                  <a:srgbClr val="0070C0"/>
                </a:solidFill>
              </a:rPr>
              <a:t>doing martial arts?</a:t>
            </a:r>
          </a:p>
          <a:p>
            <a:r>
              <a:rPr lang="en-US" sz="3000" dirty="0">
                <a:solidFill>
                  <a:srgbClr val="0070C0"/>
                </a:solidFill>
              </a:rPr>
              <a:t> - </a:t>
            </a:r>
            <a:r>
              <a:rPr lang="en-US" sz="3000" dirty="0"/>
              <a:t>No, </a:t>
            </a:r>
            <a:r>
              <a:rPr lang="en-US" sz="3000" dirty="0">
                <a:solidFill>
                  <a:srgbClr val="0070C0"/>
                </a:solidFill>
              </a:rPr>
              <a:t>they aren’t. </a:t>
            </a:r>
            <a:r>
              <a:rPr lang="en-US" sz="3000" dirty="0"/>
              <a:t>They’re</a:t>
            </a:r>
            <a:r>
              <a:rPr lang="en-US" sz="3000" dirty="0">
                <a:solidFill>
                  <a:srgbClr val="0070C0"/>
                </a:solidFill>
              </a:rPr>
              <a:t> skating.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Phonics</a:t>
            </a:r>
            <a:r>
              <a:rPr lang="en-US" sz="3000" dirty="0">
                <a:solidFill>
                  <a:srgbClr val="0070C0"/>
                </a:solidFill>
              </a:rPr>
              <a:t>: </a:t>
            </a:r>
            <a:r>
              <a:rPr lang="en-US" sz="3000" i="1" dirty="0">
                <a:solidFill>
                  <a:srgbClr val="0070C0"/>
                </a:solidFill>
              </a:rPr>
              <a:t>/w/, watch, walk;</a:t>
            </a:r>
            <a:r>
              <a:rPr lang="en-US" sz="3000" i="1" dirty="0">
                <a:solidFill>
                  <a:srgbClr val="FF0000"/>
                </a:solidFill>
              </a:rPr>
              <a:t> </a:t>
            </a:r>
            <a:r>
              <a:rPr lang="en-US" sz="3000" i="1" dirty="0">
                <a:solidFill>
                  <a:srgbClr val="0070C0"/>
                </a:solidFill>
              </a:rPr>
              <a:t>/ʒ/, television, Malaysia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000" i="1" dirty="0">
                <a:solidFill>
                  <a:srgbClr val="0070C0"/>
                </a:solidFill>
              </a:rPr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46562D-7F26-437C-BFBB-32E916F03187}"/>
              </a:ext>
            </a:extLst>
          </p:cNvPr>
          <p:cNvSpPr txBox="1"/>
          <p:nvPr/>
        </p:nvSpPr>
        <p:spPr>
          <a:xfrm>
            <a:off x="275966" y="4387969"/>
            <a:ext cx="2788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6EC0ED-5FAE-45BD-B720-58C7AD8C9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605"/>
            <a:ext cx="7105135" cy="985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8782B9-E01D-44FB-9926-523642F63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193" y="1550085"/>
            <a:ext cx="7582456" cy="48850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3732320-5516-4A3B-88F5-CD5362141C05}"/>
              </a:ext>
            </a:extLst>
          </p:cNvPr>
          <p:cNvSpPr/>
          <p:nvPr/>
        </p:nvSpPr>
        <p:spPr>
          <a:xfrm>
            <a:off x="7562334" y="3743234"/>
            <a:ext cx="2780546" cy="498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doing martial </a:t>
            </a:r>
            <a:r>
              <a:rPr lang="en-US" sz="2500" dirty="0" smtClean="0">
                <a:solidFill>
                  <a:srgbClr val="FF0000"/>
                </a:solidFill>
              </a:rPr>
              <a:t>arts</a:t>
            </a:r>
            <a:endParaRPr lang="en-US" sz="25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9970899-88F7-4E43-A04D-CB2EE0683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34" y="1359790"/>
            <a:ext cx="3852535" cy="2882181"/>
          </a:xfrm>
          <a:prstGeom prst="rect">
            <a:avLst/>
          </a:prstGeom>
        </p:spPr>
      </p:pic>
      <p:pic>
        <p:nvPicPr>
          <p:cNvPr id="15" name="CD2 TRACK 11">
            <a:hlinkClick r:id="" action="ppaction://media"/>
            <a:extLst>
              <a:ext uri="{FF2B5EF4-FFF2-40B4-BE49-F238E27FC236}">
                <a16:creationId xmlns:a16="http://schemas.microsoft.com/office/drawing/2014/main" xmlns="" id="{78D220E6-6423-4813-9299-8261A4A2D4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87139" end="0.1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520803" y="12478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650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1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240" y="660400"/>
            <a:ext cx="8610600" cy="574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F6F8C3B-1F58-46E6-B7A0-917E6BDF0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26"/>
          <a:stretch/>
        </p:blipFill>
        <p:spPr>
          <a:xfrm>
            <a:off x="2055398" y="925635"/>
            <a:ext cx="10056284" cy="51879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1994DD8-46C7-47B4-9467-C9F55940A7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318" y="497681"/>
            <a:ext cx="2205315" cy="14917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346AEC6-263D-4FE2-A83F-D37BC1249CE6}"/>
              </a:ext>
            </a:extLst>
          </p:cNvPr>
          <p:cNvSpPr/>
          <p:nvPr/>
        </p:nvSpPr>
        <p:spPr>
          <a:xfrm>
            <a:off x="5693405" y="3045941"/>
            <a:ext cx="3376455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EF14911-0F14-452A-86B7-D77A7ED220F1}"/>
              </a:ext>
            </a:extLst>
          </p:cNvPr>
          <p:cNvSpPr/>
          <p:nvPr/>
        </p:nvSpPr>
        <p:spPr>
          <a:xfrm>
            <a:off x="4079317" y="4079295"/>
            <a:ext cx="5163537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456C3A6-EA58-48DB-AC55-16D8AB306ECE}"/>
              </a:ext>
            </a:extLst>
          </p:cNvPr>
          <p:cNvSpPr/>
          <p:nvPr/>
        </p:nvSpPr>
        <p:spPr>
          <a:xfrm>
            <a:off x="5949307" y="4612201"/>
            <a:ext cx="4306801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417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96B3FC2-57A3-463D-AD0E-B26A2D5E9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823" y="803346"/>
            <a:ext cx="11008177" cy="525130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346AEC6-263D-4FE2-A83F-D37BC1249CE6}"/>
              </a:ext>
            </a:extLst>
          </p:cNvPr>
          <p:cNvSpPr/>
          <p:nvPr/>
        </p:nvSpPr>
        <p:spPr>
          <a:xfrm>
            <a:off x="5532767" y="1957102"/>
            <a:ext cx="5575957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456C3A6-EA58-48DB-AC55-16D8AB306ECE}"/>
              </a:ext>
            </a:extLst>
          </p:cNvPr>
          <p:cNvSpPr/>
          <p:nvPr/>
        </p:nvSpPr>
        <p:spPr>
          <a:xfrm>
            <a:off x="6278820" y="3812639"/>
            <a:ext cx="5002899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D00AB3-AD97-4ECB-A06A-EDEFABB6AD1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318" y="556228"/>
            <a:ext cx="1792632" cy="11280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CB5E75B-952E-44ED-AD46-1D70BC3D2A41}"/>
              </a:ext>
            </a:extLst>
          </p:cNvPr>
          <p:cNvSpPr/>
          <p:nvPr/>
        </p:nvSpPr>
        <p:spPr>
          <a:xfrm>
            <a:off x="4943761" y="3169748"/>
            <a:ext cx="3681255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D7649E2-3CCB-40B0-A340-491706FC8213}"/>
              </a:ext>
            </a:extLst>
          </p:cNvPr>
          <p:cNvSpPr/>
          <p:nvPr/>
        </p:nvSpPr>
        <p:spPr>
          <a:xfrm>
            <a:off x="3477955" y="4433198"/>
            <a:ext cx="970477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16C1E8F-6A99-4974-9CBA-00EB3E8D670D}"/>
              </a:ext>
            </a:extLst>
          </p:cNvPr>
          <p:cNvSpPr/>
          <p:nvPr/>
        </p:nvSpPr>
        <p:spPr>
          <a:xfrm>
            <a:off x="8417935" y="2599993"/>
            <a:ext cx="2590242" cy="412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playing drums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EF14911-0F14-452A-86B7-D77A7ED220F1}"/>
              </a:ext>
            </a:extLst>
          </p:cNvPr>
          <p:cNvSpPr/>
          <p:nvPr/>
        </p:nvSpPr>
        <p:spPr>
          <a:xfrm>
            <a:off x="6278820" y="2577661"/>
            <a:ext cx="5163537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984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9" grpId="0" animBg="1"/>
      <p:bldP spid="10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08D48C-7143-4790-B2FB-0039F2FC10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059" y="454481"/>
            <a:ext cx="2322459" cy="115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BD07E7-1974-49C1-A570-E6B2B180E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59" y="1787201"/>
            <a:ext cx="12192000" cy="46163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BB892-1C88-449D-8429-17717C17E465}"/>
              </a:ext>
            </a:extLst>
          </p:cNvPr>
          <p:cNvSpPr/>
          <p:nvPr/>
        </p:nvSpPr>
        <p:spPr>
          <a:xfrm>
            <a:off x="5050854" y="3178776"/>
            <a:ext cx="5625384" cy="540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EB3E10-E8BC-49BC-96A4-10605D32AB0F}"/>
              </a:ext>
            </a:extLst>
          </p:cNvPr>
          <p:cNvSpPr/>
          <p:nvPr/>
        </p:nvSpPr>
        <p:spPr>
          <a:xfrm>
            <a:off x="3831654" y="5072079"/>
            <a:ext cx="4262022" cy="685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7593B9E-F35D-45E1-8927-E05F0D719D0E}"/>
              </a:ext>
            </a:extLst>
          </p:cNvPr>
          <p:cNvSpPr/>
          <p:nvPr/>
        </p:nvSpPr>
        <p:spPr>
          <a:xfrm>
            <a:off x="6363730" y="3845869"/>
            <a:ext cx="2590242" cy="498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playing chess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7C466D1-D816-4AF4-8B86-80A123637F8B}"/>
              </a:ext>
            </a:extLst>
          </p:cNvPr>
          <p:cNvSpPr/>
          <p:nvPr/>
        </p:nvSpPr>
        <p:spPr>
          <a:xfrm>
            <a:off x="3831654" y="3797357"/>
            <a:ext cx="5831330" cy="685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001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539711-C8A6-4370-8327-FC60A524574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459" y="519530"/>
            <a:ext cx="2427261" cy="1815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CD4690-A967-4C21-9331-0409DABF2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09" y="443817"/>
            <a:ext cx="8544324" cy="59703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2E53599-DF48-401E-BEB5-7B80A4489EC0}"/>
              </a:ext>
            </a:extLst>
          </p:cNvPr>
          <p:cNvSpPr/>
          <p:nvPr/>
        </p:nvSpPr>
        <p:spPr>
          <a:xfrm>
            <a:off x="5835136" y="1244001"/>
            <a:ext cx="3247080" cy="540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333C80B-C19E-4683-B555-99C41AD29EA0}"/>
              </a:ext>
            </a:extLst>
          </p:cNvPr>
          <p:cNvSpPr/>
          <p:nvPr/>
        </p:nvSpPr>
        <p:spPr>
          <a:xfrm>
            <a:off x="4269945" y="2192382"/>
            <a:ext cx="4812271" cy="540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8E83F95-A143-4A4E-B36F-534A751DE304}"/>
              </a:ext>
            </a:extLst>
          </p:cNvPr>
          <p:cNvSpPr/>
          <p:nvPr/>
        </p:nvSpPr>
        <p:spPr>
          <a:xfrm>
            <a:off x="4101070" y="4258371"/>
            <a:ext cx="4243860" cy="44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FBD59AB-731D-4825-AB72-0EF40F62D816}"/>
              </a:ext>
            </a:extLst>
          </p:cNvPr>
          <p:cNvSpPr/>
          <p:nvPr/>
        </p:nvSpPr>
        <p:spPr>
          <a:xfrm>
            <a:off x="6260070" y="3140763"/>
            <a:ext cx="2590242" cy="498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doing martial art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C4A3847-01C2-4712-8BC8-91837323C29C}"/>
              </a:ext>
            </a:extLst>
          </p:cNvPr>
          <p:cNvSpPr/>
          <p:nvPr/>
        </p:nvSpPr>
        <p:spPr>
          <a:xfrm>
            <a:off x="4101070" y="2749354"/>
            <a:ext cx="6167395" cy="892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795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" y="417058"/>
            <a:ext cx="8306960" cy="5892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3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87888B-C4FF-424C-855E-179CE763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862"/>
            <a:ext cx="12192000" cy="36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4752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1B2DE6-5F67-4F32-B269-03B76068E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219"/>
            <a:ext cx="6905625" cy="1114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2BC5D2-5BC5-4B8A-B209-04E3DDEEB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4" y="1576644"/>
            <a:ext cx="12130216" cy="4977319"/>
          </a:xfrm>
          <a:prstGeom prst="rect">
            <a:avLst/>
          </a:prstGeom>
        </p:spPr>
      </p:pic>
      <p:pic>
        <p:nvPicPr>
          <p:cNvPr id="9" name="CD1 TRACK 18">
            <a:hlinkClick r:id="" action="ppaction://media"/>
            <a:extLst>
              <a:ext uri="{FF2B5EF4-FFF2-40B4-BE49-F238E27FC236}">
                <a16:creationId xmlns:a16="http://schemas.microsoft.com/office/drawing/2014/main" xmlns="" id="{98AC8F87-0AC1-41AA-8755-B8436F9824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905625" y="1019431"/>
            <a:ext cx="406400" cy="4064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7F42025-86F1-4EEA-B36B-62495A9D758C}"/>
              </a:ext>
            </a:extLst>
          </p:cNvPr>
          <p:cNvCxnSpPr/>
          <p:nvPr/>
        </p:nvCxnSpPr>
        <p:spPr>
          <a:xfrm>
            <a:off x="4646141" y="3941805"/>
            <a:ext cx="6128951" cy="6054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4835ADA-93EC-4567-ADFE-1A43833A520E}"/>
              </a:ext>
            </a:extLst>
          </p:cNvPr>
          <p:cNvCxnSpPr/>
          <p:nvPr/>
        </p:nvCxnSpPr>
        <p:spPr>
          <a:xfrm flipH="1">
            <a:off x="1482811" y="3941805"/>
            <a:ext cx="6104238" cy="6054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086E1CA-57D0-4438-A421-1552BAE27622}"/>
              </a:ext>
            </a:extLst>
          </p:cNvPr>
          <p:cNvCxnSpPr/>
          <p:nvPr/>
        </p:nvCxnSpPr>
        <p:spPr>
          <a:xfrm flipH="1">
            <a:off x="4596714" y="3941805"/>
            <a:ext cx="6104238" cy="6054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CDB72F-3C63-4406-B9C8-803525206970}"/>
              </a:ext>
            </a:extLst>
          </p:cNvPr>
          <p:cNvSpPr txBox="1"/>
          <p:nvPr/>
        </p:nvSpPr>
        <p:spPr>
          <a:xfrm>
            <a:off x="7166017" y="574693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xmlns="" val="368530840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a board game, do a puzzle, read a comic book, eat snacks, play video games.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chemeClr val="accent5"/>
                </a:solidFill>
              </a:rPr>
              <a:t>reading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– </a:t>
            </a:r>
            <a:r>
              <a:rPr lang="en-US" sz="3600" dirty="0">
                <a:solidFill>
                  <a:schemeClr val="accent5"/>
                </a:solidFill>
              </a:rPr>
              <a:t>Yes, I am.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chemeClr val="accent5"/>
                </a:solidFill>
              </a:rPr>
              <a:t>read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- </a:t>
            </a:r>
            <a:r>
              <a:rPr lang="en-US" sz="3600" dirty="0">
                <a:solidFill>
                  <a:schemeClr val="accent5"/>
                </a:solidFill>
              </a:rPr>
              <a:t>No, we aren’t. </a:t>
            </a:r>
            <a:r>
              <a:rPr lang="en-US" sz="3600" dirty="0"/>
              <a:t>We’re </a:t>
            </a:r>
            <a:r>
              <a:rPr lang="en-US" sz="3600" dirty="0">
                <a:solidFill>
                  <a:schemeClr val="accent5"/>
                </a:solidFill>
              </a:rPr>
              <a:t>playing a board game.</a:t>
            </a:r>
          </a:p>
        </p:txBody>
      </p:sp>
    </p:spTree>
    <p:extLst>
      <p:ext uri="{BB962C8B-B14F-4D97-AF65-F5344CB8AC3E}">
        <p14:creationId xmlns:p14="http://schemas.microsoft.com/office/powerpoint/2010/main" xmlns="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30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35)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23)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53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613399" y="1289938"/>
            <a:ext cx="1578601" cy="10189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31806F6-BDBE-A416-12A3-A46F0F04CC4F}"/>
              </a:ext>
            </a:extLst>
          </p:cNvPr>
          <p:cNvGrpSpPr/>
          <p:nvPr/>
        </p:nvGrpSpPr>
        <p:grpSpPr>
          <a:xfrm>
            <a:off x="6992932" y="3580606"/>
            <a:ext cx="4814675" cy="737756"/>
            <a:chOff x="6992933" y="3573677"/>
            <a:chExt cx="4814675" cy="737756"/>
          </a:xfrm>
        </p:grpSpPr>
        <p:sp>
          <p:nvSpPr>
            <p:cNvPr id="6" name="wrong box">
              <a:extLst>
                <a:ext uri="{FF2B5EF4-FFF2-40B4-BE49-F238E27FC236}">
                  <a16:creationId xmlns:a16="http://schemas.microsoft.com/office/drawing/2014/main" xmlns="" id="{1F449C18-5E5F-AF0A-8AF6-9BAEA88A1FB3}"/>
                </a:ext>
              </a:extLst>
            </p:cNvPr>
            <p:cNvSpPr/>
            <p:nvPr/>
          </p:nvSpPr>
          <p:spPr>
            <a:xfrm>
              <a:off x="7966102" y="3573677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listening to music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4D841C48-F4DE-39AF-7A48-0F8D57094F71}"/>
                </a:ext>
              </a:extLst>
            </p:cNvPr>
            <p:cNvSpPr/>
            <p:nvPr/>
          </p:nvSpPr>
          <p:spPr>
            <a:xfrm>
              <a:off x="6992933" y="357991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5ADF1E3-8EDC-644C-8B8E-205D5B1E417E}"/>
              </a:ext>
            </a:extLst>
          </p:cNvPr>
          <p:cNvGrpSpPr/>
          <p:nvPr/>
        </p:nvGrpSpPr>
        <p:grpSpPr>
          <a:xfrm>
            <a:off x="6992932" y="4494962"/>
            <a:ext cx="4814676" cy="731520"/>
            <a:chOff x="6992932" y="4576128"/>
            <a:chExt cx="4814676" cy="731520"/>
          </a:xfrm>
        </p:grpSpPr>
        <p:sp>
          <p:nvSpPr>
            <p:cNvPr id="11" name="correct box">
              <a:extLst>
                <a:ext uri="{FF2B5EF4-FFF2-40B4-BE49-F238E27FC236}">
                  <a16:creationId xmlns:a16="http://schemas.microsoft.com/office/drawing/2014/main" xmlns="" id="{D9B9F214-1B9F-D8C9-4DFE-C5598627E8DA}"/>
                </a:ext>
              </a:extLst>
            </p:cNvPr>
            <p:cNvSpPr/>
            <p:nvPr/>
          </p:nvSpPr>
          <p:spPr>
            <a:xfrm>
              <a:off x="7966102" y="4576128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skate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4EF9C337-037C-96D1-D6D6-3B6BE7E85A59}"/>
                </a:ext>
              </a:extLst>
            </p:cNvPr>
            <p:cNvSpPr/>
            <p:nvPr/>
          </p:nvSpPr>
          <p:spPr>
            <a:xfrm>
              <a:off x="6992932" y="4576128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9" name="right-happy">
            <a:extLst>
              <a:ext uri="{FF2B5EF4-FFF2-40B4-BE49-F238E27FC236}">
                <a16:creationId xmlns:a16="http://schemas.microsoft.com/office/drawing/2014/main" xmlns="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44" r="4304"/>
          <a:stretch/>
        </p:blipFill>
        <p:spPr>
          <a:xfrm flipH="1">
            <a:off x="8735326" y="536246"/>
            <a:ext cx="1878073" cy="210055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DAB3074-E894-5415-B4D8-DABB29572BC4}"/>
              </a:ext>
            </a:extLst>
          </p:cNvPr>
          <p:cNvGrpSpPr/>
          <p:nvPr/>
        </p:nvGrpSpPr>
        <p:grpSpPr>
          <a:xfrm>
            <a:off x="6992933" y="2612987"/>
            <a:ext cx="4814675" cy="737756"/>
            <a:chOff x="6992933" y="2583698"/>
            <a:chExt cx="4814675" cy="737756"/>
          </a:xfrm>
        </p:grpSpPr>
        <p:sp>
          <p:nvSpPr>
            <p:cNvPr id="21" name="wrong box">
              <a:extLst>
                <a:ext uri="{FF2B5EF4-FFF2-40B4-BE49-F238E27FC236}">
                  <a16:creationId xmlns:a16="http://schemas.microsoft.com/office/drawing/2014/main" xmlns="" id="{1B27ED80-C214-0AD1-DA01-C141C3D3BC14}"/>
                </a:ext>
              </a:extLst>
            </p:cNvPr>
            <p:cNvSpPr/>
            <p:nvPr/>
          </p:nvSpPr>
          <p:spPr>
            <a:xfrm>
              <a:off x="7966102" y="2583698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board game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0AB73A37-7B77-E64C-05C7-3DCA78F38A70}"/>
                </a:ext>
              </a:extLst>
            </p:cNvPr>
            <p:cNvSpPr/>
            <p:nvPr/>
          </p:nvSpPr>
          <p:spPr>
            <a:xfrm>
              <a:off x="6992933" y="2589934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4A76A769-3C8A-863A-AA75-F16E898B9B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D5838C67-0A4F-CB0D-9391-7CAA507BD4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C10D878C-58F7-B92F-7836-99FD7F976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37990C2-4827-4007-4AB8-A76085515D21}"/>
              </a:ext>
            </a:extLst>
          </p:cNvPr>
          <p:cNvSpPr txBox="1"/>
          <p:nvPr/>
        </p:nvSpPr>
        <p:spPr>
          <a:xfrm>
            <a:off x="187884" y="1141305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Choose the correct answer.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008CA3-F514-4EE1-84F9-358C7A4D50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590" y="1996775"/>
            <a:ext cx="405765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68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82790" y="1621993"/>
            <a:ext cx="1578601" cy="10189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31806F6-BDBE-A416-12A3-A46F0F04CC4F}"/>
              </a:ext>
            </a:extLst>
          </p:cNvPr>
          <p:cNvGrpSpPr/>
          <p:nvPr/>
        </p:nvGrpSpPr>
        <p:grpSpPr>
          <a:xfrm>
            <a:off x="7017870" y="4698392"/>
            <a:ext cx="4814675" cy="737756"/>
            <a:chOff x="6992933" y="3573677"/>
            <a:chExt cx="4814675" cy="737756"/>
          </a:xfrm>
        </p:grpSpPr>
        <p:sp>
          <p:nvSpPr>
            <p:cNvPr id="6" name="wrong box">
              <a:extLst>
                <a:ext uri="{FF2B5EF4-FFF2-40B4-BE49-F238E27FC236}">
                  <a16:creationId xmlns:a16="http://schemas.microsoft.com/office/drawing/2014/main" xmlns="" id="{1F449C18-5E5F-AF0A-8AF6-9BAEA88A1FB3}"/>
                </a:ext>
              </a:extLst>
            </p:cNvPr>
            <p:cNvSpPr/>
            <p:nvPr/>
          </p:nvSpPr>
          <p:spPr>
            <a:xfrm>
              <a:off x="7966102" y="3573677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table tennis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4D841C48-F4DE-39AF-7A48-0F8D57094F71}"/>
                </a:ext>
              </a:extLst>
            </p:cNvPr>
            <p:cNvSpPr/>
            <p:nvPr/>
          </p:nvSpPr>
          <p:spPr>
            <a:xfrm>
              <a:off x="6992933" y="357991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5ADF1E3-8EDC-644C-8B8E-205D5B1E417E}"/>
              </a:ext>
            </a:extLst>
          </p:cNvPr>
          <p:cNvGrpSpPr/>
          <p:nvPr/>
        </p:nvGrpSpPr>
        <p:grpSpPr>
          <a:xfrm>
            <a:off x="7017869" y="3672788"/>
            <a:ext cx="4814676" cy="731520"/>
            <a:chOff x="6992932" y="4576128"/>
            <a:chExt cx="4814676" cy="731520"/>
          </a:xfrm>
        </p:grpSpPr>
        <p:sp>
          <p:nvSpPr>
            <p:cNvPr id="11" name="correct box">
              <a:extLst>
                <a:ext uri="{FF2B5EF4-FFF2-40B4-BE49-F238E27FC236}">
                  <a16:creationId xmlns:a16="http://schemas.microsoft.com/office/drawing/2014/main" xmlns="" id="{D9B9F214-1B9F-D8C9-4DFE-C5598627E8DA}"/>
                </a:ext>
              </a:extLst>
            </p:cNvPr>
            <p:cNvSpPr/>
            <p:nvPr/>
          </p:nvSpPr>
          <p:spPr>
            <a:xfrm>
              <a:off x="7966102" y="4576128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chess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4EF9C337-037C-96D1-D6D6-3B6BE7E85A59}"/>
                </a:ext>
              </a:extLst>
            </p:cNvPr>
            <p:cNvSpPr/>
            <p:nvPr/>
          </p:nvSpPr>
          <p:spPr>
            <a:xfrm>
              <a:off x="6992932" y="4576128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B</a:t>
              </a:r>
            </a:p>
          </p:txBody>
        </p:sp>
      </p:grpSp>
      <p:pic>
        <p:nvPicPr>
          <p:cNvPr id="19" name="right-happy">
            <a:extLst>
              <a:ext uri="{FF2B5EF4-FFF2-40B4-BE49-F238E27FC236}">
                <a16:creationId xmlns:a16="http://schemas.microsoft.com/office/drawing/2014/main" xmlns="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44" r="4304"/>
          <a:stretch/>
        </p:blipFill>
        <p:spPr>
          <a:xfrm flipH="1">
            <a:off x="8735326" y="571717"/>
            <a:ext cx="1878073" cy="210055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DAB3074-E894-5415-B4D8-DABB29572BC4}"/>
              </a:ext>
            </a:extLst>
          </p:cNvPr>
          <p:cNvGrpSpPr/>
          <p:nvPr/>
        </p:nvGrpSpPr>
        <p:grpSpPr>
          <a:xfrm>
            <a:off x="6992933" y="2715810"/>
            <a:ext cx="4814675" cy="737756"/>
            <a:chOff x="6992933" y="2583698"/>
            <a:chExt cx="4814675" cy="737756"/>
          </a:xfrm>
        </p:grpSpPr>
        <p:sp>
          <p:nvSpPr>
            <p:cNvPr id="21" name="wrong box">
              <a:extLst>
                <a:ext uri="{FF2B5EF4-FFF2-40B4-BE49-F238E27FC236}">
                  <a16:creationId xmlns:a16="http://schemas.microsoft.com/office/drawing/2014/main" xmlns="" id="{1B27ED80-C214-0AD1-DA01-C141C3D3BC14}"/>
                </a:ext>
              </a:extLst>
            </p:cNvPr>
            <p:cNvSpPr/>
            <p:nvPr/>
          </p:nvSpPr>
          <p:spPr>
            <a:xfrm>
              <a:off x="7966102" y="2583698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skate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0AB73A37-7B77-E64C-05C7-3DCA78F38A70}"/>
                </a:ext>
              </a:extLst>
            </p:cNvPr>
            <p:cNvSpPr/>
            <p:nvPr/>
          </p:nvSpPr>
          <p:spPr>
            <a:xfrm>
              <a:off x="6992933" y="2589934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4A76A769-3C8A-863A-AA75-F16E898B9B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D5838C67-0A4F-CB0D-9391-7CAA507BD4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C10D878C-58F7-B92F-7836-99FD7F976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18ECAD7-4093-5754-553E-08FA7510C8DA}"/>
              </a:ext>
            </a:extLst>
          </p:cNvPr>
          <p:cNvSpPr txBox="1"/>
          <p:nvPr/>
        </p:nvSpPr>
        <p:spPr>
          <a:xfrm>
            <a:off x="102159" y="503907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Choose the correct answer.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0629B8-B193-4329-ADA7-774A407204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992" y="1621993"/>
            <a:ext cx="41814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297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613399" y="1882006"/>
            <a:ext cx="1578601" cy="10189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D841C48-F4DE-39AF-7A48-0F8D57094F71}"/>
              </a:ext>
            </a:extLst>
          </p:cNvPr>
          <p:cNvSpPr/>
          <p:nvPr/>
        </p:nvSpPr>
        <p:spPr>
          <a:xfrm>
            <a:off x="7024466" y="4003673"/>
            <a:ext cx="734342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EF9C337-037C-96D1-D6D6-3B6BE7E85A59}"/>
              </a:ext>
            </a:extLst>
          </p:cNvPr>
          <p:cNvSpPr/>
          <p:nvPr/>
        </p:nvSpPr>
        <p:spPr>
          <a:xfrm>
            <a:off x="7007942" y="5013846"/>
            <a:ext cx="767390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19" name="right-happy">
            <a:extLst>
              <a:ext uri="{FF2B5EF4-FFF2-40B4-BE49-F238E27FC236}">
                <a16:creationId xmlns:a16="http://schemas.microsoft.com/office/drawing/2014/main" xmlns="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44" r="4304"/>
          <a:stretch/>
        </p:blipFill>
        <p:spPr>
          <a:xfrm flipH="1">
            <a:off x="8735325" y="916321"/>
            <a:ext cx="1878073" cy="210055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AB73A37-7B77-E64C-05C7-3DCA78F38A70}"/>
              </a:ext>
            </a:extLst>
          </p:cNvPr>
          <p:cNvSpPr/>
          <p:nvPr/>
        </p:nvSpPr>
        <p:spPr>
          <a:xfrm>
            <a:off x="6992932" y="2988807"/>
            <a:ext cx="823122" cy="77856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4A76A769-3C8A-863A-AA75-F16E898B9B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D5838C67-0A4F-CB0D-9391-7CAA507BD4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C10D878C-58F7-B92F-7836-99FD7F976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4AB16C6-1A2A-8490-BC6C-7C54B2064D78}"/>
              </a:ext>
            </a:extLst>
          </p:cNvPr>
          <p:cNvSpPr txBox="1"/>
          <p:nvPr/>
        </p:nvSpPr>
        <p:spPr>
          <a:xfrm>
            <a:off x="286422" y="685800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Listen. Choose the correct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992291-F04F-4984-91C0-1730197D3B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5072" y="3016873"/>
            <a:ext cx="690061" cy="6900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F134DB0-AC42-4CD8-A625-6B328C6FB5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1444" y="4018166"/>
            <a:ext cx="690061" cy="6900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6379CDB-8A11-401C-8261-81B1130D8F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1444" y="4985985"/>
            <a:ext cx="690061" cy="690061"/>
          </a:xfrm>
          <a:prstGeom prst="rect">
            <a:avLst/>
          </a:prstGeom>
        </p:spPr>
      </p:pic>
      <p:pic>
        <p:nvPicPr>
          <p:cNvPr id="15" name="play a board game">
            <a:hlinkClick r:id="" action="ppaction://media"/>
            <a:extLst>
              <a:ext uri="{FF2B5EF4-FFF2-40B4-BE49-F238E27FC236}">
                <a16:creationId xmlns:a16="http://schemas.microsoft.com/office/drawing/2014/main" xmlns="" id="{4E39E666-0DB4-4597-AA48-52B295BBA7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235501" y="5266031"/>
            <a:ext cx="406400" cy="406400"/>
          </a:xfrm>
          <a:prstGeom prst="rect">
            <a:avLst/>
          </a:prstGeom>
        </p:spPr>
      </p:pic>
      <p:pic>
        <p:nvPicPr>
          <p:cNvPr id="30" name="do a puzzle">
            <a:hlinkClick r:id="" action="ppaction://media"/>
            <a:extLst>
              <a:ext uri="{FF2B5EF4-FFF2-40B4-BE49-F238E27FC236}">
                <a16:creationId xmlns:a16="http://schemas.microsoft.com/office/drawing/2014/main" xmlns="" id="{FF08A626-3412-4B01-8E2A-3E0D1B4478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267961" y="3200579"/>
            <a:ext cx="406400" cy="406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CB138A3-C5DA-42EA-A6DC-0E1143AA08A5}"/>
              </a:ext>
            </a:extLst>
          </p:cNvPr>
          <p:cNvSpPr txBox="1"/>
          <p:nvPr/>
        </p:nvSpPr>
        <p:spPr>
          <a:xfrm>
            <a:off x="7569143" y="6042454"/>
            <a:ext cx="444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 speaker icon to hear the sound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1137D5E-1946-4C2B-A40A-EEB7E7067EF3}"/>
              </a:ext>
            </a:extLst>
          </p:cNvPr>
          <p:cNvSpPr txBox="1"/>
          <p:nvPr/>
        </p:nvSpPr>
        <p:spPr>
          <a:xfrm>
            <a:off x="1876539" y="1533622"/>
            <a:ext cx="538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A, B, C  box to check the correct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EBA739-0276-4FDA-8069-7755463B7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2644" y="1988296"/>
            <a:ext cx="4086225" cy="4343400"/>
          </a:xfrm>
          <a:prstGeom prst="rect">
            <a:avLst/>
          </a:prstGeom>
        </p:spPr>
      </p:pic>
      <p:pic>
        <p:nvPicPr>
          <p:cNvPr id="33" name="do martial arts">
            <a:hlinkClick r:id="" action="ppaction://media"/>
            <a:extLst>
              <a:ext uri="{FF2B5EF4-FFF2-40B4-BE49-F238E27FC236}">
                <a16:creationId xmlns:a16="http://schemas.microsoft.com/office/drawing/2014/main" xmlns="" id="{D22F17D4-9203-49D3-A750-FF7146E282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294141" y="41599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96459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vide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16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8" grpId="0" animBg="1"/>
      <p:bldP spid="12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613399" y="1882006"/>
            <a:ext cx="1578601" cy="10189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D841C48-F4DE-39AF-7A48-0F8D57094F71}"/>
              </a:ext>
            </a:extLst>
          </p:cNvPr>
          <p:cNvSpPr/>
          <p:nvPr/>
        </p:nvSpPr>
        <p:spPr>
          <a:xfrm>
            <a:off x="7003120" y="5008534"/>
            <a:ext cx="812933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EF9C337-037C-96D1-D6D6-3B6BE7E85A59}"/>
              </a:ext>
            </a:extLst>
          </p:cNvPr>
          <p:cNvSpPr/>
          <p:nvPr/>
        </p:nvSpPr>
        <p:spPr>
          <a:xfrm>
            <a:off x="7003121" y="3962214"/>
            <a:ext cx="812932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19" name="right-happy">
            <a:extLst>
              <a:ext uri="{FF2B5EF4-FFF2-40B4-BE49-F238E27FC236}">
                <a16:creationId xmlns:a16="http://schemas.microsoft.com/office/drawing/2014/main" xmlns="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44" r="4304"/>
          <a:stretch/>
        </p:blipFill>
        <p:spPr>
          <a:xfrm flipH="1">
            <a:off x="8735325" y="916321"/>
            <a:ext cx="1878073" cy="210055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AB73A37-7B77-E64C-05C7-3DCA78F38A70}"/>
              </a:ext>
            </a:extLst>
          </p:cNvPr>
          <p:cNvSpPr/>
          <p:nvPr/>
        </p:nvSpPr>
        <p:spPr>
          <a:xfrm>
            <a:off x="6992932" y="2988807"/>
            <a:ext cx="823122" cy="77856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4A76A769-3C8A-863A-AA75-F16E898B9B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D5838C67-0A4F-CB0D-9391-7CAA507BD4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C10D878C-58F7-B92F-7836-99FD7F976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4AB16C6-1A2A-8490-BC6C-7C54B2064D78}"/>
              </a:ext>
            </a:extLst>
          </p:cNvPr>
          <p:cNvSpPr txBox="1"/>
          <p:nvPr/>
        </p:nvSpPr>
        <p:spPr>
          <a:xfrm>
            <a:off x="286422" y="685800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Listen. Choose the correct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992291-F04F-4984-91C0-1730197D3B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5072" y="3016873"/>
            <a:ext cx="690061" cy="6900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F134DB0-AC42-4CD8-A625-6B328C6FB5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5071" y="5044545"/>
            <a:ext cx="690061" cy="6900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6379CDB-8A11-401C-8261-81B1130D8F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0748" y="4003673"/>
            <a:ext cx="690061" cy="690061"/>
          </a:xfrm>
          <a:prstGeom prst="rect">
            <a:avLst/>
          </a:prstGeom>
        </p:spPr>
      </p:pic>
      <p:pic>
        <p:nvPicPr>
          <p:cNvPr id="30" name="do a puzzle">
            <a:hlinkClick r:id="" action="ppaction://media"/>
            <a:extLst>
              <a:ext uri="{FF2B5EF4-FFF2-40B4-BE49-F238E27FC236}">
                <a16:creationId xmlns:a16="http://schemas.microsoft.com/office/drawing/2014/main" xmlns="" id="{FF08A626-3412-4B01-8E2A-3E0D1B4478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312749" y="31829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236E84-84A7-4904-BB4A-C1996412B5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4526" y="1619487"/>
            <a:ext cx="3924300" cy="4295775"/>
          </a:xfrm>
          <a:prstGeom prst="rect">
            <a:avLst/>
          </a:prstGeom>
        </p:spPr>
      </p:pic>
      <p:pic>
        <p:nvPicPr>
          <p:cNvPr id="20" name="do martial arts">
            <a:hlinkClick r:id="" action="ppaction://media"/>
            <a:extLst>
              <a:ext uri="{FF2B5EF4-FFF2-40B4-BE49-F238E27FC236}">
                <a16:creationId xmlns:a16="http://schemas.microsoft.com/office/drawing/2014/main" xmlns="" id="{2AAC9263-4216-4FE8-B4E1-9AAFC2CD54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294141" y="4159996"/>
            <a:ext cx="406400" cy="406400"/>
          </a:xfrm>
          <a:prstGeom prst="rect">
            <a:avLst/>
          </a:prstGeom>
        </p:spPr>
      </p:pic>
      <p:pic>
        <p:nvPicPr>
          <p:cNvPr id="21" name="play chess">
            <a:hlinkClick r:id="" action="ppaction://media"/>
            <a:extLst>
              <a:ext uri="{FF2B5EF4-FFF2-40B4-BE49-F238E27FC236}">
                <a16:creationId xmlns:a16="http://schemas.microsoft.com/office/drawing/2014/main" xmlns="" id="{D5F3BCEF-2174-48E1-AAB6-AB92C6B677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294141" y="5186375"/>
            <a:ext cx="406400" cy="406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14EE856-D200-433B-B426-62BFB426758A}"/>
              </a:ext>
            </a:extLst>
          </p:cNvPr>
          <p:cNvSpPr txBox="1"/>
          <p:nvPr/>
        </p:nvSpPr>
        <p:spPr>
          <a:xfrm>
            <a:off x="7569143" y="6042454"/>
            <a:ext cx="444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speaker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xmlns="" val="330624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68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89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1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7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613399" y="1882006"/>
            <a:ext cx="1578601" cy="10189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D841C48-F4DE-39AF-7A48-0F8D57094F71}"/>
              </a:ext>
            </a:extLst>
          </p:cNvPr>
          <p:cNvSpPr/>
          <p:nvPr/>
        </p:nvSpPr>
        <p:spPr>
          <a:xfrm>
            <a:off x="7003120" y="3063240"/>
            <a:ext cx="812933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EF9C337-037C-96D1-D6D6-3B6BE7E85A59}"/>
              </a:ext>
            </a:extLst>
          </p:cNvPr>
          <p:cNvSpPr/>
          <p:nvPr/>
        </p:nvSpPr>
        <p:spPr>
          <a:xfrm>
            <a:off x="7003121" y="3962214"/>
            <a:ext cx="812932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19" name="right-happy">
            <a:extLst>
              <a:ext uri="{FF2B5EF4-FFF2-40B4-BE49-F238E27FC236}">
                <a16:creationId xmlns:a16="http://schemas.microsoft.com/office/drawing/2014/main" xmlns="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44" r="4304"/>
          <a:stretch/>
        </p:blipFill>
        <p:spPr>
          <a:xfrm flipH="1">
            <a:off x="8735325" y="916321"/>
            <a:ext cx="1878073" cy="210055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AB73A37-7B77-E64C-05C7-3DCA78F38A70}"/>
              </a:ext>
            </a:extLst>
          </p:cNvPr>
          <p:cNvSpPr/>
          <p:nvPr/>
        </p:nvSpPr>
        <p:spPr>
          <a:xfrm>
            <a:off x="6992931" y="4965886"/>
            <a:ext cx="823122" cy="77856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4A76A769-3C8A-863A-AA75-F16E898B9B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D5838C67-0A4F-CB0D-9391-7CAA507BD4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xmlns="" id="{C10D878C-58F7-B92F-7836-99FD7F976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4AB16C6-1A2A-8490-BC6C-7C54B2064D78}"/>
              </a:ext>
            </a:extLst>
          </p:cNvPr>
          <p:cNvSpPr txBox="1"/>
          <p:nvPr/>
        </p:nvSpPr>
        <p:spPr>
          <a:xfrm>
            <a:off x="286422" y="685800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Listen. Choose the correct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992291-F04F-4984-91C0-1730197D3B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0748" y="5061258"/>
            <a:ext cx="690061" cy="6900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F134DB0-AC42-4CD8-A625-6B328C6FB5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0748" y="3016873"/>
            <a:ext cx="690061" cy="6900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6379CDB-8A11-401C-8261-81B1130D8F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0748" y="4003673"/>
            <a:ext cx="690061" cy="690061"/>
          </a:xfrm>
          <a:prstGeom prst="rect">
            <a:avLst/>
          </a:prstGeom>
        </p:spPr>
      </p:pic>
      <p:pic>
        <p:nvPicPr>
          <p:cNvPr id="29" name="take photos">
            <a:hlinkClick r:id="" action="ppaction://media"/>
            <a:extLst>
              <a:ext uri="{FF2B5EF4-FFF2-40B4-BE49-F238E27FC236}">
                <a16:creationId xmlns:a16="http://schemas.microsoft.com/office/drawing/2014/main" xmlns="" id="{7C0EAF95-E31F-4DAD-9676-F06CE0891C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312749" y="4159996"/>
            <a:ext cx="406400" cy="406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1040B5E-62B0-4251-A451-095A57B8DA56}"/>
              </a:ext>
            </a:extLst>
          </p:cNvPr>
          <p:cNvSpPr txBox="1"/>
          <p:nvPr/>
        </p:nvSpPr>
        <p:spPr>
          <a:xfrm>
            <a:off x="7569143" y="6042454"/>
            <a:ext cx="444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speaker icon to hear the sound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9F5C3E-9DA2-4B64-A568-D6F607C9A8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7667" y="1804801"/>
            <a:ext cx="4086225" cy="4314825"/>
          </a:xfrm>
          <a:prstGeom prst="rect">
            <a:avLst/>
          </a:prstGeom>
        </p:spPr>
      </p:pic>
      <p:pic>
        <p:nvPicPr>
          <p:cNvPr id="21" name="watch television">
            <a:hlinkClick r:id="" action="ppaction://media"/>
            <a:extLst>
              <a:ext uri="{FF2B5EF4-FFF2-40B4-BE49-F238E27FC236}">
                <a16:creationId xmlns:a16="http://schemas.microsoft.com/office/drawing/2014/main" xmlns="" id="{A56E4CDF-8466-4FCB-9AFC-069111DBFB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250578" y="3156352"/>
            <a:ext cx="406400" cy="406400"/>
          </a:xfrm>
          <a:prstGeom prst="rect">
            <a:avLst/>
          </a:prstGeom>
        </p:spPr>
      </p:pic>
      <p:pic>
        <p:nvPicPr>
          <p:cNvPr id="26" name="do martial arts">
            <a:hlinkClick r:id="" action="ppaction://media"/>
            <a:extLst>
              <a:ext uri="{FF2B5EF4-FFF2-40B4-BE49-F238E27FC236}">
                <a16:creationId xmlns:a16="http://schemas.microsoft.com/office/drawing/2014/main" xmlns="" id="{06AC1A50-2903-46EF-988F-D886342253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267961" y="5203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093965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vide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1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2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8" grpId="0" animBg="1"/>
      <p:bldP spid="12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2634</TotalTime>
  <Words>678</Words>
  <Application>Microsoft Office PowerPoint</Application>
  <PresentationFormat>Custom</PresentationFormat>
  <Paragraphs>152</Paragraphs>
  <Slides>43</Slides>
  <Notes>7</Notes>
  <HiddenSlides>0</HiddenSlides>
  <MMClips>36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95</cp:revision>
  <dcterms:created xsi:type="dcterms:W3CDTF">2023-01-31T08:21:18Z</dcterms:created>
  <dcterms:modified xsi:type="dcterms:W3CDTF">2023-11-27T23:52:39Z</dcterms:modified>
</cp:coreProperties>
</file>