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9" r:id="rId3"/>
    <p:sldId id="267" r:id="rId4"/>
    <p:sldId id="268" r:id="rId5"/>
    <p:sldId id="269" r:id="rId6"/>
    <p:sldId id="303" r:id="rId7"/>
    <p:sldId id="270" r:id="rId8"/>
    <p:sldId id="271" r:id="rId9"/>
    <p:sldId id="279" r:id="rId10"/>
    <p:sldId id="305" r:id="rId11"/>
    <p:sldId id="306" r:id="rId12"/>
    <p:sldId id="280" r:id="rId13"/>
    <p:sldId id="304" r:id="rId14"/>
    <p:sldId id="273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275" r:id="rId23"/>
    <p:sldId id="276" r:id="rId24"/>
    <p:sldId id="320" r:id="rId25"/>
    <p:sldId id="278" r:id="rId26"/>
    <p:sldId id="321" r:id="rId27"/>
    <p:sldId id="322" r:id="rId28"/>
    <p:sldId id="323" r:id="rId29"/>
    <p:sldId id="324" r:id="rId30"/>
    <p:sldId id="325" r:id="rId31"/>
    <p:sldId id="293" r:id="rId32"/>
    <p:sldId id="326" r:id="rId33"/>
    <p:sldId id="327" r:id="rId34"/>
    <p:sldId id="328" r:id="rId35"/>
    <p:sldId id="294" r:id="rId36"/>
    <p:sldId id="295" r:id="rId37"/>
    <p:sldId id="296" r:id="rId38"/>
    <p:sldId id="29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xmlns="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CCFF"/>
    <a:srgbClr val="FF5050"/>
    <a:srgbClr val="FF6600"/>
    <a:srgbClr val="FF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-67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092" y="28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/>
              <a:t>Unit 4 lesson 1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9836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11031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72486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239938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90574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174013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41694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3797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922466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09316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105621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218736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531472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754896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55934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05802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9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9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270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</a:t>
            </a:r>
            <a:r>
              <a:rPr lang="en-US" dirty="0" smtClean="0">
                <a:solidFill>
                  <a:srgbClr val="FF0000"/>
                </a:solidFill>
              </a:rPr>
              <a:t>4: Activities</a:t>
            </a:r>
            <a:r>
              <a:rPr lang="en-US" baseline="0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621108" y="-4207"/>
            <a:ext cx="1426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</a:t>
            </a:r>
            <a:r>
              <a:rPr lang="en-US" dirty="0" smtClean="0">
                <a:solidFill>
                  <a:schemeClr val="bg1"/>
                </a:solidFill>
              </a:rPr>
              <a:t>1.1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676" r:id="rId20"/>
    <p:sldLayoutId id="2147483677" r:id="rId21"/>
    <p:sldLayoutId id="2147483679" r:id="rId22"/>
    <p:sldLayoutId id="2147483680" r:id="rId23"/>
    <p:sldLayoutId id="2147483681" r:id="rId24"/>
    <p:sldLayoutId id="2147483694" r:id="rId25"/>
    <p:sldLayoutId id="2147483695" r:id="rId26"/>
    <p:sldLayoutId id="2147483697" r:id="rId2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1.mp3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microsoft.com/office/2007/relationships/media" Target="../media/media2.mp3"/><Relationship Id="rId10" Type="http://schemas.microsoft.com/office/2007/relationships/media" Target="../media/media3.mp3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4.mp3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microsoft.com/office/2007/relationships/media" Target="../media/media6.mp3"/><Relationship Id="rId4" Type="http://schemas.openxmlformats.org/officeDocument/2006/relationships/image" Target="../media/image16.png"/><Relationship Id="rId9" Type="http://schemas.microsoft.com/office/2007/relationships/media" Target="../media/media5.mp3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png"/><Relationship Id="rId5" Type="http://schemas.openxmlformats.org/officeDocument/2006/relationships/image" Target="../media/image28.tiff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28.tiff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png"/><Relationship Id="rId5" Type="http://schemas.openxmlformats.org/officeDocument/2006/relationships/image" Target="../media/image28.tiff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png"/><Relationship Id="rId5" Type="http://schemas.openxmlformats.org/officeDocument/2006/relationships/image" Target="../media/image28.tiff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5" Type="http://schemas.openxmlformats.org/officeDocument/2006/relationships/image" Target="../media/image28.tiff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28.tiff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2" Type="http://schemas.openxmlformats.org/officeDocument/2006/relationships/slideLayout" Target="../slideLayouts/slideLayout21.xml"/><Relationship Id="rId1" Type="http://schemas.openxmlformats.org/officeDocument/2006/relationships/vide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2.jpe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2.jpe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2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2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8.png"/><Relationship Id="rId5" Type="http://schemas.openxmlformats.org/officeDocument/2006/relationships/image" Target="../media/image45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2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0.png"/><Relationship Id="rId5" Type="http://schemas.openxmlformats.org/officeDocument/2006/relationships/image" Target="../media/image45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4A3F291-86C3-4A4B-89FA-3B153A113D87}"/>
              </a:ext>
            </a:extLst>
          </p:cNvPr>
          <p:cNvSpPr txBox="1"/>
          <p:nvPr/>
        </p:nvSpPr>
        <p:spPr>
          <a:xfrm>
            <a:off x="6430840" y="3257550"/>
            <a:ext cx="50006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Unit 4: ACTIVITIES</a:t>
            </a:r>
          </a:p>
          <a:p>
            <a:pPr algn="ctr"/>
            <a:r>
              <a:rPr lang="en-US" sz="25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Lesson 1.1 </a:t>
            </a:r>
            <a:endParaRPr lang="en-US" sz="25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Page 48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28535" y="210457"/>
            <a:ext cx="303276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TEACHER: Le </a:t>
            </a:r>
            <a:r>
              <a:rPr lang="en-US" dirty="0" err="1" smtClean="0"/>
              <a:t>Thi</a:t>
            </a:r>
            <a:r>
              <a:rPr lang="en-US" dirty="0" smtClean="0"/>
              <a:t> </a:t>
            </a:r>
            <a:r>
              <a:rPr lang="en-US" dirty="0" err="1" smtClean="0"/>
              <a:t>Hau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7144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ad a comic book">
            <a:hlinkClick r:id="" action="ppaction://media"/>
            <a:extLst>
              <a:ext uri="{FF2B5EF4-FFF2-40B4-BE49-F238E27FC236}">
                <a16:creationId xmlns:a16="http://schemas.microsoft.com/office/drawing/2014/main" xmlns="" id="{485499A3-AF60-4F4E-8324-E8DBED54E97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0864582" y="4921681"/>
            <a:ext cx="406400" cy="406400"/>
          </a:xfrm>
          <a:prstGeom prst="rect">
            <a:avLst/>
          </a:prstGeom>
        </p:spPr>
      </p:pic>
      <p:pic>
        <p:nvPicPr>
          <p:cNvPr id="8" name="do a puzzle">
            <a:hlinkClick r:id="" action="ppaction://media"/>
            <a:extLst>
              <a:ext uri="{FF2B5EF4-FFF2-40B4-BE49-F238E27FC236}">
                <a16:creationId xmlns:a16="http://schemas.microsoft.com/office/drawing/2014/main" xmlns="" id="{7FA02AC7-32E8-423E-8B56-4EE0A18B2D8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026275" y="4794802"/>
            <a:ext cx="406400" cy="40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68514" y="4459548"/>
            <a:ext cx="2519722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do</a:t>
            </a:r>
          </a:p>
          <a:p>
            <a:pPr algn="ctr"/>
            <a:r>
              <a:rPr lang="en-US" sz="3000" dirty="0">
                <a:solidFill>
                  <a:srgbClr val="0070C0"/>
                </a:solidFill>
              </a:rPr>
              <a:t> a puzzle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63677" y="4490171"/>
            <a:ext cx="2416635" cy="89255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70C0"/>
                </a:solidFill>
              </a:rPr>
              <a:t>read a comic book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00595" y="86504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19802" y="5439547"/>
            <a:ext cx="2424434" cy="984885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/</a:t>
            </a:r>
            <a:r>
              <a:rPr lang="en-US" dirty="0" err="1">
                <a:solidFill>
                  <a:srgbClr val="C00000"/>
                </a:solidFill>
              </a:rPr>
              <a:t>pleɪ</a:t>
            </a:r>
            <a:r>
              <a:rPr lang="en-US" dirty="0">
                <a:solidFill>
                  <a:srgbClr val="C00000"/>
                </a:solidFill>
              </a:rPr>
              <a:t> ə ˈ</a:t>
            </a:r>
            <a:r>
              <a:rPr lang="en-US" dirty="0" err="1">
                <a:solidFill>
                  <a:srgbClr val="C00000"/>
                </a:solidFill>
              </a:rPr>
              <a:t>bɔːrd</a:t>
            </a:r>
            <a:r>
              <a:rPr lang="en-US" dirty="0">
                <a:solidFill>
                  <a:srgbClr val="C00000"/>
                </a:solidFill>
              </a:rPr>
              <a:t> ˌ</a:t>
            </a:r>
            <a:r>
              <a:rPr lang="en-US" dirty="0" err="1">
                <a:solidFill>
                  <a:srgbClr val="C00000"/>
                </a:solidFill>
              </a:rPr>
              <a:t>ɡeɪm</a:t>
            </a:r>
            <a:r>
              <a:rPr lang="en-US" dirty="0">
                <a:solidFill>
                  <a:srgbClr val="C00000"/>
                </a:solidFill>
              </a:rPr>
              <a:t>/</a:t>
            </a:r>
          </a:p>
          <a:p>
            <a:pPr algn="ctr"/>
            <a:r>
              <a:rPr lang="en-US" sz="2000" dirty="0" err="1"/>
              <a:t>chơi</a:t>
            </a:r>
            <a:r>
              <a:rPr lang="en-US" sz="2000" dirty="0"/>
              <a:t> </a:t>
            </a:r>
            <a:r>
              <a:rPr lang="en-US" sz="2000" dirty="0" err="1"/>
              <a:t>trò</a:t>
            </a:r>
            <a:r>
              <a:rPr lang="en-US" sz="2000" dirty="0"/>
              <a:t> </a:t>
            </a:r>
            <a:r>
              <a:rPr lang="en-US" sz="2000" dirty="0" err="1"/>
              <a:t>chơi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bàn</a:t>
            </a:r>
            <a:r>
              <a:rPr lang="en-US" sz="2000" dirty="0"/>
              <a:t> </a:t>
            </a:r>
            <a:r>
              <a:rPr lang="en-US" sz="2000" dirty="0" err="1"/>
              <a:t>cờ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5268514" y="5593436"/>
            <a:ext cx="2519722" cy="67710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/duː ə ˈ</a:t>
            </a:r>
            <a:r>
              <a:rPr lang="en-US" dirty="0" err="1">
                <a:solidFill>
                  <a:srgbClr val="C00000"/>
                </a:solidFill>
              </a:rPr>
              <a:t>pʌzl</a:t>
            </a:r>
            <a:r>
              <a:rPr lang="en-US" dirty="0">
                <a:solidFill>
                  <a:srgbClr val="C00000"/>
                </a:solidFill>
              </a:rPr>
              <a:t> /</a:t>
            </a:r>
            <a:endParaRPr lang="en-US" sz="2000" dirty="0">
              <a:solidFill>
                <a:srgbClr val="C00000"/>
              </a:solidFill>
            </a:endParaRPr>
          </a:p>
          <a:p>
            <a:pPr algn="ctr"/>
            <a:r>
              <a:rPr lang="en-US" sz="2000" dirty="0" err="1"/>
              <a:t>trò</a:t>
            </a:r>
            <a:r>
              <a:rPr lang="en-US" sz="2000" dirty="0"/>
              <a:t> </a:t>
            </a:r>
            <a:r>
              <a:rPr lang="en-US" sz="2000" dirty="0" err="1"/>
              <a:t>chơi</a:t>
            </a:r>
            <a:r>
              <a:rPr lang="en-US" sz="2000" dirty="0"/>
              <a:t> </a:t>
            </a:r>
            <a:r>
              <a:rPr lang="en-US" sz="2000" dirty="0" err="1"/>
              <a:t>xếp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8963676" y="5604485"/>
            <a:ext cx="2416635" cy="67710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/</a:t>
            </a:r>
            <a:r>
              <a:rPr lang="en-US" dirty="0" err="1">
                <a:solidFill>
                  <a:srgbClr val="C00000"/>
                </a:solidFill>
              </a:rPr>
              <a:t>riːd</a:t>
            </a:r>
            <a:r>
              <a:rPr lang="en-US" dirty="0">
                <a:solidFill>
                  <a:srgbClr val="C00000"/>
                </a:solidFill>
              </a:rPr>
              <a:t> ə ˈ</a:t>
            </a:r>
            <a:r>
              <a:rPr lang="en-US" dirty="0" err="1">
                <a:solidFill>
                  <a:srgbClr val="C00000"/>
                </a:solidFill>
              </a:rPr>
              <a:t>kɑːmɪk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bʊk</a:t>
            </a:r>
            <a:r>
              <a:rPr lang="en-US" dirty="0">
                <a:solidFill>
                  <a:srgbClr val="C00000"/>
                </a:solidFill>
              </a:rPr>
              <a:t>/ 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 err="1"/>
              <a:t>đọc</a:t>
            </a:r>
            <a:r>
              <a:rPr lang="en-US" sz="2000" dirty="0"/>
              <a:t> </a:t>
            </a:r>
            <a:r>
              <a:rPr lang="en-US" sz="2000" dirty="0" err="1"/>
              <a:t>truyện</a:t>
            </a:r>
            <a:r>
              <a:rPr lang="en-US" sz="2000" dirty="0"/>
              <a:t> </a:t>
            </a:r>
            <a:r>
              <a:rPr lang="en-US" sz="2000" dirty="0" err="1"/>
              <a:t>tranh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446593-8DC7-434A-8B42-731CC47581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026" y="402978"/>
            <a:ext cx="7775930" cy="105468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56231194-8C6A-47B9-A9EA-8C38C4DD13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320" y="1529919"/>
            <a:ext cx="2709611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68DC79CA-6D26-4D04-95F6-F5EED072ED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8514" y="1413225"/>
            <a:ext cx="2709611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1923D9F1-44F8-4A4A-AA66-99F96F3005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54347" y="1529919"/>
            <a:ext cx="2416635" cy="2738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219802" y="4410057"/>
            <a:ext cx="2424434" cy="89255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70C0"/>
                </a:solidFill>
              </a:rPr>
              <a:t>play a board</a:t>
            </a:r>
          </a:p>
          <a:p>
            <a:pPr algn="ctr"/>
            <a:r>
              <a:rPr lang="en-US" sz="2600" dirty="0">
                <a:solidFill>
                  <a:srgbClr val="0070C0"/>
                </a:solidFill>
              </a:rPr>
              <a:t> game</a:t>
            </a:r>
          </a:p>
        </p:txBody>
      </p:sp>
      <p:pic>
        <p:nvPicPr>
          <p:cNvPr id="2" name="play a board game">
            <a:hlinkClick r:id="" action="ppaction://media"/>
            <a:extLst>
              <a:ext uri="{FF2B5EF4-FFF2-40B4-BE49-F238E27FC236}">
                <a16:creationId xmlns:a16="http://schemas.microsoft.com/office/drawing/2014/main" xmlns="" id="{D53B4E2B-E563-4033-9868-E9CF68D1B3A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813634" y="4541040"/>
            <a:ext cx="406400" cy="406400"/>
          </a:xfrm>
          <a:prstGeom prst="rect">
            <a:avLst/>
          </a:prstGeom>
        </p:spPr>
      </p:pic>
      <p:pic>
        <p:nvPicPr>
          <p:cNvPr id="5" name="do a puzzle">
            <a:hlinkClick r:id="" action="ppaction://media"/>
            <a:extLst>
              <a:ext uri="{FF2B5EF4-FFF2-40B4-BE49-F238E27FC236}">
                <a16:creationId xmlns:a16="http://schemas.microsoft.com/office/drawing/2014/main" xmlns="" id="{09966483-A376-41B2-B826-0DAD3D0AC6F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00595" y="4794802"/>
            <a:ext cx="406400" cy="406400"/>
          </a:xfrm>
          <a:prstGeom prst="rect">
            <a:avLst/>
          </a:prstGeom>
        </p:spPr>
      </p:pic>
      <p:pic>
        <p:nvPicPr>
          <p:cNvPr id="11" name="read a comic book">
            <a:hlinkClick r:id="" action="ppaction://media"/>
            <a:extLst>
              <a:ext uri="{FF2B5EF4-FFF2-40B4-BE49-F238E27FC236}">
                <a16:creationId xmlns:a16="http://schemas.microsoft.com/office/drawing/2014/main" xmlns="" id="{D7E777BF-257F-4545-A2A8-B901C59610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671300" y="4994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849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vide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vide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2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8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2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9" grpId="0" animBg="1"/>
      <p:bldP spid="20" grpId="0" animBg="1"/>
      <p:bldP spid="21" grpId="0" animBg="1"/>
      <p:bldP spid="3" grpId="0" animBg="1"/>
      <p:bldP spid="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eat snacks">
            <a:hlinkClick r:id="" action="ppaction://media"/>
            <a:extLst>
              <a:ext uri="{FF2B5EF4-FFF2-40B4-BE49-F238E27FC236}">
                <a16:creationId xmlns:a16="http://schemas.microsoft.com/office/drawing/2014/main" xmlns="" id="{42BD3889-A432-41AC-9544-15A1C78C67F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876563" y="4765981"/>
            <a:ext cx="406400" cy="40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1042" y="4722960"/>
            <a:ext cx="2424434" cy="49244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70C0"/>
                </a:solidFill>
              </a:rPr>
              <a:t>eat snacks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63459" y="4710481"/>
            <a:ext cx="2519722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take photos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63676" y="4530219"/>
            <a:ext cx="2416635" cy="89255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70C0"/>
                </a:solidFill>
              </a:rPr>
              <a:t>play</a:t>
            </a:r>
          </a:p>
          <a:p>
            <a:pPr algn="ctr"/>
            <a:r>
              <a:rPr lang="en-US" sz="2600" dirty="0">
                <a:solidFill>
                  <a:srgbClr val="0070C0"/>
                </a:solidFill>
              </a:rPr>
              <a:t> video games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96184" y="5589857"/>
            <a:ext cx="240588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>
                <a:solidFill>
                  <a:srgbClr val="FF0000"/>
                </a:solidFill>
              </a:rPr>
              <a:t>iːt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snæk</a:t>
            </a:r>
            <a:r>
              <a:rPr lang="en-US" dirty="0"/>
              <a:t>/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 err="1"/>
              <a:t>ăn</a:t>
            </a:r>
            <a:r>
              <a:rPr lang="en-US" sz="2000" dirty="0"/>
              <a:t> </a:t>
            </a:r>
            <a:r>
              <a:rPr lang="en-US" sz="2000" dirty="0" err="1"/>
              <a:t>vặt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5363459" y="5589857"/>
            <a:ext cx="2519722" cy="67710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>
                <a:solidFill>
                  <a:srgbClr val="FF0000"/>
                </a:solidFill>
              </a:rPr>
              <a:t>teɪk</a:t>
            </a:r>
            <a:r>
              <a:rPr lang="en-US" dirty="0">
                <a:solidFill>
                  <a:srgbClr val="FF0000"/>
                </a:solidFill>
              </a:rPr>
              <a:t> ˈ</a:t>
            </a:r>
            <a:r>
              <a:rPr lang="en-US" dirty="0" err="1">
                <a:solidFill>
                  <a:srgbClr val="FF0000"/>
                </a:solidFill>
              </a:rPr>
              <a:t>foʊtoʊz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/</a:t>
            </a:r>
            <a:endParaRPr lang="en-US" sz="2000" dirty="0"/>
          </a:p>
          <a:p>
            <a:pPr algn="ctr"/>
            <a:r>
              <a:rPr lang="en-US" sz="2000" dirty="0" err="1"/>
              <a:t>chụp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8963676" y="5604485"/>
            <a:ext cx="2416635" cy="67710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>
                <a:solidFill>
                  <a:srgbClr val="FF0000"/>
                </a:solidFill>
              </a:rPr>
              <a:t>ˈ</a:t>
            </a:r>
            <a:r>
              <a:rPr lang="en-US" dirty="0" err="1">
                <a:solidFill>
                  <a:srgbClr val="FF0000"/>
                </a:solidFill>
              </a:rPr>
              <a:t>plei</a:t>
            </a:r>
            <a:r>
              <a:rPr lang="en-US" dirty="0">
                <a:solidFill>
                  <a:srgbClr val="FF0000"/>
                </a:solidFill>
              </a:rPr>
              <a:t> ˈ</a:t>
            </a:r>
            <a:r>
              <a:rPr lang="en-US" dirty="0" err="1">
                <a:solidFill>
                  <a:srgbClr val="FF0000"/>
                </a:solidFill>
              </a:rPr>
              <a:t>vɪdioʊ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ɡeɪmz</a:t>
            </a:r>
            <a:r>
              <a:rPr lang="en-US" dirty="0"/>
              <a:t>/ </a:t>
            </a:r>
            <a:br>
              <a:rPr lang="en-US" dirty="0"/>
            </a:br>
            <a:r>
              <a:rPr lang="en-US" sz="2000" dirty="0" err="1"/>
              <a:t>chơi</a:t>
            </a:r>
            <a:r>
              <a:rPr lang="en-US" sz="2000" dirty="0"/>
              <a:t> </a:t>
            </a:r>
            <a:r>
              <a:rPr lang="en-US" sz="2000" dirty="0" err="1"/>
              <a:t>trò</a:t>
            </a:r>
            <a:r>
              <a:rPr lang="en-US" sz="2000" dirty="0"/>
              <a:t> </a:t>
            </a:r>
            <a:r>
              <a:rPr lang="en-US" sz="2000" dirty="0" err="1"/>
              <a:t>chơi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tử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446593-8DC7-434A-8B42-731CC47581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026" y="402978"/>
            <a:ext cx="7775930" cy="1054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F0AC95-699C-41C0-BDCC-79DB031ED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7635" y="1457666"/>
            <a:ext cx="2493714" cy="2890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D1F6C2-2051-4C6F-A963-1768597FFC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0604" y="1605306"/>
            <a:ext cx="2439015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8C14B74-FE7F-4AB7-8431-FBC5C2A48B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50619" y="1605306"/>
            <a:ext cx="2429692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take photos">
            <a:hlinkClick r:id="" action="ppaction://media"/>
            <a:extLst>
              <a:ext uri="{FF2B5EF4-FFF2-40B4-BE49-F238E27FC236}">
                <a16:creationId xmlns:a16="http://schemas.microsoft.com/office/drawing/2014/main" xmlns="" id="{560A0514-8459-454B-955D-E09362FA709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17029" y="4809003"/>
            <a:ext cx="406400" cy="406400"/>
          </a:xfrm>
          <a:prstGeom prst="rect">
            <a:avLst/>
          </a:prstGeom>
        </p:spPr>
      </p:pic>
      <p:pic>
        <p:nvPicPr>
          <p:cNvPr id="6" name="play video games">
            <a:hlinkClick r:id="" action="ppaction://media"/>
            <a:extLst>
              <a:ext uri="{FF2B5EF4-FFF2-40B4-BE49-F238E27FC236}">
                <a16:creationId xmlns:a16="http://schemas.microsoft.com/office/drawing/2014/main" xmlns="" id="{BB728252-F3B8-43B3-927B-F16DF7E885A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590360" y="47842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974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8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2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9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animBg="1"/>
      <p:bldP spid="3" grpId="1" animBg="1"/>
      <p:bldP spid="7" grpId="0" animBg="1"/>
      <p:bldP spid="7" grpId="1" animBg="1"/>
      <p:bldP spid="10" grpId="0" animBg="1"/>
      <p:bldP spid="10" grpId="1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9568" y="662353"/>
            <a:ext cx="8554915" cy="57032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987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73DA2F6-00C3-47E1-9FE5-9B9BFA138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5505"/>
            <a:ext cx="12192000" cy="384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979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FD42C09-29C9-486C-BE74-226C3229F963}"/>
              </a:ext>
            </a:extLst>
          </p:cNvPr>
          <p:cNvSpPr txBox="1"/>
          <p:nvPr/>
        </p:nvSpPr>
        <p:spPr>
          <a:xfrm>
            <a:off x="148671" y="681718"/>
            <a:ext cx="6088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Britannic Bold" panose="020B0903060703020204" pitchFamily="34" charset="0"/>
              </a:rPr>
              <a:t>WHAT IS IN </a:t>
            </a: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Britannic Bold" panose="020B0903060703020204" pitchFamily="34" charset="0"/>
              </a:rPr>
              <a:t>THE CLOCK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Britannic Bold" panose="020B0903060703020204" pitchFamily="34" charset="0"/>
              </a:rPr>
              <a:t>?</a:t>
            </a:r>
            <a:endParaRPr lang="ru-RU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xmlns="" id="{9116C880-102E-4D6C-A5A8-CCDE7C6ABE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27" b="27"/>
          <a:stretch/>
        </p:blipFill>
        <p:spPr bwMode="auto">
          <a:xfrm>
            <a:off x="6257926" y="681718"/>
            <a:ext cx="3933824" cy="54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5A461DF-D277-40EB-84A7-C91594F45A91}"/>
              </a:ext>
            </a:extLst>
          </p:cNvPr>
          <p:cNvSpPr txBox="1"/>
          <p:nvPr/>
        </p:nvSpPr>
        <p:spPr>
          <a:xfrm>
            <a:off x="380952" y="4135444"/>
            <a:ext cx="58354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i="1" dirty="0"/>
              <a:t>HOW TO PLAY</a:t>
            </a:r>
          </a:p>
          <a:p>
            <a:pPr marL="285750" indent="-285750">
              <a:buFontTx/>
              <a:buChar char="-"/>
            </a:pPr>
            <a:r>
              <a:rPr lang="x-none" sz="3200" i="1" dirty="0"/>
              <a:t>Press START to play</a:t>
            </a:r>
            <a:r>
              <a:rPr lang="en-US" sz="3200" i="1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3200" i="1" dirty="0"/>
              <a:t>Click CHECK to show the answer.</a:t>
            </a:r>
            <a:endParaRPr lang="x-none" sz="3200" i="1" dirty="0"/>
          </a:p>
        </p:txBody>
      </p:sp>
    </p:spTree>
    <p:extLst>
      <p:ext uri="{BB962C8B-B14F-4D97-AF65-F5344CB8AC3E}">
        <p14:creationId xmlns:p14="http://schemas.microsoft.com/office/powerpoint/2010/main" xmlns="" val="77307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:a16="http://schemas.microsoft.com/office/drawing/2014/main" xmlns="" id="{377FE473-76F7-41D0-8137-7DFCF7615311}"/>
              </a:ext>
            </a:extLst>
          </p:cNvPr>
          <p:cNvGrpSpPr/>
          <p:nvPr/>
        </p:nvGrpSpPr>
        <p:grpSpPr>
          <a:xfrm>
            <a:off x="4105784" y="4082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xmlns="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xmlns="" id="{925F26D2-9A78-4F36-BA9F-3BDD77C5B200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Скругленный прямоугольник 9">
            <a:extLst>
              <a:ext uri="{FF2B5EF4-FFF2-40B4-BE49-F238E27FC236}">
                <a16:creationId xmlns:a16="http://schemas.microsoft.com/office/drawing/2014/main" xmlns="" id="{6239BD61-EB04-48F2-9A2B-1485084BC4B4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sp>
        <p:nvSpPr>
          <p:cNvPr id="8" name="Скругленный прямоугольник 6">
            <a:extLst>
              <a:ext uri="{FF2B5EF4-FFF2-40B4-BE49-F238E27FC236}">
                <a16:creationId xmlns:a16="http://schemas.microsoft.com/office/drawing/2014/main" xmlns="" id="{85318CA6-5906-4C7E-B00E-73763ACE0260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oper Black" panose="0208090404030B020404" pitchFamily="18" charset="0"/>
              </a:rPr>
              <a:t>START</a:t>
            </a:r>
            <a:endParaRPr lang="ru-RU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6261D2E-8C04-4274-8844-0C72374700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7190" y="2785869"/>
            <a:ext cx="1879169" cy="2026417"/>
          </a:xfrm>
          <a:prstGeom prst="rect">
            <a:avLst/>
          </a:prstGeom>
        </p:spPr>
      </p:pic>
      <p:pic>
        <p:nvPicPr>
          <p:cNvPr id="10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xmlns="" id="{11631038-DAFB-4D80-8B90-B6C1510E1E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673030" y="2405741"/>
            <a:ext cx="3287487" cy="3287486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3521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:a16="http://schemas.microsoft.com/office/drawing/2014/main" xmlns="" id="{377FE473-76F7-41D0-8137-7DFCF7615311}"/>
              </a:ext>
            </a:extLst>
          </p:cNvPr>
          <p:cNvGrpSpPr/>
          <p:nvPr/>
        </p:nvGrpSpPr>
        <p:grpSpPr>
          <a:xfrm>
            <a:off x="4105784" y="4082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xmlns="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xmlns="" id="{925F26D2-9A78-4F36-BA9F-3BDD77C5B200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Скругленный прямоугольник 9">
            <a:extLst>
              <a:ext uri="{FF2B5EF4-FFF2-40B4-BE49-F238E27FC236}">
                <a16:creationId xmlns:a16="http://schemas.microsoft.com/office/drawing/2014/main" xmlns="" id="{6239BD61-EB04-48F2-9A2B-1485084BC4B4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sp>
        <p:nvSpPr>
          <p:cNvPr id="8" name="Скругленный прямоугольник 6">
            <a:extLst>
              <a:ext uri="{FF2B5EF4-FFF2-40B4-BE49-F238E27FC236}">
                <a16:creationId xmlns:a16="http://schemas.microsoft.com/office/drawing/2014/main" xmlns="" id="{85318CA6-5906-4C7E-B00E-73763ACE0260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oper Black" panose="0208090404030B020404" pitchFamily="18" charset="0"/>
              </a:rPr>
              <a:t>START</a:t>
            </a:r>
            <a:endParaRPr lang="ru-RU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8A2BC68-55A9-49A1-B3EB-83083BAD9B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4731" y="2893560"/>
            <a:ext cx="1727088" cy="2093654"/>
          </a:xfrm>
          <a:prstGeom prst="rect">
            <a:avLst/>
          </a:prstGeom>
        </p:spPr>
      </p:pic>
      <p:pic>
        <p:nvPicPr>
          <p:cNvPr id="12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xmlns="" id="{C7A6915C-D376-4CE2-9E1C-3E9458E19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645816" y="2405741"/>
            <a:ext cx="3287487" cy="3287486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4352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:a16="http://schemas.microsoft.com/office/drawing/2014/main" xmlns="" id="{377FE473-76F7-41D0-8137-7DFCF7615311}"/>
              </a:ext>
            </a:extLst>
          </p:cNvPr>
          <p:cNvGrpSpPr/>
          <p:nvPr/>
        </p:nvGrpSpPr>
        <p:grpSpPr>
          <a:xfrm>
            <a:off x="4105784" y="4082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xmlns="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xmlns="" id="{925F26D2-9A78-4F36-BA9F-3BDD77C5B200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Скругленный прямоугольник 9">
            <a:extLst>
              <a:ext uri="{FF2B5EF4-FFF2-40B4-BE49-F238E27FC236}">
                <a16:creationId xmlns:a16="http://schemas.microsoft.com/office/drawing/2014/main" xmlns="" id="{6239BD61-EB04-48F2-9A2B-1485084BC4B4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sp>
        <p:nvSpPr>
          <p:cNvPr id="8" name="Скругленный прямоугольник 6">
            <a:extLst>
              <a:ext uri="{FF2B5EF4-FFF2-40B4-BE49-F238E27FC236}">
                <a16:creationId xmlns:a16="http://schemas.microsoft.com/office/drawing/2014/main" xmlns="" id="{85318CA6-5906-4C7E-B00E-73763ACE0260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oper Black" panose="0208090404030B020404" pitchFamily="18" charset="0"/>
              </a:rPr>
              <a:t>START</a:t>
            </a:r>
            <a:endParaRPr lang="ru-RU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3DB1DA3-8E76-4374-B7B3-FDEF1210B2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2319" y="2932469"/>
            <a:ext cx="2274731" cy="2258655"/>
          </a:xfrm>
          <a:prstGeom prst="rect">
            <a:avLst/>
          </a:prstGeom>
        </p:spPr>
      </p:pic>
      <p:pic>
        <p:nvPicPr>
          <p:cNvPr id="13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xmlns="" id="{C0D0ABDF-832B-4EDB-9703-915D1FF735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645816" y="2405741"/>
            <a:ext cx="3287487" cy="3287486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8229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:a16="http://schemas.microsoft.com/office/drawing/2014/main" xmlns="" id="{377FE473-76F7-41D0-8137-7DFCF7615311}"/>
              </a:ext>
            </a:extLst>
          </p:cNvPr>
          <p:cNvGrpSpPr/>
          <p:nvPr/>
        </p:nvGrpSpPr>
        <p:grpSpPr>
          <a:xfrm>
            <a:off x="4105784" y="4082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xmlns="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xmlns="" id="{925F26D2-9A78-4F36-BA9F-3BDD77C5B200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Скругленный прямоугольник 9">
            <a:extLst>
              <a:ext uri="{FF2B5EF4-FFF2-40B4-BE49-F238E27FC236}">
                <a16:creationId xmlns:a16="http://schemas.microsoft.com/office/drawing/2014/main" xmlns="" id="{6239BD61-EB04-48F2-9A2B-1485084BC4B4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sp>
        <p:nvSpPr>
          <p:cNvPr id="8" name="Скругленный прямоугольник 6">
            <a:extLst>
              <a:ext uri="{FF2B5EF4-FFF2-40B4-BE49-F238E27FC236}">
                <a16:creationId xmlns:a16="http://schemas.microsoft.com/office/drawing/2014/main" xmlns="" id="{85318CA6-5906-4C7E-B00E-73763ACE0260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oper Black" panose="0208090404030B020404" pitchFamily="18" charset="0"/>
              </a:rPr>
              <a:t>START</a:t>
            </a:r>
            <a:endParaRPr lang="ru-RU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E143F5B-7998-49DF-8CB6-E719B90469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9157" y="2928937"/>
            <a:ext cx="2177776" cy="2128837"/>
          </a:xfrm>
          <a:prstGeom prst="rect">
            <a:avLst/>
          </a:prstGeom>
        </p:spPr>
      </p:pic>
      <p:pic>
        <p:nvPicPr>
          <p:cNvPr id="12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xmlns="" id="{516A328A-E87C-4165-8081-C7478F36EF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744301" y="2349612"/>
            <a:ext cx="3287487" cy="3287486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3075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:a16="http://schemas.microsoft.com/office/drawing/2014/main" xmlns="" id="{377FE473-76F7-41D0-8137-7DFCF7615311}"/>
              </a:ext>
            </a:extLst>
          </p:cNvPr>
          <p:cNvGrpSpPr/>
          <p:nvPr/>
        </p:nvGrpSpPr>
        <p:grpSpPr>
          <a:xfrm>
            <a:off x="4105784" y="4082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xmlns="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xmlns="" id="{925F26D2-9A78-4F36-BA9F-3BDD77C5B200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Скругленный прямоугольник 9">
            <a:extLst>
              <a:ext uri="{FF2B5EF4-FFF2-40B4-BE49-F238E27FC236}">
                <a16:creationId xmlns:a16="http://schemas.microsoft.com/office/drawing/2014/main" xmlns="" id="{6239BD61-EB04-48F2-9A2B-1485084BC4B4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sp>
        <p:nvSpPr>
          <p:cNvPr id="8" name="Скругленный прямоугольник 6">
            <a:extLst>
              <a:ext uri="{FF2B5EF4-FFF2-40B4-BE49-F238E27FC236}">
                <a16:creationId xmlns:a16="http://schemas.microsoft.com/office/drawing/2014/main" xmlns="" id="{85318CA6-5906-4C7E-B00E-73763ACE0260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oper Black" panose="0208090404030B020404" pitchFamily="18" charset="0"/>
              </a:rPr>
              <a:t>START</a:t>
            </a:r>
            <a:endParaRPr lang="ru-RU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0946C0D-1C10-43AA-8D35-852409D7B1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0182" y="2957732"/>
            <a:ext cx="2506613" cy="1842868"/>
          </a:xfrm>
          <a:prstGeom prst="rect">
            <a:avLst/>
          </a:prstGeom>
        </p:spPr>
      </p:pic>
      <p:pic>
        <p:nvPicPr>
          <p:cNvPr id="13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xmlns="" id="{7068A9B1-4DA6-4E02-8185-2546963C5A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673031" y="2405741"/>
            <a:ext cx="3287487" cy="3287486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9731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256697" y="1556139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5883471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7821124" y="3124723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240481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:a16="http://schemas.microsoft.com/office/drawing/2014/main" xmlns="" id="{377FE473-76F7-41D0-8137-7DFCF7615311}"/>
              </a:ext>
            </a:extLst>
          </p:cNvPr>
          <p:cNvGrpSpPr/>
          <p:nvPr/>
        </p:nvGrpSpPr>
        <p:grpSpPr>
          <a:xfrm>
            <a:off x="4105784" y="4082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xmlns="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xmlns="" id="{925F26D2-9A78-4F36-BA9F-3BDD77C5B200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Скругленный прямоугольник 9">
            <a:extLst>
              <a:ext uri="{FF2B5EF4-FFF2-40B4-BE49-F238E27FC236}">
                <a16:creationId xmlns:a16="http://schemas.microsoft.com/office/drawing/2014/main" xmlns="" id="{6239BD61-EB04-48F2-9A2B-1485084BC4B4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sp>
        <p:nvSpPr>
          <p:cNvPr id="8" name="Скругленный прямоугольник 6">
            <a:extLst>
              <a:ext uri="{FF2B5EF4-FFF2-40B4-BE49-F238E27FC236}">
                <a16:creationId xmlns:a16="http://schemas.microsoft.com/office/drawing/2014/main" xmlns="" id="{85318CA6-5906-4C7E-B00E-73763ACE0260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oper Black" panose="0208090404030B020404" pitchFamily="18" charset="0"/>
              </a:rPr>
              <a:t>START</a:t>
            </a:r>
            <a:endParaRPr lang="ru-RU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76A3CF2-D65C-4179-93A7-A117201283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9487" y="2819400"/>
            <a:ext cx="2143092" cy="2198043"/>
          </a:xfrm>
          <a:prstGeom prst="rect">
            <a:avLst/>
          </a:prstGeom>
        </p:spPr>
      </p:pic>
      <p:pic>
        <p:nvPicPr>
          <p:cNvPr id="12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xmlns="" id="{617474A2-3B83-4AA2-B114-DFF79D6BEE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673031" y="2405741"/>
            <a:ext cx="3287487" cy="3287486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3161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0D66C7B-0780-4F88-A6D2-92A5BA38B803}"/>
              </a:ext>
            </a:extLst>
          </p:cNvPr>
          <p:cNvSpPr/>
          <p:nvPr/>
        </p:nvSpPr>
        <p:spPr>
          <a:xfrm>
            <a:off x="304800" y="476250"/>
            <a:ext cx="2952750" cy="638175"/>
          </a:xfrm>
          <a:prstGeom prst="round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WHAT’S MISSING?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140C4697-05C7-4BB4-B6C4-4E74E973D1FE}"/>
              </a:ext>
            </a:extLst>
          </p:cNvPr>
          <p:cNvSpPr/>
          <p:nvPr/>
        </p:nvSpPr>
        <p:spPr>
          <a:xfrm>
            <a:off x="1257300" y="1962150"/>
            <a:ext cx="2171700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Do a puzzle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56293F54-25F1-4E7B-8386-693F9C1D6B8B}"/>
              </a:ext>
            </a:extLst>
          </p:cNvPr>
          <p:cNvSpPr/>
          <p:nvPr/>
        </p:nvSpPr>
        <p:spPr>
          <a:xfrm>
            <a:off x="4486275" y="1962150"/>
            <a:ext cx="2171700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Do a puzzle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54D36468-E31E-40BE-9D1C-A190EA9DB183}"/>
              </a:ext>
            </a:extLst>
          </p:cNvPr>
          <p:cNvSpPr/>
          <p:nvPr/>
        </p:nvSpPr>
        <p:spPr>
          <a:xfrm>
            <a:off x="6258339" y="3674786"/>
            <a:ext cx="2171700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Do a puzzle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719F554B-FAF0-4DB4-9CE3-CCC861379F24}"/>
              </a:ext>
            </a:extLst>
          </p:cNvPr>
          <p:cNvSpPr/>
          <p:nvPr/>
        </p:nvSpPr>
        <p:spPr>
          <a:xfrm>
            <a:off x="7562850" y="1962150"/>
            <a:ext cx="2171700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Do a puzzle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10682941-AE43-409D-9A1F-D6E09AE92BC5}"/>
              </a:ext>
            </a:extLst>
          </p:cNvPr>
          <p:cNvSpPr/>
          <p:nvPr/>
        </p:nvSpPr>
        <p:spPr>
          <a:xfrm>
            <a:off x="827227" y="3686279"/>
            <a:ext cx="2171700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Do a puzzle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9E56BC33-7314-4585-BCFA-E715022CA0B8}"/>
              </a:ext>
            </a:extLst>
          </p:cNvPr>
          <p:cNvSpPr/>
          <p:nvPr/>
        </p:nvSpPr>
        <p:spPr>
          <a:xfrm>
            <a:off x="3059907" y="2928938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 comic book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3B96ABB1-14A3-4FE6-BC5A-38B08A0591CC}"/>
              </a:ext>
            </a:extLst>
          </p:cNvPr>
          <p:cNvSpPr/>
          <p:nvPr/>
        </p:nvSpPr>
        <p:spPr>
          <a:xfrm>
            <a:off x="6753227" y="2914650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 comic book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3AC6F162-992E-4A8B-8035-F248936C8DA3}"/>
              </a:ext>
            </a:extLst>
          </p:cNvPr>
          <p:cNvSpPr/>
          <p:nvPr/>
        </p:nvSpPr>
        <p:spPr>
          <a:xfrm>
            <a:off x="8291512" y="5743575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 comic book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DAE3F8B2-1056-41EE-A5C3-BD79A8E0B16B}"/>
              </a:ext>
            </a:extLst>
          </p:cNvPr>
          <p:cNvSpPr/>
          <p:nvPr/>
        </p:nvSpPr>
        <p:spPr>
          <a:xfrm>
            <a:off x="553278" y="5548519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 comic book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45447652-0C29-48BE-B558-4C6CEBC73BE6}"/>
              </a:ext>
            </a:extLst>
          </p:cNvPr>
          <p:cNvSpPr/>
          <p:nvPr/>
        </p:nvSpPr>
        <p:spPr>
          <a:xfrm>
            <a:off x="6396037" y="1038225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 comic book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2F8DA93-BE28-4FF7-BF6E-2546F54A9E4E}"/>
              </a:ext>
            </a:extLst>
          </p:cNvPr>
          <p:cNvSpPr/>
          <p:nvPr/>
        </p:nvSpPr>
        <p:spPr>
          <a:xfrm>
            <a:off x="3793435" y="4677810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take photos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D26B299B-DF82-4D96-98E0-6FF887695640}"/>
              </a:ext>
            </a:extLst>
          </p:cNvPr>
          <p:cNvSpPr/>
          <p:nvPr/>
        </p:nvSpPr>
        <p:spPr>
          <a:xfrm>
            <a:off x="9848850" y="1409700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take photos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E415564-D11D-477C-9F04-1BC3CD0F0E1D}"/>
              </a:ext>
            </a:extLst>
          </p:cNvPr>
          <p:cNvSpPr/>
          <p:nvPr/>
        </p:nvSpPr>
        <p:spPr>
          <a:xfrm>
            <a:off x="9105900" y="4333875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take photos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DCB33054-E9CB-4CBB-8465-EEF2D2CEF6B5}"/>
              </a:ext>
            </a:extLst>
          </p:cNvPr>
          <p:cNvSpPr/>
          <p:nvPr/>
        </p:nvSpPr>
        <p:spPr>
          <a:xfrm>
            <a:off x="3400425" y="1276350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take photos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E0CD4100-4AD3-491A-895D-EC2BBD536187}"/>
              </a:ext>
            </a:extLst>
          </p:cNvPr>
          <p:cNvSpPr/>
          <p:nvPr/>
        </p:nvSpPr>
        <p:spPr>
          <a:xfrm>
            <a:off x="180975" y="2752725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take photos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F9BB06A7-679E-4C07-93E1-C927E59BA781}"/>
              </a:ext>
            </a:extLst>
          </p:cNvPr>
          <p:cNvSpPr/>
          <p:nvPr/>
        </p:nvSpPr>
        <p:spPr>
          <a:xfrm>
            <a:off x="9029700" y="3524250"/>
            <a:ext cx="3086100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play a board game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6AE13E39-7D77-4D04-B906-13EA54EADCB5}"/>
              </a:ext>
            </a:extLst>
          </p:cNvPr>
          <p:cNvSpPr/>
          <p:nvPr/>
        </p:nvSpPr>
        <p:spPr>
          <a:xfrm>
            <a:off x="3819525" y="419100"/>
            <a:ext cx="3086100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play a board game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E7D579A7-7468-4852-8EFF-57A0834D9CBB}"/>
              </a:ext>
            </a:extLst>
          </p:cNvPr>
          <p:cNvSpPr/>
          <p:nvPr/>
        </p:nvSpPr>
        <p:spPr>
          <a:xfrm>
            <a:off x="-26193" y="4526446"/>
            <a:ext cx="3086100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play a board game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79829768-D8BB-40DB-8ECD-262171D8F73A}"/>
              </a:ext>
            </a:extLst>
          </p:cNvPr>
          <p:cNvSpPr/>
          <p:nvPr/>
        </p:nvSpPr>
        <p:spPr>
          <a:xfrm>
            <a:off x="4858582" y="5548519"/>
            <a:ext cx="3086100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play a board game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D8B01DD6-4C46-48FA-9817-3CAF6ECB9160}"/>
              </a:ext>
            </a:extLst>
          </p:cNvPr>
          <p:cNvSpPr/>
          <p:nvPr/>
        </p:nvSpPr>
        <p:spPr>
          <a:xfrm>
            <a:off x="3754096" y="3754921"/>
            <a:ext cx="217170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eat snacks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13A15142-6948-4BC5-B1B2-B9C8FEC93DE2}"/>
              </a:ext>
            </a:extLst>
          </p:cNvPr>
          <p:cNvSpPr/>
          <p:nvPr/>
        </p:nvSpPr>
        <p:spPr>
          <a:xfrm>
            <a:off x="9944100" y="2424631"/>
            <a:ext cx="217170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eat snacks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7A1ED72F-C2C2-49AE-AF4B-836D46982FFE}"/>
              </a:ext>
            </a:extLst>
          </p:cNvPr>
          <p:cNvSpPr/>
          <p:nvPr/>
        </p:nvSpPr>
        <p:spPr>
          <a:xfrm>
            <a:off x="9505950" y="519112"/>
            <a:ext cx="217170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eat snacks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6649F328-F116-4B45-B538-B6976F12088D}"/>
              </a:ext>
            </a:extLst>
          </p:cNvPr>
          <p:cNvSpPr/>
          <p:nvPr/>
        </p:nvSpPr>
        <p:spPr>
          <a:xfrm>
            <a:off x="6591098" y="4399618"/>
            <a:ext cx="217170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eat snacks</a:t>
            </a:r>
          </a:p>
        </p:txBody>
      </p:sp>
    </p:spTree>
    <p:extLst>
      <p:ext uri="{BB962C8B-B14F-4D97-AF65-F5344CB8AC3E}">
        <p14:creationId xmlns:p14="http://schemas.microsoft.com/office/powerpoint/2010/main" xmlns="" val="310628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7" grpId="0" animBg="1"/>
      <p:bldP spid="21" grpId="0" animBg="1"/>
      <p:bldP spid="24" grpId="0" animBg="1"/>
      <p:bldP spid="25" grpId="0" animBg="1"/>
      <p:bldP spid="28" grpId="0" animBg="1"/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  <a:endParaRPr lang="en-US" sz="3600" i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tx1"/>
                </a:solidFill>
              </a:rPr>
              <a:t>Are you </a:t>
            </a:r>
            <a:r>
              <a:rPr lang="en-US" sz="2800" i="1" dirty="0">
                <a:solidFill>
                  <a:schemeClr val="bg1"/>
                </a:solidFill>
              </a:rPr>
              <a:t>reading a comic book</a:t>
            </a:r>
            <a:r>
              <a:rPr lang="en-US" sz="2800" i="1" dirty="0">
                <a:solidFill>
                  <a:schemeClr val="tx1"/>
                </a:solidFill>
              </a:rPr>
              <a:t>? - </a:t>
            </a:r>
            <a:r>
              <a:rPr lang="en-US" sz="2800" i="1" dirty="0"/>
              <a:t>Yes, I am.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tx1"/>
                </a:solidFill>
              </a:rPr>
              <a:t>Are you </a:t>
            </a:r>
            <a:r>
              <a:rPr lang="en-US" sz="2800" i="1" dirty="0"/>
              <a:t>reading a comic book?</a:t>
            </a:r>
          </a:p>
          <a:p>
            <a:pPr algn="ctr"/>
            <a:r>
              <a:rPr lang="en-US" sz="2800" i="1" dirty="0"/>
              <a:t>No, we aren’t. </a:t>
            </a:r>
            <a:r>
              <a:rPr lang="en-US" sz="2800" i="1" dirty="0">
                <a:solidFill>
                  <a:schemeClr val="tx1"/>
                </a:solidFill>
              </a:rPr>
              <a:t>We are </a:t>
            </a:r>
            <a:r>
              <a:rPr lang="en-US" sz="2800" i="1" dirty="0"/>
              <a:t>playing a board game.</a:t>
            </a:r>
          </a:p>
        </p:txBody>
      </p:sp>
    </p:spTree>
    <p:extLst>
      <p:ext uri="{BB962C8B-B14F-4D97-AF65-F5344CB8AC3E}">
        <p14:creationId xmlns:p14="http://schemas.microsoft.com/office/powerpoint/2010/main" xmlns="" val="117847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2 TRACK 02">
            <a:hlinkClick r:id="" action="ppaction://media"/>
            <a:extLst>
              <a:ext uri="{FF2B5EF4-FFF2-40B4-BE49-F238E27FC236}">
                <a16:creationId xmlns:a16="http://schemas.microsoft.com/office/drawing/2014/main" xmlns="" id="{BBE25D8D-1B41-490C-8A84-92BBCA9E9B9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213475" y="946150"/>
            <a:ext cx="406400" cy="40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C831842-299E-43DF-AD04-011BDB317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661988"/>
            <a:ext cx="7734300" cy="26333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8CEF40B-FFE9-4D54-BF6B-F907897959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866" y="3289033"/>
            <a:ext cx="6267183" cy="304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5C33DA1-6177-4499-A6C3-B4FEF8E4B834}"/>
              </a:ext>
            </a:extLst>
          </p:cNvPr>
          <p:cNvSpPr txBox="1"/>
          <p:nvPr/>
        </p:nvSpPr>
        <p:spPr>
          <a:xfrm>
            <a:off x="7038569" y="964684"/>
            <a:ext cx="47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headphone icon to hear the sound.</a:t>
            </a:r>
          </a:p>
        </p:txBody>
      </p:sp>
    </p:spTree>
    <p:extLst>
      <p:ext uri="{BB962C8B-B14F-4D97-AF65-F5344CB8AC3E}">
        <p14:creationId xmlns:p14="http://schemas.microsoft.com/office/powerpoint/2010/main" xmlns="" val="213442590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9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5946" y="682868"/>
            <a:ext cx="8405446" cy="56036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333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D9CD54D-CB6B-4175-9351-C52F0106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52" y="1399554"/>
            <a:ext cx="1857375" cy="172402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3576845" cy="1578044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Are you </a:t>
            </a:r>
            <a:r>
              <a:rPr lang="en-US" sz="2500" b="1" dirty="0">
                <a:solidFill>
                  <a:srgbClr val="0070C0"/>
                </a:solidFill>
              </a:rPr>
              <a:t>reading</a:t>
            </a:r>
            <a:r>
              <a:rPr lang="en-US" sz="2500" b="1" dirty="0">
                <a:solidFill>
                  <a:schemeClr val="tx1"/>
                </a:solidFill>
              </a:rPr>
              <a:t> </a:t>
            </a:r>
            <a:r>
              <a:rPr lang="en-US" sz="2500" b="1" dirty="0">
                <a:solidFill>
                  <a:srgbClr val="0070C0"/>
                </a:solidFill>
              </a:rPr>
              <a:t>a comic book</a:t>
            </a:r>
            <a:r>
              <a:rPr lang="en-US" sz="25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xmlns="" id="{EAEE56BF-1193-4A74-90BD-5A39A5569282}"/>
              </a:ext>
            </a:extLst>
          </p:cNvPr>
          <p:cNvSpPr/>
          <p:nvPr/>
        </p:nvSpPr>
        <p:spPr>
          <a:xfrm>
            <a:off x="7015369" y="3524091"/>
            <a:ext cx="1977887" cy="1773211"/>
          </a:xfrm>
          <a:prstGeom prst="cloudCallout">
            <a:avLst>
              <a:gd name="adj1" fmla="val 85527"/>
              <a:gd name="adj2" fmla="val 757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0070C0"/>
                </a:solidFill>
              </a:rPr>
              <a:t>Yes, I am.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2A4E11F-2765-4E5E-A381-86D176C1C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7726" y="517117"/>
            <a:ext cx="2301518" cy="2623492"/>
          </a:xfrm>
          <a:prstGeom prst="rect">
            <a:avLst/>
          </a:prstGeom>
        </p:spPr>
      </p:pic>
      <p:pic>
        <p:nvPicPr>
          <p:cNvPr id="13" name="Picture 12" descr="A close-up of a person&#10;&#10;Description automatically generated with medium confidence">
            <a:extLst>
              <a:ext uri="{FF2B5EF4-FFF2-40B4-BE49-F238E27FC236}">
                <a16:creationId xmlns:a16="http://schemas.microsoft.com/office/drawing/2014/main" xmlns="" id="{F3C9F8A3-F8A6-49BA-AF8F-EA620FA9CC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850081" y="3780798"/>
            <a:ext cx="1767519" cy="16358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122C829-FBB9-479F-B2FB-C102BF6A91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475" t="19761" r="6439" b="28986"/>
          <a:stretch/>
        </p:blipFill>
        <p:spPr>
          <a:xfrm>
            <a:off x="8467726" y="2481779"/>
            <a:ext cx="643753" cy="6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165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D9CD54D-CB6B-4175-9351-C52F0106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52" y="1399554"/>
            <a:ext cx="1857375" cy="172402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3576845" cy="1578044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Are you </a:t>
            </a:r>
            <a:r>
              <a:rPr lang="en-US" sz="2500" b="1" dirty="0">
                <a:solidFill>
                  <a:srgbClr val="0070C0"/>
                </a:solidFill>
              </a:rPr>
              <a:t>……..</a:t>
            </a:r>
            <a:r>
              <a:rPr lang="en-US" sz="25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xmlns="" id="{EAEE56BF-1193-4A74-90BD-5A39A5569282}"/>
              </a:ext>
            </a:extLst>
          </p:cNvPr>
          <p:cNvSpPr/>
          <p:nvPr/>
        </p:nvSpPr>
        <p:spPr>
          <a:xfrm>
            <a:off x="7313334" y="3754713"/>
            <a:ext cx="1977887" cy="1773211"/>
          </a:xfrm>
          <a:prstGeom prst="cloudCallout">
            <a:avLst>
              <a:gd name="adj1" fmla="val 85527"/>
              <a:gd name="adj2" fmla="val 757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0070C0"/>
                </a:solidFill>
              </a:rPr>
              <a:t>Yes, I am.</a:t>
            </a:r>
          </a:p>
        </p:txBody>
      </p:sp>
      <p:pic>
        <p:nvPicPr>
          <p:cNvPr id="13" name="Picture 12" descr="A close-up of a person&#10;&#10;Description automatically generated with medium confidence">
            <a:extLst>
              <a:ext uri="{FF2B5EF4-FFF2-40B4-BE49-F238E27FC236}">
                <a16:creationId xmlns:a16="http://schemas.microsoft.com/office/drawing/2014/main" xmlns="" id="{F3C9F8A3-F8A6-49BA-AF8F-EA620FA9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915936" y="3552199"/>
            <a:ext cx="1767519" cy="1635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EDF3933-874A-42A5-A21C-8CFA8D992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3069" y="618019"/>
            <a:ext cx="2464489" cy="28109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A113E69-36CE-465C-8B32-F4986C53DE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475" t="19761" r="6439" b="28986"/>
          <a:stretch/>
        </p:blipFill>
        <p:spPr>
          <a:xfrm>
            <a:off x="7658524" y="2787200"/>
            <a:ext cx="643753" cy="6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026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D9CD54D-CB6B-4175-9351-C52F0106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52" y="1399554"/>
            <a:ext cx="1857375" cy="172402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3576845" cy="1578044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Are you </a:t>
            </a:r>
            <a:r>
              <a:rPr lang="en-US" sz="2500" b="1" dirty="0">
                <a:solidFill>
                  <a:srgbClr val="0070C0"/>
                </a:solidFill>
              </a:rPr>
              <a:t>……..</a:t>
            </a:r>
            <a:r>
              <a:rPr lang="en-US" sz="25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xmlns="" id="{EAEE56BF-1193-4A74-90BD-5A39A5569282}"/>
              </a:ext>
            </a:extLst>
          </p:cNvPr>
          <p:cNvSpPr/>
          <p:nvPr/>
        </p:nvSpPr>
        <p:spPr>
          <a:xfrm>
            <a:off x="7313334" y="3754713"/>
            <a:ext cx="1977887" cy="1773211"/>
          </a:xfrm>
          <a:prstGeom prst="cloudCallout">
            <a:avLst>
              <a:gd name="adj1" fmla="val 85527"/>
              <a:gd name="adj2" fmla="val 757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0070C0"/>
                </a:solidFill>
              </a:rPr>
              <a:t>Yes, I am.</a:t>
            </a:r>
          </a:p>
        </p:txBody>
      </p:sp>
      <p:pic>
        <p:nvPicPr>
          <p:cNvPr id="13" name="Picture 12" descr="A close-up of a person&#10;&#10;Description automatically generated with medium confidence">
            <a:extLst>
              <a:ext uri="{FF2B5EF4-FFF2-40B4-BE49-F238E27FC236}">
                <a16:creationId xmlns:a16="http://schemas.microsoft.com/office/drawing/2014/main" xmlns="" id="{F3C9F8A3-F8A6-49BA-AF8F-EA620FA9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915936" y="3552199"/>
            <a:ext cx="1767519" cy="16358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896C747-82C1-4068-9872-317D5796E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9005" y="463476"/>
            <a:ext cx="2728913" cy="29655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A6E92F8-80D5-4ECE-AF29-9C255AAC5C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475" t="19761" r="6439" b="28986"/>
          <a:stretch/>
        </p:blipFill>
        <p:spPr>
          <a:xfrm>
            <a:off x="7313334" y="2848800"/>
            <a:ext cx="643753" cy="6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875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D9CD54D-CB6B-4175-9351-C52F0106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52" y="1399554"/>
            <a:ext cx="1857375" cy="172402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3576845" cy="1578044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Are you </a:t>
            </a:r>
            <a:r>
              <a:rPr lang="en-US" sz="2500" b="1" dirty="0">
                <a:solidFill>
                  <a:srgbClr val="0070C0"/>
                </a:solidFill>
              </a:rPr>
              <a:t>……..</a:t>
            </a:r>
            <a:r>
              <a:rPr lang="en-US" sz="25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xmlns="" id="{EAEE56BF-1193-4A74-90BD-5A39A5569282}"/>
              </a:ext>
            </a:extLst>
          </p:cNvPr>
          <p:cNvSpPr/>
          <p:nvPr/>
        </p:nvSpPr>
        <p:spPr>
          <a:xfrm>
            <a:off x="6344478" y="3148760"/>
            <a:ext cx="2680043" cy="1578045"/>
          </a:xfrm>
          <a:prstGeom prst="cloudCallout">
            <a:avLst>
              <a:gd name="adj1" fmla="val 82684"/>
              <a:gd name="adj2" fmla="val 44390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No, we aren’t. We …</a:t>
            </a:r>
          </a:p>
        </p:txBody>
      </p:sp>
      <p:pic>
        <p:nvPicPr>
          <p:cNvPr id="13" name="Picture 12" descr="A close-up of a person&#10;&#10;Description automatically generated with medium confidence">
            <a:extLst>
              <a:ext uri="{FF2B5EF4-FFF2-40B4-BE49-F238E27FC236}">
                <a16:creationId xmlns:a16="http://schemas.microsoft.com/office/drawing/2014/main" xmlns="" id="{F3C9F8A3-F8A6-49BA-AF8F-EA620FA9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915936" y="3552199"/>
            <a:ext cx="1767519" cy="16358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097B2F9-36B4-4FDE-8904-83B98B929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3334" y="485625"/>
            <a:ext cx="1977887" cy="22559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0FF2225-53F7-4FD2-A75C-BA75943A93A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29900" y="2045845"/>
            <a:ext cx="716864" cy="7301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A202F56-D8CB-435E-A0C0-5B12DDB884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5594" y="485625"/>
            <a:ext cx="2422614" cy="22904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9F2576A-2238-4305-AA9D-1ED0EE9585E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475" t="19761" r="6439" b="28986"/>
          <a:stretch/>
        </p:blipFill>
        <p:spPr>
          <a:xfrm>
            <a:off x="9655055" y="2129463"/>
            <a:ext cx="643753" cy="6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290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D9CD54D-CB6B-4175-9351-C52F0106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52" y="1399554"/>
            <a:ext cx="1857375" cy="172402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3576845" cy="1578044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Are you </a:t>
            </a:r>
            <a:r>
              <a:rPr lang="en-US" sz="2500" b="1" dirty="0">
                <a:solidFill>
                  <a:srgbClr val="0070C0"/>
                </a:solidFill>
              </a:rPr>
              <a:t>……..</a:t>
            </a:r>
            <a:r>
              <a:rPr lang="en-US" sz="25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xmlns="" id="{EAEE56BF-1193-4A74-90BD-5A39A5569282}"/>
              </a:ext>
            </a:extLst>
          </p:cNvPr>
          <p:cNvSpPr/>
          <p:nvPr/>
        </p:nvSpPr>
        <p:spPr>
          <a:xfrm>
            <a:off x="6344478" y="3148760"/>
            <a:ext cx="2680043" cy="1578045"/>
          </a:xfrm>
          <a:prstGeom prst="cloudCallout">
            <a:avLst>
              <a:gd name="adj1" fmla="val 82684"/>
              <a:gd name="adj2" fmla="val 44390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No, we aren’t. We …</a:t>
            </a:r>
          </a:p>
        </p:txBody>
      </p:sp>
      <p:pic>
        <p:nvPicPr>
          <p:cNvPr id="13" name="Picture 12" descr="A close-up of a person&#10;&#10;Description automatically generated with medium confidence">
            <a:extLst>
              <a:ext uri="{FF2B5EF4-FFF2-40B4-BE49-F238E27FC236}">
                <a16:creationId xmlns:a16="http://schemas.microsoft.com/office/drawing/2014/main" xmlns="" id="{F3C9F8A3-F8A6-49BA-AF8F-EA620FA9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915936" y="3552199"/>
            <a:ext cx="1767519" cy="1635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747785B-7EAB-4688-BA14-C6A15DD3C0C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33686" y="363349"/>
            <a:ext cx="2455893" cy="26084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5CA616C-BFCD-4734-8BD2-6AE4A781E1E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33686" y="2214994"/>
            <a:ext cx="716864" cy="730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6815A5C-E89A-48C9-BA51-5B75740C6F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3958" y="403133"/>
            <a:ext cx="2304960" cy="25420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53B7547-6938-4203-A2CB-0CACA033D00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475" t="19761" r="6439" b="28986"/>
          <a:stretch/>
        </p:blipFill>
        <p:spPr>
          <a:xfrm>
            <a:off x="9593958" y="2293850"/>
            <a:ext cx="643753" cy="6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764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39804" y="1279872"/>
            <a:ext cx="1110614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learn and use ….</a:t>
            </a:r>
            <a:endParaRPr lang="en-US" sz="36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/>
              <a:t>play a board game, do a puzzle, read a comic book, eat snacks, and play video games.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Are you </a:t>
            </a:r>
            <a:r>
              <a:rPr lang="en-US" sz="3600" dirty="0">
                <a:solidFill>
                  <a:srgbClr val="0070C0"/>
                </a:solidFill>
              </a:rPr>
              <a:t>reading a comic book</a:t>
            </a:r>
            <a:r>
              <a:rPr lang="en-US" sz="3600" dirty="0"/>
              <a:t>?</a:t>
            </a:r>
          </a:p>
          <a:p>
            <a:r>
              <a:rPr lang="en-US" sz="3600" dirty="0"/>
              <a:t> – </a:t>
            </a:r>
            <a:r>
              <a:rPr lang="en-US" sz="3600" dirty="0">
                <a:solidFill>
                  <a:schemeClr val="accent5"/>
                </a:solidFill>
              </a:rPr>
              <a:t>Yes, I am.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Are you </a:t>
            </a:r>
            <a:r>
              <a:rPr lang="en-US" sz="3600" dirty="0">
                <a:solidFill>
                  <a:srgbClr val="0070C0"/>
                </a:solidFill>
              </a:rPr>
              <a:t>read a comic book</a:t>
            </a:r>
            <a:r>
              <a:rPr lang="en-US" sz="3600" dirty="0"/>
              <a:t>?</a:t>
            </a:r>
          </a:p>
          <a:p>
            <a:r>
              <a:rPr lang="en-US" sz="3600" dirty="0"/>
              <a:t> - </a:t>
            </a:r>
            <a:r>
              <a:rPr lang="en-US" sz="3600" dirty="0">
                <a:solidFill>
                  <a:srgbClr val="0070C0"/>
                </a:solidFill>
              </a:rPr>
              <a:t>No, we aren’t</a:t>
            </a:r>
            <a:r>
              <a:rPr lang="en-US" sz="3600" dirty="0">
                <a:solidFill>
                  <a:schemeClr val="accent5"/>
                </a:solidFill>
              </a:rPr>
              <a:t>. </a:t>
            </a:r>
            <a:r>
              <a:rPr lang="en-US" sz="3600" dirty="0"/>
              <a:t>We’re </a:t>
            </a:r>
            <a:r>
              <a:rPr lang="en-US" sz="3600" dirty="0">
                <a:solidFill>
                  <a:srgbClr val="0070C0"/>
                </a:solidFill>
              </a:rPr>
              <a:t>playing a board game</a:t>
            </a:r>
            <a:r>
              <a:rPr lang="en-US" sz="3600" dirty="0">
                <a:solidFill>
                  <a:schemeClr val="accent5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9282468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D9CD54D-CB6B-4175-9351-C52F0106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1279814"/>
            <a:ext cx="1986377" cy="184376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3576845" cy="1578044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Are you </a:t>
            </a:r>
            <a:r>
              <a:rPr lang="en-US" sz="2500" b="1" dirty="0">
                <a:solidFill>
                  <a:srgbClr val="0070C0"/>
                </a:solidFill>
              </a:rPr>
              <a:t>……..</a:t>
            </a:r>
            <a:r>
              <a:rPr lang="en-US" sz="25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xmlns="" id="{EAEE56BF-1193-4A74-90BD-5A39A5569282}"/>
              </a:ext>
            </a:extLst>
          </p:cNvPr>
          <p:cNvSpPr/>
          <p:nvPr/>
        </p:nvSpPr>
        <p:spPr>
          <a:xfrm>
            <a:off x="6344478" y="3148760"/>
            <a:ext cx="2680043" cy="1578045"/>
          </a:xfrm>
          <a:prstGeom prst="cloudCallout">
            <a:avLst>
              <a:gd name="adj1" fmla="val 82684"/>
              <a:gd name="adj2" fmla="val 44390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No, we aren’t. We …</a:t>
            </a:r>
          </a:p>
        </p:txBody>
      </p:sp>
      <p:pic>
        <p:nvPicPr>
          <p:cNvPr id="13" name="Picture 12" descr="A close-up of a person&#10;&#10;Description automatically generated with medium confidence">
            <a:extLst>
              <a:ext uri="{FF2B5EF4-FFF2-40B4-BE49-F238E27FC236}">
                <a16:creationId xmlns:a16="http://schemas.microsoft.com/office/drawing/2014/main" xmlns="" id="{F3C9F8A3-F8A6-49BA-AF8F-EA620FA9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047829" y="3523624"/>
            <a:ext cx="1767519" cy="16358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665A17B-CD56-4D45-ABBD-86E95DFF6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582" y="379754"/>
            <a:ext cx="2445833" cy="26023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92134ED-DF4D-4C7E-83ED-1AAF6965DBA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61582" y="2261566"/>
            <a:ext cx="716864" cy="7301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8577AE3-247A-4920-8E23-9A169E5857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9284" y="385243"/>
            <a:ext cx="2276064" cy="25693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4B9CBB2-8BAA-4A70-A8F8-1BE23EF025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475" t="19761" r="6439" b="28986"/>
          <a:stretch/>
        </p:blipFill>
        <p:spPr>
          <a:xfrm>
            <a:off x="9539284" y="2312769"/>
            <a:ext cx="643753" cy="6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68065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0426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5B4F4E9-D6B5-4B6E-B7F4-C3A9E0C19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3294"/>
            <a:ext cx="12192000" cy="10755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C42160D-DFD0-4004-9FB9-403798AFB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9" y="1750002"/>
            <a:ext cx="8477131" cy="20218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34089C1-9467-42AD-9C98-8B145CF98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901" y="4003047"/>
            <a:ext cx="10029825" cy="227584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3C4093C9-F079-4B6F-AB0B-F4194E33846F}"/>
              </a:ext>
            </a:extLst>
          </p:cNvPr>
          <p:cNvSpPr/>
          <p:nvPr/>
        </p:nvSpPr>
        <p:spPr>
          <a:xfrm>
            <a:off x="8382000" y="5140969"/>
            <a:ext cx="3667125" cy="85025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9014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5B4F4E9-D6B5-4B6E-B7F4-C3A9E0C19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3294"/>
            <a:ext cx="12192000" cy="10755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F741A7D-4678-41D9-94EE-730B7032F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7031"/>
            <a:ext cx="9077325" cy="20884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AC96AC2-C529-4AAE-B1DF-3D6D38712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4" y="4003692"/>
            <a:ext cx="9782175" cy="231249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D1834832-0222-4A1F-9D70-D2860F73453D}"/>
              </a:ext>
            </a:extLst>
          </p:cNvPr>
          <p:cNvSpPr/>
          <p:nvPr/>
        </p:nvSpPr>
        <p:spPr>
          <a:xfrm>
            <a:off x="5048248" y="2721985"/>
            <a:ext cx="3667125" cy="85025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D3D48DC5-235C-4BF1-9361-32EDC217C5B1}"/>
              </a:ext>
            </a:extLst>
          </p:cNvPr>
          <p:cNvSpPr/>
          <p:nvPr/>
        </p:nvSpPr>
        <p:spPr>
          <a:xfrm>
            <a:off x="6948486" y="5618333"/>
            <a:ext cx="3667125" cy="85025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180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5B4F4E9-D6B5-4B6E-B7F4-C3A9E0C19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3294"/>
            <a:ext cx="12192000" cy="10755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1DEEF4E-7F40-471B-AEAD-0154EC229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55" y="1440081"/>
            <a:ext cx="8858250" cy="237251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804AD67D-BEDF-4836-874C-8C4C7BC0BCEB}"/>
              </a:ext>
            </a:extLst>
          </p:cNvPr>
          <p:cNvSpPr/>
          <p:nvPr/>
        </p:nvSpPr>
        <p:spPr>
          <a:xfrm>
            <a:off x="3443905" y="1665386"/>
            <a:ext cx="4994417" cy="85025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F22D031-7736-4B40-97DD-0B803F063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1288" y="3809618"/>
            <a:ext cx="9259957" cy="2605088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60C13B4A-56E4-4578-95E4-DEE80230866A}"/>
              </a:ext>
            </a:extLst>
          </p:cNvPr>
          <p:cNvSpPr/>
          <p:nvPr/>
        </p:nvSpPr>
        <p:spPr>
          <a:xfrm>
            <a:off x="5941113" y="3959127"/>
            <a:ext cx="6005722" cy="84727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3026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xmlns="" val="378337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95168" y="1818408"/>
            <a:ext cx="434578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a board game, do a puzzle, read a comic book, eat snacks, play video games.</a:t>
            </a:r>
          </a:p>
        </p:txBody>
      </p:sp>
      <p:sp>
        <p:nvSpPr>
          <p:cNvPr id="6" name="Rectangle 5"/>
          <p:cNvSpPr/>
          <p:nvPr/>
        </p:nvSpPr>
        <p:spPr>
          <a:xfrm>
            <a:off x="4923693" y="1818408"/>
            <a:ext cx="7190932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Are you </a:t>
            </a:r>
            <a:r>
              <a:rPr lang="en-US" sz="3600" dirty="0">
                <a:solidFill>
                  <a:schemeClr val="accent5"/>
                </a:solidFill>
              </a:rPr>
              <a:t>reading a comic book</a:t>
            </a:r>
            <a:r>
              <a:rPr lang="en-US" sz="3600" dirty="0"/>
              <a:t>?</a:t>
            </a:r>
          </a:p>
          <a:p>
            <a:r>
              <a:rPr lang="en-US" sz="3600" dirty="0"/>
              <a:t> – </a:t>
            </a:r>
            <a:r>
              <a:rPr lang="en-US" sz="3600" dirty="0">
                <a:solidFill>
                  <a:schemeClr val="accent5"/>
                </a:solidFill>
              </a:rPr>
              <a:t>Yes, I am.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Are you </a:t>
            </a:r>
            <a:r>
              <a:rPr lang="en-US" sz="3600" dirty="0">
                <a:solidFill>
                  <a:schemeClr val="accent5"/>
                </a:solidFill>
              </a:rPr>
              <a:t>read a comic book</a:t>
            </a:r>
            <a:r>
              <a:rPr lang="en-US" sz="3600" dirty="0"/>
              <a:t>?</a:t>
            </a:r>
          </a:p>
          <a:p>
            <a:r>
              <a:rPr lang="en-US" sz="3600" dirty="0"/>
              <a:t> - </a:t>
            </a:r>
            <a:r>
              <a:rPr lang="en-US" sz="3600" dirty="0">
                <a:solidFill>
                  <a:schemeClr val="accent5"/>
                </a:solidFill>
              </a:rPr>
              <a:t>No, we aren’t. </a:t>
            </a:r>
            <a:r>
              <a:rPr lang="en-US" sz="3600" dirty="0"/>
              <a:t>We’re </a:t>
            </a:r>
            <a:r>
              <a:rPr lang="en-US" sz="3600" dirty="0">
                <a:solidFill>
                  <a:schemeClr val="accent5"/>
                </a:solidFill>
              </a:rPr>
              <a:t>playing a board game</a:t>
            </a:r>
            <a:r>
              <a:rPr lang="en-US" sz="3600" dirty="0" smtClean="0">
                <a:solidFill>
                  <a:schemeClr val="accent5"/>
                </a:solidFill>
              </a:rPr>
              <a:t>.</a:t>
            </a:r>
            <a:endParaRPr lang="en-US" sz="3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18808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32).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22).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49 </a:t>
            </a:r>
            <a:r>
              <a:rPr lang="en-US" sz="3600" i="1">
                <a:solidFill>
                  <a:srgbClr val="0070C0"/>
                </a:solidFill>
              </a:rPr>
              <a:t>SB).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" b="15105"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9483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xmlns="" val="24768886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27798F9-4115-411B-98CA-D172C072BD41}"/>
              </a:ext>
            </a:extLst>
          </p:cNvPr>
          <p:cNvSpPr txBox="1"/>
          <p:nvPr/>
        </p:nvSpPr>
        <p:spPr>
          <a:xfrm>
            <a:off x="0" y="509883"/>
            <a:ext cx="27978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cap="none" spc="0" dirty="0"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REVIEW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F314EA3-735D-4D64-BD40-018A10270087}"/>
              </a:ext>
            </a:extLst>
          </p:cNvPr>
          <p:cNvSpPr txBox="1"/>
          <p:nvPr/>
        </p:nvSpPr>
        <p:spPr>
          <a:xfrm>
            <a:off x="4038120" y="509883"/>
            <a:ext cx="3277559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Look and say.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582DACE-9AA2-4455-AEAC-BB04479BF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2097" y="1401657"/>
            <a:ext cx="1755971" cy="1941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xmlns="" id="{ECD2161F-1B93-4A36-BD1B-6CED64560F29}"/>
              </a:ext>
            </a:extLst>
          </p:cNvPr>
          <p:cNvSpPr/>
          <p:nvPr/>
        </p:nvSpPr>
        <p:spPr>
          <a:xfrm>
            <a:off x="0" y="1550409"/>
            <a:ext cx="3289300" cy="1643620"/>
          </a:xfrm>
          <a:prstGeom prst="wedgeEllipseCallout">
            <a:avLst>
              <a:gd name="adj1" fmla="val 33989"/>
              <a:gd name="adj2" fmla="val 5441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What’s the weather like today?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xmlns="" id="{95255963-9138-4A6C-9032-221A961C268F}"/>
              </a:ext>
            </a:extLst>
          </p:cNvPr>
          <p:cNvSpPr/>
          <p:nvPr/>
        </p:nvSpPr>
        <p:spPr>
          <a:xfrm>
            <a:off x="3531079" y="2298742"/>
            <a:ext cx="2844321" cy="895287"/>
          </a:xfrm>
          <a:prstGeom prst="wedgeEllipseCallout">
            <a:avLst>
              <a:gd name="adj1" fmla="val -48636"/>
              <a:gd name="adj2" fmla="val 53505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It’s …….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6BB6C50-B095-4267-9D03-B2B452207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8528" y="2746385"/>
            <a:ext cx="1826890" cy="2039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933B90B-E294-4659-9DD4-80EF5C0ED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2097" y="4485781"/>
            <a:ext cx="1766302" cy="1941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9B66176-361F-48F9-90AC-82B96A40EB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8514" y="3608514"/>
            <a:ext cx="1984884" cy="2144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624573A-B31B-4BF6-B7A1-7B660E30D2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582" y="4296970"/>
            <a:ext cx="1826891" cy="2021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7781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xmlns="" id="{C351509C-A150-449F-9CC6-F21C23606E9F}"/>
              </a:ext>
            </a:extLst>
          </p:cNvPr>
          <p:cNvSpPr/>
          <p:nvPr/>
        </p:nvSpPr>
        <p:spPr>
          <a:xfrm>
            <a:off x="2622090" y="370723"/>
            <a:ext cx="2268796" cy="1053091"/>
          </a:xfrm>
          <a:prstGeom prst="wedgeEllipseCallout">
            <a:avLst>
              <a:gd name="adj1" fmla="val 26653"/>
              <a:gd name="adj2" fmla="val 38193"/>
            </a:avLst>
          </a:prstGeom>
          <a:solidFill>
            <a:srgbClr val="00B0F0"/>
          </a:solidFill>
          <a:ln>
            <a:solidFill>
              <a:srgbClr val="00B05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Bring your…</a:t>
            </a: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xmlns="" id="{FB4B1C95-D793-4FF4-B7BC-70D3DDDC70F1}"/>
              </a:ext>
            </a:extLst>
          </p:cNvPr>
          <p:cNvSpPr/>
          <p:nvPr/>
        </p:nvSpPr>
        <p:spPr>
          <a:xfrm>
            <a:off x="7877175" y="370724"/>
            <a:ext cx="2268796" cy="1053091"/>
          </a:xfrm>
          <a:prstGeom prst="wedgeEllipseCallout">
            <a:avLst>
              <a:gd name="adj1" fmla="val 26653"/>
              <a:gd name="adj2" fmla="val 38193"/>
            </a:avLst>
          </a:prstGeom>
          <a:solidFill>
            <a:srgbClr val="FFFF0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when it’s…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42405EA-65FE-443A-9DA6-D8D2775AA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7494" y="1763162"/>
            <a:ext cx="1806177" cy="11201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8F7D3D3-3D40-4DB6-8945-8A9DFB07B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3742" y="1814655"/>
            <a:ext cx="1255661" cy="13880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FCD6E81-CD27-47E2-80B7-D3E8B97F3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4775" y="3202715"/>
            <a:ext cx="1806177" cy="12501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38A35F0-DAC2-4404-8D20-CE0D9B2B0A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3742" y="3283325"/>
            <a:ext cx="1255661" cy="13566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FC7F254-0E57-43C0-B613-C488AA578A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3742" y="4944054"/>
            <a:ext cx="1255661" cy="13799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5DBB69B-F6DA-4DE6-BB12-8203FEAFD7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4800" y="4528216"/>
            <a:ext cx="1186126" cy="17957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11107C8-A3E3-42C8-80CC-72C56281CC26}"/>
              </a:ext>
            </a:extLst>
          </p:cNvPr>
          <p:cNvSpPr txBox="1"/>
          <p:nvPr/>
        </p:nvSpPr>
        <p:spPr>
          <a:xfrm>
            <a:off x="4618446" y="2231686"/>
            <a:ext cx="2163354" cy="553998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sunglasses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1B74487-6D23-429F-8382-FE33C13961A8}"/>
              </a:ext>
            </a:extLst>
          </p:cNvPr>
          <p:cNvSpPr txBox="1"/>
          <p:nvPr/>
        </p:nvSpPr>
        <p:spPr>
          <a:xfrm>
            <a:off x="9852913" y="2294496"/>
            <a:ext cx="2163354" cy="553998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sunny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D38DF86-8E99-45EF-B3A6-E002FB3D14FD}"/>
              </a:ext>
            </a:extLst>
          </p:cNvPr>
          <p:cNvSpPr txBox="1"/>
          <p:nvPr/>
        </p:nvSpPr>
        <p:spPr>
          <a:xfrm>
            <a:off x="9852913" y="3767517"/>
            <a:ext cx="2163354" cy="553998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snowy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377C8EE-5FF4-4972-A0E8-3BFDCE5E7241}"/>
              </a:ext>
            </a:extLst>
          </p:cNvPr>
          <p:cNvSpPr txBox="1"/>
          <p:nvPr/>
        </p:nvSpPr>
        <p:spPr>
          <a:xfrm>
            <a:off x="4618446" y="5357025"/>
            <a:ext cx="2163354" cy="553998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raincoat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EF42568-5CE6-4469-87AC-63D2ECBD0E1E}"/>
              </a:ext>
            </a:extLst>
          </p:cNvPr>
          <p:cNvSpPr txBox="1"/>
          <p:nvPr/>
        </p:nvSpPr>
        <p:spPr>
          <a:xfrm>
            <a:off x="4618446" y="3767517"/>
            <a:ext cx="2163354" cy="553998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gloves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6AE28D3-6907-4824-BFD2-90DBFFDCBCC9}"/>
              </a:ext>
            </a:extLst>
          </p:cNvPr>
          <p:cNvSpPr txBox="1"/>
          <p:nvPr/>
        </p:nvSpPr>
        <p:spPr>
          <a:xfrm>
            <a:off x="9938638" y="5357025"/>
            <a:ext cx="2163354" cy="553998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rainy</a:t>
            </a:r>
          </a:p>
        </p:txBody>
      </p:sp>
    </p:spTree>
    <p:extLst>
      <p:ext uri="{BB962C8B-B14F-4D97-AF65-F5344CB8AC3E}">
        <p14:creationId xmlns:p14="http://schemas.microsoft.com/office/powerpoint/2010/main" xmlns="" val="103750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1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xmlns="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xmlns="" val="4039296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 dirty="0">
                <a:solidFill>
                  <a:schemeClr val="tx1"/>
                </a:solidFill>
              </a:rPr>
              <a:t>play a board game</a:t>
            </a:r>
          </a:p>
          <a:p>
            <a:pPr algn="ctr"/>
            <a:r>
              <a:rPr lang="en-US" sz="3600" i="1" dirty="0">
                <a:solidFill>
                  <a:schemeClr val="tx1"/>
                </a:solidFill>
              </a:rPr>
              <a:t>do a puzzle</a:t>
            </a:r>
          </a:p>
          <a:p>
            <a:pPr algn="ctr"/>
            <a:r>
              <a:rPr lang="en-US" sz="3600" i="1" dirty="0">
                <a:solidFill>
                  <a:schemeClr val="tx1"/>
                </a:solidFill>
              </a:rPr>
              <a:t>read a comic book</a:t>
            </a:r>
          </a:p>
          <a:p>
            <a:pPr algn="ctr"/>
            <a:r>
              <a:rPr lang="en-US" sz="3600" i="1" dirty="0">
                <a:solidFill>
                  <a:schemeClr val="tx1"/>
                </a:solidFill>
              </a:rPr>
              <a:t>eat snacks</a:t>
            </a:r>
          </a:p>
          <a:p>
            <a:pPr algn="ctr"/>
            <a:r>
              <a:rPr lang="en-US" sz="3600" i="1" dirty="0">
                <a:solidFill>
                  <a:schemeClr val="tx1"/>
                </a:solidFill>
              </a:rPr>
              <a:t>take photos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976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879" y="527539"/>
            <a:ext cx="8308731" cy="55391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Presentation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978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1519</TotalTime>
  <Words>571</Words>
  <Application>Microsoft Office PowerPoint</Application>
  <PresentationFormat>Custom</PresentationFormat>
  <Paragraphs>136</Paragraphs>
  <Slides>38</Slides>
  <Notes>1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Windows User</cp:lastModifiedBy>
  <cp:revision>65</cp:revision>
  <dcterms:created xsi:type="dcterms:W3CDTF">2023-01-31T08:21:18Z</dcterms:created>
  <dcterms:modified xsi:type="dcterms:W3CDTF">2023-11-27T23:45:20Z</dcterms:modified>
</cp:coreProperties>
</file>