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2"/>
  </p:notesMasterIdLst>
  <p:sldIdLst>
    <p:sldId id="337" r:id="rId2"/>
    <p:sldId id="338" r:id="rId3"/>
    <p:sldId id="267" r:id="rId4"/>
    <p:sldId id="268" r:id="rId5"/>
    <p:sldId id="269" r:id="rId6"/>
    <p:sldId id="334" r:id="rId7"/>
    <p:sldId id="335" r:id="rId8"/>
    <p:sldId id="336" r:id="rId9"/>
    <p:sldId id="270" r:id="rId10"/>
    <p:sldId id="271" r:id="rId11"/>
    <p:sldId id="279" r:id="rId12"/>
    <p:sldId id="318" r:id="rId13"/>
    <p:sldId id="280" r:id="rId14"/>
    <p:sldId id="313" r:id="rId15"/>
    <p:sldId id="322" r:id="rId16"/>
    <p:sldId id="287" r:id="rId17"/>
    <p:sldId id="323" r:id="rId18"/>
    <p:sldId id="285" r:id="rId19"/>
    <p:sldId id="314" r:id="rId20"/>
    <p:sldId id="321" r:id="rId21"/>
    <p:sldId id="284" r:id="rId22"/>
    <p:sldId id="316" r:id="rId23"/>
    <p:sldId id="291" r:id="rId24"/>
    <p:sldId id="324" r:id="rId25"/>
    <p:sldId id="293" r:id="rId26"/>
    <p:sldId id="320" r:id="rId27"/>
    <p:sldId id="294" r:id="rId28"/>
    <p:sldId id="295" r:id="rId29"/>
    <p:sldId id="296" r:id="rId30"/>
    <p:sldId id="297" r:id="rId3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0"/>
    <p:restoredTop sz="94629"/>
  </p:normalViewPr>
  <p:slideViewPr>
    <p:cSldViewPr snapToGrid="0">
      <p:cViewPr varScale="1">
        <p:scale>
          <a:sx n="61" d="100"/>
          <a:sy n="61" d="100"/>
        </p:scale>
        <p:origin x="-8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x-none" smtClean="0"/>
              <a:pPr/>
              <a:t>10/6/2023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73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0589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77402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23098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77345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90521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12714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32994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19081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81518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3492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26722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75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2:</a:t>
            </a:r>
            <a:r>
              <a:rPr lang="en-US" baseline="0" dirty="0" smtClean="0">
                <a:solidFill>
                  <a:srgbClr val="FF0000"/>
                </a:solidFill>
              </a:rPr>
              <a:t> What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638692" y="-6217"/>
            <a:ext cx="144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8" r:id="rId30"/>
    <p:sldLayoutId id="2147483705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8.xml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microsoft.com/office/2007/relationships/media" Target="../media/media1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0.xml"/><Relationship Id="rId1" Type="http://schemas.openxmlformats.org/officeDocument/2006/relationships/video" Target="NULL" TargetMode="External"/><Relationship Id="rId6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0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5.mp3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466379-9A6A-06CC-231F-97207FA3CD58}"/>
              </a:ext>
            </a:extLst>
          </p:cNvPr>
          <p:cNvSpPr txBox="1"/>
          <p:nvPr/>
        </p:nvSpPr>
        <p:spPr>
          <a:xfrm>
            <a:off x="6412675" y="3123210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x-none" sz="4000" dirty="0">
                <a:solidFill>
                  <a:srgbClr val="FF0000"/>
                </a:solidFill>
              </a:rPr>
              <a:t>WHAT I </a:t>
            </a:r>
            <a:r>
              <a:rPr lang="x-none" sz="4000">
                <a:solidFill>
                  <a:srgbClr val="FF0000"/>
                </a:solidFill>
              </a:rPr>
              <a:t>CAN </a:t>
            </a:r>
            <a:r>
              <a:rPr lang="x-none" sz="4000" smtClean="0">
                <a:solidFill>
                  <a:srgbClr val="FF0000"/>
                </a:solidFill>
              </a:rPr>
              <a:t>DO</a:t>
            </a:r>
            <a:r>
              <a:rPr lang="en-US" sz="4000" smtClean="0">
                <a:solidFill>
                  <a:srgbClr val="FF0000"/>
                </a:solidFill>
              </a:rPr>
              <a:t>?</a:t>
            </a:r>
            <a:endParaRPr lang="x-none" sz="4000" dirty="0">
              <a:solidFill>
                <a:srgbClr val="FF0000"/>
              </a:solidFill>
            </a:endParaRPr>
          </a:p>
          <a:p>
            <a:pPr algn="ctr"/>
            <a:r>
              <a:rPr lang="x-none" sz="3200" dirty="0">
                <a:solidFill>
                  <a:srgbClr val="00B050"/>
                </a:solidFill>
              </a:rPr>
              <a:t>LESSON 2. 2 - PAGE 24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185980"/>
            <a:ext cx="4122549" cy="11158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Teacher: Le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Hau</a:t>
            </a:r>
            <a:endParaRPr 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5275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6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 and /</a:t>
            </a:r>
            <a:r>
              <a:rPr lang="en-US" sz="6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</a:t>
            </a:r>
            <a:r>
              <a:rPr lang="en-US" sz="6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95661DCA-D069-108A-4134-1C0829957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454488"/>
            <a:ext cx="5842000" cy="220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8295C0-79C8-F2E3-B35C-575DCB0230A5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CED1A9F-F3E3-5A7A-005C-6A69DE156322}"/>
              </a:ext>
            </a:extLst>
          </p:cNvPr>
          <p:cNvSpPr/>
          <p:nvPr/>
        </p:nvSpPr>
        <p:spPr>
          <a:xfrm>
            <a:off x="346132" y="3414154"/>
            <a:ext cx="1728788" cy="10715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/>
              <a:t>ro</a:t>
            </a:r>
            <a:r>
              <a:rPr lang="x-none" sz="3600" b="1" u="sng" dirty="0"/>
              <a:t>p</a:t>
            </a:r>
            <a:r>
              <a:rPr lang="x-none" sz="3600" b="1" dirty="0"/>
              <a:t>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0995368-10AD-22E3-05D8-08BA84E54D5F}"/>
              </a:ext>
            </a:extLst>
          </p:cNvPr>
          <p:cNvSpPr/>
          <p:nvPr/>
        </p:nvSpPr>
        <p:spPr>
          <a:xfrm>
            <a:off x="3007986" y="3414153"/>
            <a:ext cx="1728788" cy="10715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/>
              <a:t>ho</a:t>
            </a:r>
            <a:r>
              <a:rPr lang="x-none" sz="3600" b="1" u="sng" dirty="0"/>
              <a:t>p</a:t>
            </a:r>
            <a:endParaRPr lang="x-none" sz="3600" b="1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4817DEF7-5B5A-47F0-10AC-498C056B5D29}"/>
              </a:ext>
            </a:extLst>
          </p:cNvPr>
          <p:cNvSpPr/>
          <p:nvPr/>
        </p:nvSpPr>
        <p:spPr>
          <a:xfrm>
            <a:off x="5875534" y="3414153"/>
            <a:ext cx="1728788" cy="10715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u="sng" dirty="0"/>
              <a:t>B</a:t>
            </a:r>
            <a:r>
              <a:rPr lang="x-none" sz="3600" b="1" dirty="0"/>
              <a:t>en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BCE1F14E-F557-DA66-0955-15AC0ABAF1F1}"/>
              </a:ext>
            </a:extLst>
          </p:cNvPr>
          <p:cNvSpPr/>
          <p:nvPr/>
        </p:nvSpPr>
        <p:spPr>
          <a:xfrm>
            <a:off x="8743083" y="3428999"/>
            <a:ext cx="2241591" cy="10715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/>
              <a:t>key</a:t>
            </a:r>
            <a:r>
              <a:rPr lang="x-none" sz="3600" b="1" u="sng" dirty="0"/>
              <a:t>b</a:t>
            </a:r>
            <a:r>
              <a:rPr lang="x-none" sz="3600" b="1" dirty="0"/>
              <a:t>oard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F06A9F-3D09-CFAE-F383-7990DA8372AC}"/>
              </a:ext>
            </a:extLst>
          </p:cNvPr>
          <p:cNvSpPr/>
          <p:nvPr/>
        </p:nvSpPr>
        <p:spPr>
          <a:xfrm>
            <a:off x="1353787" y="4904509"/>
            <a:ext cx="973777" cy="712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DB3486D-80AF-1F0B-0025-7F202CC5B1A2}"/>
              </a:ext>
            </a:extLst>
          </p:cNvPr>
          <p:cNvSpPr/>
          <p:nvPr/>
        </p:nvSpPr>
        <p:spPr>
          <a:xfrm>
            <a:off x="437490" y="4892633"/>
            <a:ext cx="1556689" cy="6056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/</a:t>
            </a:r>
            <a:r>
              <a:rPr lang="en-US" sz="2800" b="0" i="0" dirty="0" err="1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roʊp</a:t>
            </a:r>
            <a:r>
              <a:rPr lang="en-US" sz="2800" dirty="0">
                <a:effectLst/>
              </a:rPr>
              <a:t>/ 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175DFA1-925F-6BC6-8D1E-F2493A556E36}"/>
              </a:ext>
            </a:extLst>
          </p:cNvPr>
          <p:cNvSpPr/>
          <p:nvPr/>
        </p:nvSpPr>
        <p:spPr>
          <a:xfrm>
            <a:off x="3103255" y="4843151"/>
            <a:ext cx="1384589" cy="6056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/</a:t>
            </a:r>
            <a:r>
              <a:rPr lang="en-US" sz="2800" dirty="0" err="1">
                <a:effectLst/>
              </a:rPr>
              <a:t>hɑːp</a:t>
            </a:r>
            <a:r>
              <a:rPr lang="en-US" sz="2800" dirty="0">
                <a:effectLst/>
              </a:rPr>
              <a:t>/ 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2C12FF7-E3FC-6154-731E-D37DCB053127}"/>
              </a:ext>
            </a:extLst>
          </p:cNvPr>
          <p:cNvSpPr/>
          <p:nvPr/>
        </p:nvSpPr>
        <p:spPr>
          <a:xfrm>
            <a:off x="6188065" y="4890651"/>
            <a:ext cx="1384589" cy="6056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/</a:t>
            </a:r>
            <a:r>
              <a:rPr lang="en-US" sz="2800" b="0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ben</a:t>
            </a:r>
            <a:r>
              <a:rPr lang="en-US" sz="2800" dirty="0">
                <a:effectLst/>
              </a:rPr>
              <a:t>/ 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789AECA-E182-65B3-00CE-A94B24F1563F}"/>
              </a:ext>
            </a:extLst>
          </p:cNvPr>
          <p:cNvSpPr/>
          <p:nvPr/>
        </p:nvSpPr>
        <p:spPr>
          <a:xfrm>
            <a:off x="8743083" y="4866901"/>
            <a:ext cx="2359358" cy="60564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</a:rPr>
              <a:t>/</a:t>
            </a:r>
            <a:r>
              <a:rPr lang="en-US" sz="2800" dirty="0">
                <a:effectLst/>
                <a:latin typeface="ArialMT"/>
              </a:rPr>
              <a:t>ˈ</a:t>
            </a:r>
            <a:r>
              <a:rPr lang="en-US" sz="2800" dirty="0" err="1">
                <a:effectLst/>
                <a:latin typeface="ArialMT"/>
              </a:rPr>
              <a:t>kiːbɔːrd</a:t>
            </a:r>
            <a:r>
              <a:rPr lang="en-US" sz="2800" dirty="0">
                <a:effectLst/>
                <a:latin typeface="ArialMT"/>
              </a:rPr>
              <a:t> </a:t>
            </a:r>
            <a:r>
              <a:rPr lang="en-US" sz="2800" dirty="0">
                <a:effectLst/>
              </a:rPr>
              <a:t>/ </a:t>
            </a:r>
            <a:endParaRPr lang="en-US" sz="2800" dirty="0"/>
          </a:p>
        </p:txBody>
      </p:sp>
      <p:pic>
        <p:nvPicPr>
          <p:cNvPr id="15" name="CD1 TRACK 35.mp3">
            <a:hlinkClick r:id="" action="ppaction://media"/>
            <a:extLst>
              <a:ext uri="{FF2B5EF4-FFF2-40B4-BE49-F238E27FC236}">
                <a16:creationId xmlns:a16="http://schemas.microsoft.com/office/drawing/2014/main" xmlns="" id="{70592B6F-1237-E3EB-E336-696674BA01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0250" y="74658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63911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881"/>
            <a:ext cx="12192000" cy="250757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C842CCEB-A779-7B18-403C-2A9BCB8EF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4" y="939140"/>
            <a:ext cx="3136900" cy="952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979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2.2.mp4">
            <a:hlinkClick r:id="" action="ppaction://media"/>
            <a:extLst>
              <a:ext uri="{FF2B5EF4-FFF2-40B4-BE49-F238E27FC236}">
                <a16:creationId xmlns:a16="http://schemas.microsoft.com/office/drawing/2014/main" xmlns="" id="{916C8095-ED16-8813-187A-FB314E6FBC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345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09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kids playing in a park&#10;&#10;Description automatically generated with medium confidence">
            <a:extLst>
              <a:ext uri="{FF2B5EF4-FFF2-40B4-BE49-F238E27FC236}">
                <a16:creationId xmlns:a16="http://schemas.microsoft.com/office/drawing/2014/main" xmlns="" id="{CACC61C5-B6B6-47EF-7438-0673AF52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40" y="978854"/>
            <a:ext cx="4653629" cy="536575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141CDFAA-20DA-0C1D-BF27-E910014D0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819" y="1220788"/>
            <a:ext cx="4698874" cy="512381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4211A1F-BD9C-4E69-B177-02166A79B97E}"/>
              </a:ext>
            </a:extLst>
          </p:cNvPr>
          <p:cNvSpPr/>
          <p:nvPr/>
        </p:nvSpPr>
        <p:spPr>
          <a:xfrm>
            <a:off x="1377538" y="213756"/>
            <a:ext cx="4277931" cy="62939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Who can you see? 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DB2B966B-0BE3-C70C-E48A-C0C4AAEDA7EC}"/>
              </a:ext>
            </a:extLst>
          </p:cNvPr>
          <p:cNvSpPr/>
          <p:nvPr/>
        </p:nvSpPr>
        <p:spPr>
          <a:xfrm>
            <a:off x="1377538" y="213756"/>
            <a:ext cx="4277931" cy="62939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 is Lucy doing? 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BF87A910-74E5-5E07-7AEB-0E268A08DBBC}"/>
              </a:ext>
            </a:extLst>
          </p:cNvPr>
          <p:cNvSpPr/>
          <p:nvPr/>
        </p:nvSpPr>
        <p:spPr>
          <a:xfrm>
            <a:off x="1132470" y="213756"/>
            <a:ext cx="5957100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What are the children doing? 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9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03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kids playing in a park&#10;&#10;Description automatically generated with medium confidence">
            <a:extLst>
              <a:ext uri="{FF2B5EF4-FFF2-40B4-BE49-F238E27FC236}">
                <a16:creationId xmlns:a16="http://schemas.microsoft.com/office/drawing/2014/main" xmlns="" id="{CACC61C5-B6B6-47EF-7438-0673AF52F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40" y="978854"/>
            <a:ext cx="4653629" cy="5365750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F6E9AC36-809B-252A-04D2-1826C4857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660" y="0"/>
            <a:ext cx="5943600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141CDFAA-20DA-0C1D-BF27-E910014D0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819" y="1220788"/>
            <a:ext cx="4698874" cy="5123816"/>
          </a:xfrm>
          <a:prstGeom prst="rect">
            <a:avLst/>
          </a:prstGeom>
        </p:spPr>
      </p:pic>
      <p:pic>
        <p:nvPicPr>
          <p:cNvPr id="2" name="CD1 TRACK 37.mp3">
            <a:hlinkClick r:id="" action="ppaction://media"/>
            <a:extLst>
              <a:ext uri="{FF2B5EF4-FFF2-40B4-BE49-F238E27FC236}">
                <a16:creationId xmlns:a16="http://schemas.microsoft.com/office/drawing/2014/main" xmlns="" id="{B6F2424A-FE55-8D45-9744-25D90085EC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3456" y="19871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1131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90368" y="191894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300066" y="3082212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727582" y="421164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315618" y="5607707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318728" y="786880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0042975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3DD40C7F-ADC6-91C8-99F5-AE277B7F1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5665787" cy="5758064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BC847FB4-B0A6-44C3-E51D-A87F09630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787" y="1309156"/>
            <a:ext cx="5703374" cy="5591908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xmlns="" id="{EE6781C6-660A-688B-A1A8-5B4064C23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87" y="381000"/>
            <a:ext cx="5511800" cy="76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38.mp3">
            <a:hlinkClick r:id="" action="ppaction://media"/>
            <a:extLst>
              <a:ext uri="{FF2B5EF4-FFF2-40B4-BE49-F238E27FC236}">
                <a16:creationId xmlns:a16="http://schemas.microsoft.com/office/drawing/2014/main" xmlns="" id="{FC2940AE-721A-7BFC-8B9F-21CB2D6F5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2114" y="315356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2AC34F-C74D-6C84-6991-D783DD1B54BA}"/>
              </a:ext>
            </a:extLst>
          </p:cNvPr>
          <p:cNvSpPr txBox="1"/>
          <p:nvPr/>
        </p:nvSpPr>
        <p:spPr>
          <a:xfrm>
            <a:off x="1457882" y="5967412"/>
            <a:ext cx="1999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/>
              </a:rPr>
              <a:t>Yes, I can.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EDA3291-9185-5457-4599-043D9A2362C6}"/>
              </a:ext>
            </a:extLst>
          </p:cNvPr>
          <p:cNvSpPr txBox="1"/>
          <p:nvPr/>
        </p:nvSpPr>
        <p:spPr>
          <a:xfrm>
            <a:off x="7268132" y="2405062"/>
            <a:ext cx="255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/>
              </a:rPr>
              <a:t>No, he can’t.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86385D-26B3-FA43-C39E-389601E400A1}"/>
              </a:ext>
            </a:extLst>
          </p:cNvPr>
          <p:cNvSpPr txBox="1"/>
          <p:nvPr/>
        </p:nvSpPr>
        <p:spPr>
          <a:xfrm>
            <a:off x="7725332" y="4902513"/>
            <a:ext cx="6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/>
              </a:rPr>
              <a:t>fly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CD1 TRACK 38.mp3">
            <a:hlinkClick r:id="" action="ppaction://media"/>
            <a:extLst>
              <a:ext uri="{FF2B5EF4-FFF2-40B4-BE49-F238E27FC236}">
                <a16:creationId xmlns:a16="http://schemas.microsoft.com/office/drawing/2014/main" xmlns="" id="{FC2940AE-721A-7BFC-8B9F-21CB2D6F5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16555" end="79004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3787" y="280283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D1 TRACK 38.mp3">
            <a:hlinkClick r:id="" action="ppaction://media"/>
            <a:extLst>
              <a:ext uri="{FF2B5EF4-FFF2-40B4-BE49-F238E27FC236}">
                <a16:creationId xmlns:a16="http://schemas.microsoft.com/office/drawing/2014/main" xmlns="" id="{FC2940AE-721A-7BFC-8B9F-21CB2D6F5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43225" end="51484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3787" y="580094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D1 TRACK 38.mp3">
            <a:hlinkClick r:id="" action="ppaction://media"/>
            <a:extLst>
              <a:ext uri="{FF2B5EF4-FFF2-40B4-BE49-F238E27FC236}">
                <a16:creationId xmlns:a16="http://schemas.microsoft.com/office/drawing/2014/main" xmlns="" id="{FC2940AE-721A-7BFC-8B9F-21CB2D6F5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63006" end="27404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0572" y="240506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CD1 TRACK 38.mp3">
            <a:hlinkClick r:id="" action="ppaction://media"/>
            <a:extLst>
              <a:ext uri="{FF2B5EF4-FFF2-40B4-BE49-F238E27FC236}">
                <a16:creationId xmlns:a16="http://schemas.microsoft.com/office/drawing/2014/main" xmlns="" id="{FC2940AE-721A-7BFC-8B9F-21CB2D6F5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86873" end="2673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0572" y="528194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4910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5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3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8BDC8DA-6A5A-818A-81FF-565BB932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40" y="731920"/>
            <a:ext cx="26797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627B58E0-2C22-1CD4-E233-7DA41905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1899404"/>
            <a:ext cx="6863088" cy="375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83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6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3DD40C7F-ADC6-91C8-99F5-AE277B7F1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936"/>
            <a:ext cx="5665787" cy="5758064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BC847FB4-B0A6-44C3-E51D-A87F09630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787" y="1266092"/>
            <a:ext cx="5703374" cy="559190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279EDB2-C687-E5E2-D976-1F056DA648C3}"/>
              </a:ext>
            </a:extLst>
          </p:cNvPr>
          <p:cNvSpPr/>
          <p:nvPr/>
        </p:nvSpPr>
        <p:spPr>
          <a:xfrm>
            <a:off x="1511608" y="138035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0070C0"/>
                </a:solidFill>
              </a:rPr>
              <a:t>MAKE YOUR OWN STORY</a:t>
            </a:r>
          </a:p>
        </p:txBody>
      </p:sp>
    </p:spTree>
    <p:extLst>
      <p:ext uri="{BB962C8B-B14F-4D97-AF65-F5344CB8AC3E}">
        <p14:creationId xmlns:p14="http://schemas.microsoft.com/office/powerpoint/2010/main" xmlns="" val="841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94E39F0-0824-2F23-86E6-B5CF7E11D1BF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15</a:t>
            </a:r>
          </a:p>
        </p:txBody>
      </p:sp>
      <p:pic>
        <p:nvPicPr>
          <p:cNvPr id="4" name="Picture 3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xmlns="" id="{F460970B-38A9-BBDD-D8E6-5F842AA9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841" y="436393"/>
            <a:ext cx="48260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EE99E161-2281-26CC-86D2-434C60281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3186"/>
            <a:ext cx="12191130" cy="2933204"/>
          </a:xfrm>
          <a:prstGeom prst="rect">
            <a:avLst/>
          </a:prstGeom>
        </p:spPr>
      </p:pic>
      <p:pic>
        <p:nvPicPr>
          <p:cNvPr id="3" name="CD1 TRACK 08.mp3">
            <a:hlinkClick r:id="" action="ppaction://media"/>
            <a:extLst>
              <a:ext uri="{FF2B5EF4-FFF2-40B4-BE49-F238E27FC236}">
                <a16:creationId xmlns:a16="http://schemas.microsoft.com/office/drawing/2014/main" xmlns="" id="{92FBC52C-CC88-6AC2-8883-6B4E2BFD1E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6540" y="37289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ABC8D1-CFDF-4177-9652-D2FBDEA0EFED}"/>
              </a:ext>
            </a:extLst>
          </p:cNvPr>
          <p:cNvSpPr txBox="1"/>
          <p:nvPr/>
        </p:nvSpPr>
        <p:spPr>
          <a:xfrm>
            <a:off x="10592791" y="435824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F3B4E7-DFFC-CF6B-149C-71D821872C1E}"/>
              </a:ext>
            </a:extLst>
          </p:cNvPr>
          <p:cNvSpPr txBox="1"/>
          <p:nvPr/>
        </p:nvSpPr>
        <p:spPr>
          <a:xfrm>
            <a:off x="1180505" y="435824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E17796-33CB-64EF-419F-530D51025F3D}"/>
              </a:ext>
            </a:extLst>
          </p:cNvPr>
          <p:cNvSpPr txBox="1"/>
          <p:nvPr/>
        </p:nvSpPr>
        <p:spPr>
          <a:xfrm>
            <a:off x="4310743" y="435824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28652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/p/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/b/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imes New Roman" panose="02020603050405020304" pitchFamily="18" charset="0"/>
              </a:rPr>
              <a:t>Can Lucy hop?</a:t>
            </a:r>
            <a:endParaRPr kumimoji="0" lang="x-none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Times New Roman" panose="02020603050405020304" pitchFamily="18" charset="0"/>
              </a:rPr>
              <a:t>- Yes, she can./ No, she can't.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15)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</a:t>
            </a:r>
            <a:r>
              <a:rPr lang="en-US" sz="3600" b="1" i="1" dirty="0" smtClean="0">
                <a:solidFill>
                  <a:srgbClr val="0070C0"/>
                </a:solidFill>
              </a:rPr>
              <a:t>Notebook </a:t>
            </a:r>
            <a:r>
              <a:rPr lang="en-US" sz="3600" i="1" dirty="0" smtClean="0">
                <a:solidFill>
                  <a:srgbClr val="0070C0"/>
                </a:solidFill>
              </a:rPr>
              <a:t>(Page 11)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25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identify the /</a:t>
            </a:r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 and /</a:t>
            </a:r>
            <a:r>
              <a:rPr lang="en-US" sz="3600" i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 sounds and practice the conversations. </a:t>
            </a:r>
            <a:endParaRPr lang="x-none" sz="36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hop, fly, rope, Ben, keyboard</a:t>
            </a:r>
            <a:r>
              <a:rPr lang="x-none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 Lucy hop?</a:t>
            </a:r>
            <a:endParaRPr lang="x-none" sz="3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/>
            <a:r>
              <a:rPr lang="en-US" sz="36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   - Yes, she can./ No, she can't.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p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 and /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/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2CEF074-972E-258D-5FAE-48678F60653D}"/>
              </a:ext>
            </a:extLst>
          </p:cNvPr>
          <p:cNvSpPr/>
          <p:nvPr/>
        </p:nvSpPr>
        <p:spPr>
          <a:xfrm>
            <a:off x="1671639" y="1271587"/>
            <a:ext cx="9315450" cy="34432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70C0"/>
                </a:solidFill>
              </a:rPr>
              <a:t>Look, ask and answer!</a:t>
            </a:r>
          </a:p>
        </p:txBody>
      </p:sp>
    </p:spTree>
    <p:extLst>
      <p:ext uri="{BB962C8B-B14F-4D97-AF65-F5344CB8AC3E}">
        <p14:creationId xmlns:p14="http://schemas.microsoft.com/office/powerpoint/2010/main" xmlns="" val="30778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15B3A68E-F215-3FF6-DA61-7BC734A8F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2"/>
          <a:stretch/>
        </p:blipFill>
        <p:spPr>
          <a:xfrm>
            <a:off x="4029075" y="1966293"/>
            <a:ext cx="3760591" cy="3593095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26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Can you run?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xmlns="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Yes, we can.</a:t>
            </a:r>
          </a:p>
        </p:txBody>
      </p:sp>
    </p:spTree>
    <p:extLst>
      <p:ext uri="{BB962C8B-B14F-4D97-AF65-F5344CB8AC3E}">
        <p14:creationId xmlns:p14="http://schemas.microsoft.com/office/powerpoint/2010/main" xmlns="" val="9799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3CABFF88-D34C-D63C-73C9-DF16B902ED08}"/>
              </a:ext>
            </a:extLst>
          </p:cNvPr>
          <p:cNvSpPr/>
          <p:nvPr/>
        </p:nvSpPr>
        <p:spPr>
          <a:xfrm>
            <a:off x="642939" y="828675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1688605 w 3957636"/>
              <a:gd name="connsiteY13" fmla="*/ 1618340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671018" y="1186502"/>
                  <a:pt x="1682518" y="1450772"/>
                  <a:pt x="1688605" y="1618340"/>
                </a:cubicBezTo>
                <a:cubicBezTo>
                  <a:pt x="1215977" y="1443781"/>
                  <a:pt x="914480" y="1216787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33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Can Charlie hop?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xmlns="" id="{52F5CAA0-08FF-C79B-387A-576762796185}"/>
              </a:ext>
            </a:extLst>
          </p:cNvPr>
          <p:cNvSpPr/>
          <p:nvPr/>
        </p:nvSpPr>
        <p:spPr>
          <a:xfrm>
            <a:off x="7098260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D36E280-66C1-4878-116B-0743277F6A03}"/>
              </a:ext>
            </a:extLst>
          </p:cNvPr>
          <p:cNvSpPr txBox="1"/>
          <p:nvPr/>
        </p:nvSpPr>
        <p:spPr>
          <a:xfrm>
            <a:off x="7752036" y="961077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Yes, he can.</a:t>
            </a: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076E447A-F56F-5CBE-6613-7911CEFE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20"/>
          <a:stretch/>
        </p:blipFill>
        <p:spPr>
          <a:xfrm>
            <a:off x="3643313" y="2278635"/>
            <a:ext cx="3629025" cy="3582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5A2451-780E-5E25-9E84-5900241A345B}"/>
              </a:ext>
            </a:extLst>
          </p:cNvPr>
          <p:cNvSpPr txBox="1"/>
          <p:nvPr/>
        </p:nvSpPr>
        <p:spPr>
          <a:xfrm>
            <a:off x="2115331" y="5538038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0070C0"/>
                </a:solidFill>
              </a:rPr>
              <a:t>Charlie</a:t>
            </a:r>
          </a:p>
        </p:txBody>
      </p:sp>
    </p:spTree>
    <p:extLst>
      <p:ext uri="{BB962C8B-B14F-4D97-AF65-F5344CB8AC3E}">
        <p14:creationId xmlns:p14="http://schemas.microsoft.com/office/powerpoint/2010/main" xmlns="" val="24749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222619" cy="1137617"/>
          </a:xfrm>
          <a:custGeom>
            <a:avLst/>
            <a:gdLst>
              <a:gd name="connsiteX0" fmla="*/ 0 w 6222619"/>
              <a:gd name="connsiteY0" fmla="*/ 189607 h 1137617"/>
              <a:gd name="connsiteX1" fmla="*/ 189607 w 6222619"/>
              <a:gd name="connsiteY1" fmla="*/ 0 h 1137617"/>
              <a:gd name="connsiteX2" fmla="*/ 1037103 w 6222619"/>
              <a:gd name="connsiteY2" fmla="*/ 0 h 1137617"/>
              <a:gd name="connsiteX3" fmla="*/ 1037103 w 6222619"/>
              <a:gd name="connsiteY3" fmla="*/ 0 h 1137617"/>
              <a:gd name="connsiteX4" fmla="*/ 2592758 w 6222619"/>
              <a:gd name="connsiteY4" fmla="*/ 0 h 1137617"/>
              <a:gd name="connsiteX5" fmla="*/ 6033012 w 6222619"/>
              <a:gd name="connsiteY5" fmla="*/ 0 h 1137617"/>
              <a:gd name="connsiteX6" fmla="*/ 6222619 w 6222619"/>
              <a:gd name="connsiteY6" fmla="*/ 189607 h 1137617"/>
              <a:gd name="connsiteX7" fmla="*/ 6222619 w 6222619"/>
              <a:gd name="connsiteY7" fmla="*/ 663610 h 1137617"/>
              <a:gd name="connsiteX8" fmla="*/ 6222619 w 6222619"/>
              <a:gd name="connsiteY8" fmla="*/ 663610 h 1137617"/>
              <a:gd name="connsiteX9" fmla="*/ 6222619 w 6222619"/>
              <a:gd name="connsiteY9" fmla="*/ 948014 h 1137617"/>
              <a:gd name="connsiteX10" fmla="*/ 6222619 w 6222619"/>
              <a:gd name="connsiteY10" fmla="*/ 948010 h 1137617"/>
              <a:gd name="connsiteX11" fmla="*/ 6033012 w 6222619"/>
              <a:gd name="connsiteY11" fmla="*/ 1137617 h 1137617"/>
              <a:gd name="connsiteX12" fmla="*/ 2592758 w 6222619"/>
              <a:gd name="connsiteY12" fmla="*/ 1137617 h 1137617"/>
              <a:gd name="connsiteX13" fmla="*/ 2655005 w 6222619"/>
              <a:gd name="connsiteY13" fmla="*/ 1618340 h 1137617"/>
              <a:gd name="connsiteX14" fmla="*/ 1037103 w 6222619"/>
              <a:gd name="connsiteY14" fmla="*/ 1137617 h 1137617"/>
              <a:gd name="connsiteX15" fmla="*/ 189607 w 6222619"/>
              <a:gd name="connsiteY15" fmla="*/ 1137617 h 1137617"/>
              <a:gd name="connsiteX16" fmla="*/ 0 w 6222619"/>
              <a:gd name="connsiteY16" fmla="*/ 948010 h 1137617"/>
              <a:gd name="connsiteX17" fmla="*/ 0 w 6222619"/>
              <a:gd name="connsiteY17" fmla="*/ 948014 h 1137617"/>
              <a:gd name="connsiteX18" fmla="*/ 0 w 6222619"/>
              <a:gd name="connsiteY18" fmla="*/ 663610 h 1137617"/>
              <a:gd name="connsiteX19" fmla="*/ 0 w 6222619"/>
              <a:gd name="connsiteY19" fmla="*/ 663610 h 1137617"/>
              <a:gd name="connsiteX20" fmla="*/ 0 w 622261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2261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578583" y="-15055"/>
                  <a:pt x="644563" y="-75010"/>
                  <a:pt x="1037103" y="0"/>
                </a:cubicBezTo>
                <a:lnTo>
                  <a:pt x="1037103" y="0"/>
                </a:lnTo>
                <a:cubicBezTo>
                  <a:pt x="1508955" y="-2450"/>
                  <a:pt x="2330687" y="-36161"/>
                  <a:pt x="2592758" y="0"/>
                </a:cubicBezTo>
                <a:cubicBezTo>
                  <a:pt x="3344773" y="-20187"/>
                  <a:pt x="5464937" y="-152480"/>
                  <a:pt x="6033012" y="0"/>
                </a:cubicBezTo>
                <a:cubicBezTo>
                  <a:pt x="6150372" y="1500"/>
                  <a:pt x="6228670" y="72437"/>
                  <a:pt x="6222619" y="189607"/>
                </a:cubicBezTo>
                <a:cubicBezTo>
                  <a:pt x="6203296" y="257410"/>
                  <a:pt x="6239695" y="574835"/>
                  <a:pt x="6222619" y="663610"/>
                </a:cubicBezTo>
                <a:lnTo>
                  <a:pt x="6222619" y="663610"/>
                </a:lnTo>
                <a:cubicBezTo>
                  <a:pt x="6238285" y="786203"/>
                  <a:pt x="6201996" y="887793"/>
                  <a:pt x="6222619" y="948014"/>
                </a:cubicBezTo>
                <a:lnTo>
                  <a:pt x="6222619" y="948010"/>
                </a:lnTo>
                <a:cubicBezTo>
                  <a:pt x="6238086" y="1061386"/>
                  <a:pt x="6144848" y="1139329"/>
                  <a:pt x="6033012" y="1137617"/>
                </a:cubicBezTo>
                <a:cubicBezTo>
                  <a:pt x="5084433" y="1299814"/>
                  <a:pt x="3950092" y="1209779"/>
                  <a:pt x="2592758" y="1137617"/>
                </a:cubicBezTo>
                <a:cubicBezTo>
                  <a:pt x="2633053" y="1339356"/>
                  <a:pt x="2654611" y="1397360"/>
                  <a:pt x="2655005" y="1618340"/>
                </a:cubicBezTo>
                <a:cubicBezTo>
                  <a:pt x="2388812" y="1417414"/>
                  <a:pt x="1693836" y="1176017"/>
                  <a:pt x="1037103" y="1137617"/>
                </a:cubicBezTo>
                <a:cubicBezTo>
                  <a:pt x="868433" y="1140435"/>
                  <a:pt x="568843" y="111703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E63B41-0EE3-3BC3-1F3D-CA49B5488E89}"/>
              </a:ext>
            </a:extLst>
          </p:cNvPr>
          <p:cNvSpPr txBox="1"/>
          <p:nvPr/>
        </p:nvSpPr>
        <p:spPr>
          <a:xfrm>
            <a:off x="889520" y="1045137"/>
            <a:ext cx="572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Can Lucy and Ben jump rope?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xmlns="" id="{52F5CAA0-08FF-C79B-387A-576762796185}"/>
              </a:ext>
            </a:extLst>
          </p:cNvPr>
          <p:cNvSpPr/>
          <p:nvPr/>
        </p:nvSpPr>
        <p:spPr>
          <a:xfrm>
            <a:off x="7579162" y="757236"/>
            <a:ext cx="3957636" cy="1137617"/>
          </a:xfrm>
          <a:custGeom>
            <a:avLst/>
            <a:gdLst>
              <a:gd name="connsiteX0" fmla="*/ 0 w 3957636"/>
              <a:gd name="connsiteY0" fmla="*/ 189607 h 1137617"/>
              <a:gd name="connsiteX1" fmla="*/ 189607 w 3957636"/>
              <a:gd name="connsiteY1" fmla="*/ 0 h 1137617"/>
              <a:gd name="connsiteX2" fmla="*/ 659606 w 3957636"/>
              <a:gd name="connsiteY2" fmla="*/ 0 h 1137617"/>
              <a:gd name="connsiteX3" fmla="*/ 659606 w 3957636"/>
              <a:gd name="connsiteY3" fmla="*/ 0 h 1137617"/>
              <a:gd name="connsiteX4" fmla="*/ 1649015 w 3957636"/>
              <a:gd name="connsiteY4" fmla="*/ 0 h 1137617"/>
              <a:gd name="connsiteX5" fmla="*/ 3768029 w 3957636"/>
              <a:gd name="connsiteY5" fmla="*/ 0 h 1137617"/>
              <a:gd name="connsiteX6" fmla="*/ 3957636 w 3957636"/>
              <a:gd name="connsiteY6" fmla="*/ 189607 h 1137617"/>
              <a:gd name="connsiteX7" fmla="*/ 3957636 w 3957636"/>
              <a:gd name="connsiteY7" fmla="*/ 663610 h 1137617"/>
              <a:gd name="connsiteX8" fmla="*/ 3957636 w 3957636"/>
              <a:gd name="connsiteY8" fmla="*/ 663610 h 1137617"/>
              <a:gd name="connsiteX9" fmla="*/ 3957636 w 3957636"/>
              <a:gd name="connsiteY9" fmla="*/ 948014 h 1137617"/>
              <a:gd name="connsiteX10" fmla="*/ 3957636 w 3957636"/>
              <a:gd name="connsiteY10" fmla="*/ 948010 h 1137617"/>
              <a:gd name="connsiteX11" fmla="*/ 3768029 w 3957636"/>
              <a:gd name="connsiteY11" fmla="*/ 1137617 h 1137617"/>
              <a:gd name="connsiteX12" fmla="*/ 1649015 w 3957636"/>
              <a:gd name="connsiteY12" fmla="*/ 1137617 h 1137617"/>
              <a:gd name="connsiteX13" fmla="*/ 931350 w 3957636"/>
              <a:gd name="connsiteY13" fmla="*/ 1746925 h 1137617"/>
              <a:gd name="connsiteX14" fmla="*/ 659606 w 3957636"/>
              <a:gd name="connsiteY14" fmla="*/ 1137617 h 1137617"/>
              <a:gd name="connsiteX15" fmla="*/ 189607 w 3957636"/>
              <a:gd name="connsiteY15" fmla="*/ 1137617 h 1137617"/>
              <a:gd name="connsiteX16" fmla="*/ 0 w 3957636"/>
              <a:gd name="connsiteY16" fmla="*/ 948010 h 1137617"/>
              <a:gd name="connsiteX17" fmla="*/ 0 w 3957636"/>
              <a:gd name="connsiteY17" fmla="*/ 948014 h 1137617"/>
              <a:gd name="connsiteX18" fmla="*/ 0 w 3957636"/>
              <a:gd name="connsiteY18" fmla="*/ 663610 h 1137617"/>
              <a:gd name="connsiteX19" fmla="*/ 0 w 3957636"/>
              <a:gd name="connsiteY19" fmla="*/ 663610 h 1137617"/>
              <a:gd name="connsiteX20" fmla="*/ 0 w 3957636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57636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1603" y="-19724"/>
                  <a:pt x="577934" y="18932"/>
                  <a:pt x="659606" y="0"/>
                </a:cubicBezTo>
                <a:lnTo>
                  <a:pt x="659606" y="0"/>
                </a:lnTo>
                <a:cubicBezTo>
                  <a:pt x="842215" y="-88311"/>
                  <a:pt x="1245993" y="85248"/>
                  <a:pt x="1649015" y="0"/>
                </a:cubicBezTo>
                <a:cubicBezTo>
                  <a:pt x="2545944" y="-20187"/>
                  <a:pt x="3413921" y="-152480"/>
                  <a:pt x="3768029" y="0"/>
                </a:cubicBezTo>
                <a:cubicBezTo>
                  <a:pt x="3885389" y="1500"/>
                  <a:pt x="3963687" y="72437"/>
                  <a:pt x="3957636" y="189607"/>
                </a:cubicBezTo>
                <a:cubicBezTo>
                  <a:pt x="3938313" y="257410"/>
                  <a:pt x="3974712" y="574835"/>
                  <a:pt x="3957636" y="663610"/>
                </a:cubicBezTo>
                <a:lnTo>
                  <a:pt x="3957636" y="663610"/>
                </a:lnTo>
                <a:cubicBezTo>
                  <a:pt x="3973302" y="786203"/>
                  <a:pt x="3937013" y="887793"/>
                  <a:pt x="3957636" y="948014"/>
                </a:cubicBezTo>
                <a:lnTo>
                  <a:pt x="3957636" y="948010"/>
                </a:lnTo>
                <a:cubicBezTo>
                  <a:pt x="3973103" y="1061386"/>
                  <a:pt x="3879865" y="1139329"/>
                  <a:pt x="3768029" y="1137617"/>
                </a:cubicBezTo>
                <a:cubicBezTo>
                  <a:pt x="3318863" y="1299814"/>
                  <a:pt x="2193597" y="1209779"/>
                  <a:pt x="1649015" y="1137617"/>
                </a:cubicBezTo>
                <a:cubicBezTo>
                  <a:pt x="1484129" y="1306336"/>
                  <a:pt x="1183026" y="1486833"/>
                  <a:pt x="931350" y="1746925"/>
                </a:cubicBezTo>
                <a:cubicBezTo>
                  <a:pt x="825041" y="1614884"/>
                  <a:pt x="768598" y="1249606"/>
                  <a:pt x="659606" y="1137617"/>
                </a:cubicBezTo>
                <a:cubicBezTo>
                  <a:pt x="596731" y="1101196"/>
                  <a:pt x="369313" y="1158362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D36E280-66C1-4878-116B-0743277F6A03}"/>
              </a:ext>
            </a:extLst>
          </p:cNvPr>
          <p:cNvSpPr txBox="1"/>
          <p:nvPr/>
        </p:nvSpPr>
        <p:spPr>
          <a:xfrm>
            <a:off x="8380686" y="973699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No, they can’t.</a:t>
            </a:r>
          </a:p>
        </p:txBody>
      </p:sp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EF924DC6-3AFB-FD71-D2AD-A68713A91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51"/>
          <a:stretch/>
        </p:blipFill>
        <p:spPr>
          <a:xfrm>
            <a:off x="3621526" y="2134413"/>
            <a:ext cx="3957636" cy="408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34AA37-7B30-F427-966E-182E8CBE8BE5}"/>
              </a:ext>
            </a:extLst>
          </p:cNvPr>
          <p:cNvSpPr txBox="1"/>
          <p:nvPr/>
        </p:nvSpPr>
        <p:spPr>
          <a:xfrm>
            <a:off x="1151811" y="4982818"/>
            <a:ext cx="271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0070C0"/>
                </a:solidFill>
              </a:rPr>
              <a:t>Lucy and Ben</a:t>
            </a:r>
          </a:p>
        </p:txBody>
      </p:sp>
    </p:spTree>
    <p:extLst>
      <p:ext uri="{BB962C8B-B14F-4D97-AF65-F5344CB8AC3E}">
        <p14:creationId xmlns:p14="http://schemas.microsoft.com/office/powerpoint/2010/main" xmlns="" val="35570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298</Words>
  <Application>Microsoft Office PowerPoint</Application>
  <PresentationFormat>Custom</PresentationFormat>
  <Paragraphs>75</Paragraphs>
  <Slides>30</Slides>
  <Notes>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Windows User</cp:lastModifiedBy>
  <cp:revision>35</cp:revision>
  <dcterms:created xsi:type="dcterms:W3CDTF">2023-02-01T03:04:27Z</dcterms:created>
  <dcterms:modified xsi:type="dcterms:W3CDTF">2023-10-06T09:48:24Z</dcterms:modified>
</cp:coreProperties>
</file>