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-8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4199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students read the question.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Say that there’s a flag of a country behind the wall and they need to guess it first.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wall piece by piece to open it.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heart to show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354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3248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6965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15BD0BC8-6C5D-AC29-3E71-25D8D9692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3751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B9085CC7-37D3-C3C9-FC76-A9BAF12EE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9665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8786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804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1211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1415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1269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277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9968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4383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5135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0682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38617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8783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2265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767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76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D1BFA9E1-6B33-9063-BE16-7C5040444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381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5105F009-D29E-BEB3-87FA-9B2C4E53B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7194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students read the question.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Say that there’s a flag of a country behind the wall and they need to guess it first.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wall piece by piece to open it.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heart to show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333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CD707CA2-98FD-D267-97DE-F1D8FE629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7614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0391E48C-54FA-059E-581E-E4C625C02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329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373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4715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917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91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32074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3598429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25213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74081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80179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12872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837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79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42903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1962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00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35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865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43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99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270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3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3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Unit 1:</a:t>
            </a:r>
            <a:r>
              <a:rPr lang="en-US" baseline="0" dirty="0" smtClean="0">
                <a:solidFill>
                  <a:srgbClr val="FF0000"/>
                </a:solidFill>
              </a:rPr>
              <a:t> Animals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Lesson 4.3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Tiếng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</a:rPr>
              <a:t>Anh</a:t>
            </a:r>
            <a:r>
              <a:rPr lang="en-US" baseline="0" dirty="0" smtClean="0">
                <a:solidFill>
                  <a:schemeClr val="bg1"/>
                </a:solidFill>
              </a:rPr>
              <a:t> 4 </a:t>
            </a:r>
            <a:r>
              <a:rPr lang="en-US" baseline="0" dirty="0" err="1" smtClean="0">
                <a:solidFill>
                  <a:schemeClr val="bg1"/>
                </a:solidFill>
              </a:rPr>
              <a:t>i</a:t>
            </a:r>
            <a:r>
              <a:rPr lang="en-US" baseline="0" dirty="0" smtClean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 smtClean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6D14A8-B85F-AEB8-223B-FB02B672C119}"/>
              </a:ext>
            </a:extLst>
          </p:cNvPr>
          <p:cNvSpPr txBox="1"/>
          <p:nvPr/>
        </p:nvSpPr>
        <p:spPr>
          <a:xfrm>
            <a:off x="7614480" y="3235013"/>
            <a:ext cx="246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b="1" dirty="0">
                <a:solidFill>
                  <a:srgbClr val="FF0000"/>
                </a:solidFill>
              </a:rPr>
              <a:t>Unit 1</a:t>
            </a:r>
            <a:r>
              <a:rPr lang="x-none" sz="2800" b="1">
                <a:solidFill>
                  <a:srgbClr val="FF0000"/>
                </a:solidFill>
              </a:rPr>
              <a:t>: </a:t>
            </a:r>
            <a:r>
              <a:rPr lang="en-US" sz="2800" b="1">
                <a:solidFill>
                  <a:srgbClr val="FF0000"/>
                </a:solidFill>
              </a:rPr>
              <a:t>Animals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B77E83-4AEF-7A26-2100-2566192AE7BC}"/>
              </a:ext>
            </a:extLst>
          </p:cNvPr>
          <p:cNvSpPr txBox="1"/>
          <p:nvPr/>
        </p:nvSpPr>
        <p:spPr>
          <a:xfrm>
            <a:off x="7271341" y="3777338"/>
            <a:ext cx="2927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</a:rPr>
              <a:t>Lesson 4.3 Science</a:t>
            </a:r>
            <a:endParaRPr lang="x-none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E7E4D6-283F-76EC-D1D8-E1E8510B24AC}"/>
              </a:ext>
            </a:extLst>
          </p:cNvPr>
          <p:cNvSpPr txBox="1"/>
          <p:nvPr/>
        </p:nvSpPr>
        <p:spPr>
          <a:xfrm>
            <a:off x="8150588" y="4319664"/>
            <a:ext cx="134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x-none" sz="2800" b="1">
                <a:solidFill>
                  <a:srgbClr val="0070C0"/>
                </a:solidFill>
              </a:rPr>
              <a:t>age </a:t>
            </a:r>
            <a:r>
              <a:rPr lang="en-US" sz="2800" b="1">
                <a:solidFill>
                  <a:srgbClr val="0070C0"/>
                </a:solidFill>
              </a:rPr>
              <a:t>17</a:t>
            </a:r>
            <a:endParaRPr lang="x-none" sz="28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4122549" cy="13018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Teacher: Le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Hau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2116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CEF7AA2-50D0-D584-F0A8-557A852F9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89" r="11989"/>
          <a:stretch/>
        </p:blipFill>
        <p:spPr>
          <a:xfrm>
            <a:off x="1927342" y="1223053"/>
            <a:ext cx="4818080" cy="4867077"/>
          </a:xfrm>
          <a:prstGeom prst="round2DiagRect">
            <a:avLst>
              <a:gd name="adj1" fmla="val 16667"/>
              <a:gd name="adj2" fmla="val 0"/>
            </a:avLst>
          </a:prstGeom>
          <a:blipFill>
            <a:blip r:embed="rId4"/>
            <a:tile tx="0" ty="0" sx="100000" sy="100000" flip="none" algn="tl"/>
          </a:blip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549A411-7595-9344-B11B-AE5F779F65D4}"/>
              </a:ext>
            </a:extLst>
          </p:cNvPr>
          <p:cNvSpPr/>
          <p:nvPr/>
        </p:nvSpPr>
        <p:spPr>
          <a:xfrm>
            <a:off x="694451" y="1171163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98FD316-0BF0-F381-6438-74073D41543B}"/>
              </a:ext>
            </a:extLst>
          </p:cNvPr>
          <p:cNvSpPr/>
          <p:nvPr/>
        </p:nvSpPr>
        <p:spPr>
          <a:xfrm>
            <a:off x="2305041" y="1171163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4FF4955-2211-2104-0EDA-EBC4E5A76E46}"/>
              </a:ext>
            </a:extLst>
          </p:cNvPr>
          <p:cNvSpPr/>
          <p:nvPr/>
        </p:nvSpPr>
        <p:spPr>
          <a:xfrm>
            <a:off x="3900044" y="1171163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A5EF402-410D-A250-FBF2-A4C6505D873A}"/>
              </a:ext>
            </a:extLst>
          </p:cNvPr>
          <p:cNvSpPr/>
          <p:nvPr/>
        </p:nvSpPr>
        <p:spPr>
          <a:xfrm>
            <a:off x="5527091" y="1164706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5929951-C352-E429-A6CC-648E228D97A0}"/>
              </a:ext>
            </a:extLst>
          </p:cNvPr>
          <p:cNvSpPr/>
          <p:nvPr/>
        </p:nvSpPr>
        <p:spPr>
          <a:xfrm>
            <a:off x="1376787" y="1855548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F96E768-4376-753C-D0EB-164EF12347F5}"/>
              </a:ext>
            </a:extLst>
          </p:cNvPr>
          <p:cNvSpPr/>
          <p:nvPr/>
        </p:nvSpPr>
        <p:spPr>
          <a:xfrm>
            <a:off x="2987377" y="1855548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747AF24-37F2-604B-71E8-AD8D9C96AD4A}"/>
              </a:ext>
            </a:extLst>
          </p:cNvPr>
          <p:cNvSpPr/>
          <p:nvPr/>
        </p:nvSpPr>
        <p:spPr>
          <a:xfrm>
            <a:off x="4582380" y="1855548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9E1A06C-7D6E-6BD0-7090-AD2372BC91CC}"/>
              </a:ext>
            </a:extLst>
          </p:cNvPr>
          <p:cNvSpPr/>
          <p:nvPr/>
        </p:nvSpPr>
        <p:spPr>
          <a:xfrm>
            <a:off x="6209427" y="1849091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2D14645-D3D6-12AC-7366-8D263F843661}"/>
              </a:ext>
            </a:extLst>
          </p:cNvPr>
          <p:cNvSpPr/>
          <p:nvPr/>
        </p:nvSpPr>
        <p:spPr>
          <a:xfrm>
            <a:off x="710908" y="2521316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7466DCD-DB4B-259F-25FF-E8FEFA9543A5}"/>
              </a:ext>
            </a:extLst>
          </p:cNvPr>
          <p:cNvSpPr/>
          <p:nvPr/>
        </p:nvSpPr>
        <p:spPr>
          <a:xfrm>
            <a:off x="2321498" y="2521316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43E4F85-AA4E-9CEF-B018-B338B8B0F548}"/>
              </a:ext>
            </a:extLst>
          </p:cNvPr>
          <p:cNvSpPr/>
          <p:nvPr/>
        </p:nvSpPr>
        <p:spPr>
          <a:xfrm>
            <a:off x="3916501" y="2521316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627878E8-8BA2-C52A-0F40-83E6EDC4B81B}"/>
              </a:ext>
            </a:extLst>
          </p:cNvPr>
          <p:cNvSpPr/>
          <p:nvPr/>
        </p:nvSpPr>
        <p:spPr>
          <a:xfrm>
            <a:off x="5543548" y="2514859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3848EF0-222D-1FB3-BFD6-64B34D4F4C13}"/>
              </a:ext>
            </a:extLst>
          </p:cNvPr>
          <p:cNvSpPr/>
          <p:nvPr/>
        </p:nvSpPr>
        <p:spPr>
          <a:xfrm>
            <a:off x="1246903" y="3220026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26957F42-2276-5259-0594-2E9B7F870A6A}"/>
              </a:ext>
            </a:extLst>
          </p:cNvPr>
          <p:cNvSpPr/>
          <p:nvPr/>
        </p:nvSpPr>
        <p:spPr>
          <a:xfrm>
            <a:off x="2857493" y="3220026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17F7AEB-7931-2BF2-7AD5-F86591914E6F}"/>
              </a:ext>
            </a:extLst>
          </p:cNvPr>
          <p:cNvSpPr/>
          <p:nvPr/>
        </p:nvSpPr>
        <p:spPr>
          <a:xfrm>
            <a:off x="4452496" y="3220026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983919AF-FE34-73BC-A942-6B8B8D4D399E}"/>
              </a:ext>
            </a:extLst>
          </p:cNvPr>
          <p:cNvSpPr/>
          <p:nvPr/>
        </p:nvSpPr>
        <p:spPr>
          <a:xfrm>
            <a:off x="6079543" y="3213569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498CD9B1-F58C-DD99-D343-29D1BE17E17C}"/>
              </a:ext>
            </a:extLst>
          </p:cNvPr>
          <p:cNvSpPr/>
          <p:nvPr/>
        </p:nvSpPr>
        <p:spPr>
          <a:xfrm>
            <a:off x="571492" y="3915959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0F17015-82F7-7A60-C840-1CA795B9BAB7}"/>
              </a:ext>
            </a:extLst>
          </p:cNvPr>
          <p:cNvSpPr/>
          <p:nvPr/>
        </p:nvSpPr>
        <p:spPr>
          <a:xfrm>
            <a:off x="2182082" y="3915959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BA6B924C-3E1B-3E41-3922-AF789F3C6107}"/>
              </a:ext>
            </a:extLst>
          </p:cNvPr>
          <p:cNvSpPr/>
          <p:nvPr/>
        </p:nvSpPr>
        <p:spPr>
          <a:xfrm>
            <a:off x="3777085" y="3915959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63EB59B-94B6-A772-43F1-DFE4052BD953}"/>
              </a:ext>
            </a:extLst>
          </p:cNvPr>
          <p:cNvSpPr/>
          <p:nvPr/>
        </p:nvSpPr>
        <p:spPr>
          <a:xfrm>
            <a:off x="5404132" y="3909502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6567CFA7-3D09-8090-FB61-A3DE8112611F}"/>
              </a:ext>
            </a:extLst>
          </p:cNvPr>
          <p:cNvSpPr/>
          <p:nvPr/>
        </p:nvSpPr>
        <p:spPr>
          <a:xfrm>
            <a:off x="1263360" y="4600344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B028DEDC-D59A-12C3-B30B-0709EC62FC6D}"/>
              </a:ext>
            </a:extLst>
          </p:cNvPr>
          <p:cNvSpPr/>
          <p:nvPr/>
        </p:nvSpPr>
        <p:spPr>
          <a:xfrm>
            <a:off x="2873950" y="4600344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E248A57D-3A4A-8DB7-2B2A-8DB08E4DC232}"/>
              </a:ext>
            </a:extLst>
          </p:cNvPr>
          <p:cNvSpPr/>
          <p:nvPr/>
        </p:nvSpPr>
        <p:spPr>
          <a:xfrm>
            <a:off x="4468953" y="4600344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841791D7-1A1E-0321-CDDF-6689E3A5597A}"/>
              </a:ext>
            </a:extLst>
          </p:cNvPr>
          <p:cNvSpPr/>
          <p:nvPr/>
        </p:nvSpPr>
        <p:spPr>
          <a:xfrm>
            <a:off x="6096000" y="4593887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C29ACA5C-79C5-2705-C607-C8E15F57F893}"/>
              </a:ext>
            </a:extLst>
          </p:cNvPr>
          <p:cNvSpPr/>
          <p:nvPr/>
        </p:nvSpPr>
        <p:spPr>
          <a:xfrm>
            <a:off x="494179" y="5317059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40F86FC1-D157-BC31-1AD4-D44C938F2C83}"/>
              </a:ext>
            </a:extLst>
          </p:cNvPr>
          <p:cNvSpPr/>
          <p:nvPr/>
        </p:nvSpPr>
        <p:spPr>
          <a:xfrm>
            <a:off x="2104769" y="5317059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0763726-6F7E-299D-7317-37F4385DA2DB}"/>
              </a:ext>
            </a:extLst>
          </p:cNvPr>
          <p:cNvSpPr/>
          <p:nvPr/>
        </p:nvSpPr>
        <p:spPr>
          <a:xfrm>
            <a:off x="3699772" y="5317059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DE3D2D93-6E43-EB3F-2FB6-C6ABEE036A89}"/>
              </a:ext>
            </a:extLst>
          </p:cNvPr>
          <p:cNvSpPr/>
          <p:nvPr/>
        </p:nvSpPr>
        <p:spPr>
          <a:xfrm>
            <a:off x="5326819" y="5310602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xmlns="" id="{850261B3-9834-7386-919A-53CB8BAC5765}"/>
              </a:ext>
            </a:extLst>
          </p:cNvPr>
          <p:cNvSpPr/>
          <p:nvPr/>
        </p:nvSpPr>
        <p:spPr>
          <a:xfrm>
            <a:off x="8304483" y="3937846"/>
            <a:ext cx="4051613" cy="2388985"/>
          </a:xfrm>
          <a:prstGeom prst="cloudCallout">
            <a:avLst>
              <a:gd name="adj1" fmla="val -50988"/>
              <a:gd name="adj2" fmla="val 3596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claw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xmlns="" id="{32DF6434-F750-E9C0-2C65-02BE2083B31E}"/>
              </a:ext>
            </a:extLst>
          </p:cNvPr>
          <p:cNvSpPr/>
          <p:nvPr/>
        </p:nvSpPr>
        <p:spPr>
          <a:xfrm>
            <a:off x="7627787" y="5749183"/>
            <a:ext cx="582754" cy="539921"/>
          </a:xfrm>
          <a:prstGeom prst="heart">
            <a:avLst/>
          </a:prstGeom>
          <a:solidFill>
            <a:srgbClr val="ED161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844F9F07-B864-F587-1A54-5267774930AA}"/>
              </a:ext>
            </a:extLst>
          </p:cNvPr>
          <p:cNvSpPr/>
          <p:nvPr/>
        </p:nvSpPr>
        <p:spPr>
          <a:xfrm>
            <a:off x="4913086" y="421380"/>
            <a:ext cx="3315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Guessing game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951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xmlns="" val="34767452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347A57-A11B-670B-DABF-B19CF4E46F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175" y="401699"/>
            <a:ext cx="7896225" cy="6009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C545D5-4F85-AD7A-F243-CD41664F3476}"/>
              </a:ext>
            </a:extLst>
          </p:cNvPr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069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376CE9-A1B6-43BA-DC9F-E859B511F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7617" y="457178"/>
            <a:ext cx="7934383" cy="59436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5A4586-8C76-4B86-ED06-C3E5991590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4506"/>
            <a:ext cx="4913086" cy="460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5E5E2AC-E178-6689-CDDA-7168F5CD5D2E}"/>
              </a:ext>
            </a:extLst>
          </p:cNvPr>
          <p:cNvSpPr txBox="1"/>
          <p:nvPr/>
        </p:nvSpPr>
        <p:spPr>
          <a:xfrm>
            <a:off x="6302789" y="3582470"/>
            <a:ext cx="91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F6830F-6861-8DA7-3253-254388C79C7C}"/>
              </a:ext>
            </a:extLst>
          </p:cNvPr>
          <p:cNvSpPr txBox="1"/>
          <p:nvPr/>
        </p:nvSpPr>
        <p:spPr>
          <a:xfrm>
            <a:off x="6897873" y="3982580"/>
            <a:ext cx="91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96E094-7CA3-19F2-A7BC-F8AF8EED213B}"/>
              </a:ext>
            </a:extLst>
          </p:cNvPr>
          <p:cNvSpPr txBox="1"/>
          <p:nvPr/>
        </p:nvSpPr>
        <p:spPr>
          <a:xfrm>
            <a:off x="4711640" y="4425609"/>
            <a:ext cx="205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Monkeys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A494C9-9B7D-E64A-A951-6977B894D740}"/>
              </a:ext>
            </a:extLst>
          </p:cNvPr>
          <p:cNvSpPr txBox="1"/>
          <p:nvPr/>
        </p:nvSpPr>
        <p:spPr>
          <a:xfrm>
            <a:off x="8426380" y="4825719"/>
            <a:ext cx="205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7201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376CE9-A1B6-43BA-DC9F-E859B511F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7617" y="457178"/>
            <a:ext cx="7934383" cy="59436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5A4586-8C76-4B86-ED06-C3E5991590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1600" y="980392"/>
            <a:ext cx="2837228" cy="460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5E5E2AC-E178-6689-CDDA-7168F5CD5D2E}"/>
              </a:ext>
            </a:extLst>
          </p:cNvPr>
          <p:cNvSpPr txBox="1"/>
          <p:nvPr/>
        </p:nvSpPr>
        <p:spPr>
          <a:xfrm>
            <a:off x="6302789" y="3582470"/>
            <a:ext cx="91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F6830F-6861-8DA7-3253-254388C79C7C}"/>
              </a:ext>
            </a:extLst>
          </p:cNvPr>
          <p:cNvSpPr txBox="1"/>
          <p:nvPr/>
        </p:nvSpPr>
        <p:spPr>
          <a:xfrm>
            <a:off x="6897873" y="3982580"/>
            <a:ext cx="91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96E094-7CA3-19F2-A7BC-F8AF8EED213B}"/>
              </a:ext>
            </a:extLst>
          </p:cNvPr>
          <p:cNvSpPr txBox="1"/>
          <p:nvPr/>
        </p:nvSpPr>
        <p:spPr>
          <a:xfrm>
            <a:off x="4711640" y="4425609"/>
            <a:ext cx="205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Monkeys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A494C9-9B7D-E64A-A951-6977B894D740}"/>
              </a:ext>
            </a:extLst>
          </p:cNvPr>
          <p:cNvSpPr txBox="1"/>
          <p:nvPr/>
        </p:nvSpPr>
        <p:spPr>
          <a:xfrm>
            <a:off x="8426380" y="4825719"/>
            <a:ext cx="205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CD1 TRACK 25">
            <a:hlinkClick r:id="" action="ppaction://media"/>
            <a:extLst>
              <a:ext uri="{FF2B5EF4-FFF2-40B4-BE49-F238E27FC236}">
                <a16:creationId xmlns:a16="http://schemas.microsoft.com/office/drawing/2014/main" xmlns="" id="{0814258B-255A-E83E-4B0D-F3274EA47C8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025388" y="2244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4204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85" t="5833" b="7083"/>
          <a:stretch/>
        </p:blipFill>
        <p:spPr>
          <a:xfrm>
            <a:off x="2847974" y="400050"/>
            <a:ext cx="7439025" cy="5972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0225" y="4059533"/>
            <a:ext cx="2472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857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A376F9-6068-FB82-E336-4C532200D4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23"/>
          <a:stretch/>
        </p:blipFill>
        <p:spPr>
          <a:xfrm>
            <a:off x="595539" y="398570"/>
            <a:ext cx="10658475" cy="6060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E38E98-6158-9A71-39BA-BD3350982FBC}"/>
              </a:ext>
            </a:extLst>
          </p:cNvPr>
          <p:cNvSpPr txBox="1"/>
          <p:nvPr/>
        </p:nvSpPr>
        <p:spPr>
          <a:xfrm>
            <a:off x="3807413" y="4228296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5165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809E97-06AD-3087-166F-C2B2576DE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4357"/>
            <a:ext cx="7872470" cy="5048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54B324-8ED3-CDAF-BEB3-777D25190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348098"/>
            <a:ext cx="12192000" cy="460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06364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A376F9-6068-FB82-E336-4C532200D4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23"/>
          <a:stretch/>
        </p:blipFill>
        <p:spPr>
          <a:xfrm>
            <a:off x="595539" y="398570"/>
            <a:ext cx="10658475" cy="6060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E38E98-6158-9A71-39BA-BD3350982FBC}"/>
              </a:ext>
            </a:extLst>
          </p:cNvPr>
          <p:cNvSpPr txBox="1"/>
          <p:nvPr/>
        </p:nvSpPr>
        <p:spPr>
          <a:xfrm>
            <a:off x="3807413" y="4228296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3118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809E97-06AD-3087-166F-C2B2576DE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27086" y="2675844"/>
            <a:ext cx="5931741" cy="5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33413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3DB7F0AB-22DF-CCA9-F736-D3AF1E5643A1}"/>
              </a:ext>
            </a:extLst>
          </p:cNvPr>
          <p:cNvSpPr/>
          <p:nvPr/>
        </p:nvSpPr>
        <p:spPr>
          <a:xfrm>
            <a:off x="6237755" y="1691688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34A35D47-DB1E-2520-1E46-A26CDA5AD5D3}"/>
              </a:ext>
            </a:extLst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085794F1-89E0-718D-5C47-BA37ABA0C50F}"/>
              </a:ext>
            </a:extLst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9150D3FD-00CE-D00E-4E26-3090D653474D}"/>
              </a:ext>
            </a:extLst>
          </p:cNvPr>
          <p:cNvSpPr/>
          <p:nvPr/>
        </p:nvSpPr>
        <p:spPr>
          <a:xfrm>
            <a:off x="6302910" y="5427897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911A2C7E-5F27-D957-F2AD-AD6B71FD2BA6}"/>
              </a:ext>
            </a:extLst>
          </p:cNvPr>
          <p:cNvSpPr/>
          <p:nvPr/>
        </p:nvSpPr>
        <p:spPr>
          <a:xfrm>
            <a:off x="6234639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EF07C91E-CA33-D248-5AC1-169AC9918BC7}"/>
              </a:ext>
            </a:extLst>
          </p:cNvPr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1091708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A376F9-6068-FB82-E336-4C532200D4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23"/>
          <a:stretch/>
        </p:blipFill>
        <p:spPr>
          <a:xfrm>
            <a:off x="595539" y="398570"/>
            <a:ext cx="10658475" cy="6060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E38E98-6158-9A71-39BA-BD3350982FBC}"/>
              </a:ext>
            </a:extLst>
          </p:cNvPr>
          <p:cNvSpPr txBox="1"/>
          <p:nvPr/>
        </p:nvSpPr>
        <p:spPr>
          <a:xfrm>
            <a:off x="3807413" y="4228296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6536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</a:t>
            </a:r>
            <a:r>
              <a:rPr lang="en-US" b="1">
                <a:solidFill>
                  <a:schemeClr val="bg1"/>
                </a:solidFill>
              </a:rPr>
              <a:t>, page 9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739E7C-C206-60CD-CB91-3ADD72D0B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75657"/>
            <a:ext cx="2795608" cy="500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31127AD-E3DC-2373-49B2-BB7806A39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9657" y="482275"/>
            <a:ext cx="8222343" cy="5922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09B60AD-AAFD-4B70-0348-D519C317E20E}"/>
              </a:ext>
            </a:extLst>
          </p:cNvPr>
          <p:cNvSpPr txBox="1"/>
          <p:nvPr/>
        </p:nvSpPr>
        <p:spPr>
          <a:xfrm>
            <a:off x="7696161" y="1862527"/>
            <a:ext cx="1215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body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2B46C52-E3A9-24DF-2EB1-4CF258052FEB}"/>
              </a:ext>
            </a:extLst>
          </p:cNvPr>
          <p:cNvCxnSpPr/>
          <p:nvPr/>
        </p:nvCxnSpPr>
        <p:spPr>
          <a:xfrm>
            <a:off x="10755086" y="791029"/>
            <a:ext cx="682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7479AFA-9BE6-9EBB-C68C-472555CE5418}"/>
              </a:ext>
            </a:extLst>
          </p:cNvPr>
          <p:cNvSpPr txBox="1"/>
          <p:nvPr/>
        </p:nvSpPr>
        <p:spPr>
          <a:xfrm>
            <a:off x="10432104" y="3103674"/>
            <a:ext cx="1215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363BB01-725A-7290-35EF-E917F816429A}"/>
              </a:ext>
            </a:extLst>
          </p:cNvPr>
          <p:cNvCxnSpPr/>
          <p:nvPr/>
        </p:nvCxnSpPr>
        <p:spPr>
          <a:xfrm>
            <a:off x="8519886" y="791029"/>
            <a:ext cx="682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36ECA17-0F8E-4EB0-B611-E9D5E01262E6}"/>
              </a:ext>
            </a:extLst>
          </p:cNvPr>
          <p:cNvSpPr txBox="1"/>
          <p:nvPr/>
        </p:nvSpPr>
        <p:spPr>
          <a:xfrm>
            <a:off x="8987933" y="3502817"/>
            <a:ext cx="1215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26093A2-C9D1-F5E9-3716-222BBE33C342}"/>
              </a:ext>
            </a:extLst>
          </p:cNvPr>
          <p:cNvCxnSpPr/>
          <p:nvPr/>
        </p:nvCxnSpPr>
        <p:spPr>
          <a:xfrm>
            <a:off x="9601201" y="769258"/>
            <a:ext cx="682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12DEDB-6899-363C-7D6D-0EE1F317B536}"/>
              </a:ext>
            </a:extLst>
          </p:cNvPr>
          <p:cNvSpPr txBox="1"/>
          <p:nvPr/>
        </p:nvSpPr>
        <p:spPr>
          <a:xfrm>
            <a:off x="9488675" y="4881674"/>
            <a:ext cx="1215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3F0DA2D-3CE9-7983-BD1F-EE6232A49CC4}"/>
              </a:ext>
            </a:extLst>
          </p:cNvPr>
          <p:cNvCxnSpPr/>
          <p:nvPr/>
        </p:nvCxnSpPr>
        <p:spPr>
          <a:xfrm>
            <a:off x="6146800" y="791029"/>
            <a:ext cx="682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18FEEFF-9E45-4D47-A0E1-0FBFF643DCB1}"/>
              </a:ext>
            </a:extLst>
          </p:cNvPr>
          <p:cNvSpPr txBox="1"/>
          <p:nvPr/>
        </p:nvSpPr>
        <p:spPr>
          <a:xfrm>
            <a:off x="8385591" y="5280817"/>
            <a:ext cx="1215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arms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E1E79D5A-B995-6725-015B-96227FEDD564}"/>
              </a:ext>
            </a:extLst>
          </p:cNvPr>
          <p:cNvCxnSpPr/>
          <p:nvPr/>
        </p:nvCxnSpPr>
        <p:spPr>
          <a:xfrm>
            <a:off x="7264402" y="791029"/>
            <a:ext cx="682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15685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  <p:bldP spid="19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</a:t>
            </a:r>
            <a:r>
              <a:rPr lang="en-US" b="1">
                <a:solidFill>
                  <a:schemeClr val="bg1"/>
                </a:solidFill>
              </a:rPr>
              <a:t>, page 9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447D31-6D27-2470-E4D6-BC2275C27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6095" y="351349"/>
            <a:ext cx="6634211" cy="762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BA9D5A-60AC-7123-314B-3762F4A5F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78112"/>
            <a:ext cx="12131430" cy="230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73029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8270"/>
            <a:ext cx="9007475" cy="614146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32632185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214" y="1818408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wing, feather, tail, fin, fur, claw.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5290" y="2083879"/>
            <a:ext cx="7118555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Birds have feathers, two wings, and two legs.</a:t>
            </a:r>
          </a:p>
        </p:txBody>
      </p:sp>
    </p:spTree>
    <p:extLst>
      <p:ext uri="{BB962C8B-B14F-4D97-AF65-F5344CB8AC3E}">
        <p14:creationId xmlns:p14="http://schemas.microsoft.com/office/powerpoint/2010/main" xmlns="" val="36611407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9)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Prepare </a:t>
            </a:r>
            <a:r>
              <a:rPr lang="en-US" sz="3600" i="1" dirty="0">
                <a:solidFill>
                  <a:srgbClr val="0070C0"/>
                </a:solidFill>
              </a:rPr>
              <a:t>the next lesson (page 18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035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8241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>
                <a:solidFill>
                  <a:srgbClr val="0070C0"/>
                </a:solidFill>
              </a:rPr>
              <a:t>: Pronounce and use the words related to the topic properly: </a:t>
            </a:r>
            <a:r>
              <a:rPr lang="en-US" sz="3600" i="1">
                <a:solidFill>
                  <a:srgbClr val="0070C0"/>
                </a:solidFill>
              </a:rPr>
              <a:t>wing, feather, tail, fin, fur, claw.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Birds have feathers, two wings, and two legs.</a:t>
            </a:r>
          </a:p>
        </p:txBody>
      </p:sp>
    </p:spTree>
    <p:extLst>
      <p:ext uri="{BB962C8B-B14F-4D97-AF65-F5344CB8AC3E}">
        <p14:creationId xmlns:p14="http://schemas.microsoft.com/office/powerpoint/2010/main" xmlns="" val="16290069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17762259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4DE956C-96D7-092D-3C14-A598A0673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04" r="16504"/>
          <a:stretch/>
        </p:blipFill>
        <p:spPr>
          <a:xfrm>
            <a:off x="1376786" y="1360309"/>
            <a:ext cx="4816183" cy="478353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549A411-7595-9344-B11B-AE5F779F65D4}"/>
              </a:ext>
            </a:extLst>
          </p:cNvPr>
          <p:cNvSpPr/>
          <p:nvPr/>
        </p:nvSpPr>
        <p:spPr>
          <a:xfrm>
            <a:off x="694451" y="1171163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98FD316-0BF0-F381-6438-74073D41543B}"/>
              </a:ext>
            </a:extLst>
          </p:cNvPr>
          <p:cNvSpPr/>
          <p:nvPr/>
        </p:nvSpPr>
        <p:spPr>
          <a:xfrm>
            <a:off x="2305041" y="1171163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4FF4955-2211-2104-0EDA-EBC4E5A76E46}"/>
              </a:ext>
            </a:extLst>
          </p:cNvPr>
          <p:cNvSpPr/>
          <p:nvPr/>
        </p:nvSpPr>
        <p:spPr>
          <a:xfrm>
            <a:off x="3900044" y="1171163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A5EF402-410D-A250-FBF2-A4C6505D873A}"/>
              </a:ext>
            </a:extLst>
          </p:cNvPr>
          <p:cNvSpPr/>
          <p:nvPr/>
        </p:nvSpPr>
        <p:spPr>
          <a:xfrm>
            <a:off x="5527091" y="116470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5929951-C352-E429-A6CC-648E228D97A0}"/>
              </a:ext>
            </a:extLst>
          </p:cNvPr>
          <p:cNvSpPr/>
          <p:nvPr/>
        </p:nvSpPr>
        <p:spPr>
          <a:xfrm>
            <a:off x="1376787" y="1855548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F96E768-4376-753C-D0EB-164EF12347F5}"/>
              </a:ext>
            </a:extLst>
          </p:cNvPr>
          <p:cNvSpPr/>
          <p:nvPr/>
        </p:nvSpPr>
        <p:spPr>
          <a:xfrm>
            <a:off x="2987377" y="1855548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747AF24-37F2-604B-71E8-AD8D9C96AD4A}"/>
              </a:ext>
            </a:extLst>
          </p:cNvPr>
          <p:cNvSpPr/>
          <p:nvPr/>
        </p:nvSpPr>
        <p:spPr>
          <a:xfrm>
            <a:off x="4582380" y="1855548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9E1A06C-7D6E-6BD0-7090-AD2372BC91CC}"/>
              </a:ext>
            </a:extLst>
          </p:cNvPr>
          <p:cNvSpPr/>
          <p:nvPr/>
        </p:nvSpPr>
        <p:spPr>
          <a:xfrm>
            <a:off x="6209427" y="1849091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2D14645-D3D6-12AC-7366-8D263F843661}"/>
              </a:ext>
            </a:extLst>
          </p:cNvPr>
          <p:cNvSpPr/>
          <p:nvPr/>
        </p:nvSpPr>
        <p:spPr>
          <a:xfrm>
            <a:off x="710908" y="252131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7466DCD-DB4B-259F-25FF-E8FEFA9543A5}"/>
              </a:ext>
            </a:extLst>
          </p:cNvPr>
          <p:cNvSpPr/>
          <p:nvPr/>
        </p:nvSpPr>
        <p:spPr>
          <a:xfrm>
            <a:off x="2321498" y="252131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43E4F85-AA4E-9CEF-B018-B338B8B0F548}"/>
              </a:ext>
            </a:extLst>
          </p:cNvPr>
          <p:cNvSpPr/>
          <p:nvPr/>
        </p:nvSpPr>
        <p:spPr>
          <a:xfrm>
            <a:off x="3916501" y="252131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627878E8-8BA2-C52A-0F40-83E6EDC4B81B}"/>
              </a:ext>
            </a:extLst>
          </p:cNvPr>
          <p:cNvSpPr/>
          <p:nvPr/>
        </p:nvSpPr>
        <p:spPr>
          <a:xfrm>
            <a:off x="5543548" y="25148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3848EF0-222D-1FB3-BFD6-64B34D4F4C13}"/>
              </a:ext>
            </a:extLst>
          </p:cNvPr>
          <p:cNvSpPr/>
          <p:nvPr/>
        </p:nvSpPr>
        <p:spPr>
          <a:xfrm>
            <a:off x="1246903" y="322002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26957F42-2276-5259-0594-2E9B7F870A6A}"/>
              </a:ext>
            </a:extLst>
          </p:cNvPr>
          <p:cNvSpPr/>
          <p:nvPr/>
        </p:nvSpPr>
        <p:spPr>
          <a:xfrm>
            <a:off x="2857493" y="322002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17F7AEB-7931-2BF2-7AD5-F86591914E6F}"/>
              </a:ext>
            </a:extLst>
          </p:cNvPr>
          <p:cNvSpPr/>
          <p:nvPr/>
        </p:nvSpPr>
        <p:spPr>
          <a:xfrm>
            <a:off x="4452496" y="322002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983919AF-FE34-73BC-A942-6B8B8D4D399E}"/>
              </a:ext>
            </a:extLst>
          </p:cNvPr>
          <p:cNvSpPr/>
          <p:nvPr/>
        </p:nvSpPr>
        <p:spPr>
          <a:xfrm>
            <a:off x="6079543" y="321356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498CD9B1-F58C-DD99-D343-29D1BE17E17C}"/>
              </a:ext>
            </a:extLst>
          </p:cNvPr>
          <p:cNvSpPr/>
          <p:nvPr/>
        </p:nvSpPr>
        <p:spPr>
          <a:xfrm>
            <a:off x="571492" y="39159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0F17015-82F7-7A60-C840-1CA795B9BAB7}"/>
              </a:ext>
            </a:extLst>
          </p:cNvPr>
          <p:cNvSpPr/>
          <p:nvPr/>
        </p:nvSpPr>
        <p:spPr>
          <a:xfrm>
            <a:off x="2182082" y="39159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BA6B924C-3E1B-3E41-3922-AF789F3C6107}"/>
              </a:ext>
            </a:extLst>
          </p:cNvPr>
          <p:cNvSpPr/>
          <p:nvPr/>
        </p:nvSpPr>
        <p:spPr>
          <a:xfrm>
            <a:off x="3777085" y="39159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63EB59B-94B6-A772-43F1-DFE4052BD953}"/>
              </a:ext>
            </a:extLst>
          </p:cNvPr>
          <p:cNvSpPr/>
          <p:nvPr/>
        </p:nvSpPr>
        <p:spPr>
          <a:xfrm>
            <a:off x="5404132" y="3909502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6567CFA7-3D09-8090-FB61-A3DE8112611F}"/>
              </a:ext>
            </a:extLst>
          </p:cNvPr>
          <p:cNvSpPr/>
          <p:nvPr/>
        </p:nvSpPr>
        <p:spPr>
          <a:xfrm>
            <a:off x="1263360" y="4600344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B028DEDC-D59A-12C3-B30B-0709EC62FC6D}"/>
              </a:ext>
            </a:extLst>
          </p:cNvPr>
          <p:cNvSpPr/>
          <p:nvPr/>
        </p:nvSpPr>
        <p:spPr>
          <a:xfrm>
            <a:off x="2873950" y="4600344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E248A57D-3A4A-8DB7-2B2A-8DB08E4DC232}"/>
              </a:ext>
            </a:extLst>
          </p:cNvPr>
          <p:cNvSpPr/>
          <p:nvPr/>
        </p:nvSpPr>
        <p:spPr>
          <a:xfrm>
            <a:off x="4468953" y="4600344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841791D7-1A1E-0321-CDDF-6689E3A5597A}"/>
              </a:ext>
            </a:extLst>
          </p:cNvPr>
          <p:cNvSpPr/>
          <p:nvPr/>
        </p:nvSpPr>
        <p:spPr>
          <a:xfrm>
            <a:off x="6096000" y="4593887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C29ACA5C-79C5-2705-C607-C8E15F57F893}"/>
              </a:ext>
            </a:extLst>
          </p:cNvPr>
          <p:cNvSpPr/>
          <p:nvPr/>
        </p:nvSpPr>
        <p:spPr>
          <a:xfrm>
            <a:off x="494179" y="53170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40F86FC1-D157-BC31-1AD4-D44C938F2C83}"/>
              </a:ext>
            </a:extLst>
          </p:cNvPr>
          <p:cNvSpPr/>
          <p:nvPr/>
        </p:nvSpPr>
        <p:spPr>
          <a:xfrm>
            <a:off x="2104769" y="53170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0763726-6F7E-299D-7317-37F4385DA2DB}"/>
              </a:ext>
            </a:extLst>
          </p:cNvPr>
          <p:cNvSpPr/>
          <p:nvPr/>
        </p:nvSpPr>
        <p:spPr>
          <a:xfrm>
            <a:off x="3699772" y="53170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DE3D2D93-6E43-EB3F-2FB6-C6ABEE036A89}"/>
              </a:ext>
            </a:extLst>
          </p:cNvPr>
          <p:cNvSpPr/>
          <p:nvPr/>
        </p:nvSpPr>
        <p:spPr>
          <a:xfrm>
            <a:off x="5326819" y="5310602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xmlns="" id="{850261B3-9834-7386-919A-53CB8BAC5765}"/>
              </a:ext>
            </a:extLst>
          </p:cNvPr>
          <p:cNvSpPr/>
          <p:nvPr/>
        </p:nvSpPr>
        <p:spPr>
          <a:xfrm>
            <a:off x="8304483" y="3937846"/>
            <a:ext cx="4051613" cy="2388985"/>
          </a:xfrm>
          <a:prstGeom prst="cloudCallout">
            <a:avLst>
              <a:gd name="adj1" fmla="val -50988"/>
              <a:gd name="adj2" fmla="val 3596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>
                <a:solidFill>
                  <a:srgbClr val="F79646">
                    <a:lumMod val="75000"/>
                  </a:srgbClr>
                </a:solidFill>
                <a:latin typeface="Calibri"/>
              </a:rPr>
              <a:t>wing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xmlns="" id="{32DF6434-F750-E9C0-2C65-02BE2083B31E}"/>
              </a:ext>
            </a:extLst>
          </p:cNvPr>
          <p:cNvSpPr/>
          <p:nvPr/>
        </p:nvSpPr>
        <p:spPr>
          <a:xfrm>
            <a:off x="7627787" y="5749183"/>
            <a:ext cx="582754" cy="539921"/>
          </a:xfrm>
          <a:prstGeom prst="heart">
            <a:avLst/>
          </a:prstGeom>
          <a:solidFill>
            <a:srgbClr val="ED161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A8346BB-694A-7159-C2BC-5A99C87CC946}"/>
              </a:ext>
            </a:extLst>
          </p:cNvPr>
          <p:cNvSpPr/>
          <p:nvPr/>
        </p:nvSpPr>
        <p:spPr>
          <a:xfrm>
            <a:off x="4943051" y="557760"/>
            <a:ext cx="3315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Guessing game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8481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613FA0D3-C3D0-6FA1-E781-1D2F2BA7B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18" r="24718"/>
          <a:stretch/>
        </p:blipFill>
        <p:spPr>
          <a:xfrm>
            <a:off x="1516203" y="1270811"/>
            <a:ext cx="4788517" cy="4904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549A411-7595-9344-B11B-AE5F779F65D4}"/>
              </a:ext>
            </a:extLst>
          </p:cNvPr>
          <p:cNvSpPr/>
          <p:nvPr/>
        </p:nvSpPr>
        <p:spPr>
          <a:xfrm>
            <a:off x="694451" y="1171163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98FD316-0BF0-F381-6438-74073D41543B}"/>
              </a:ext>
            </a:extLst>
          </p:cNvPr>
          <p:cNvSpPr/>
          <p:nvPr/>
        </p:nvSpPr>
        <p:spPr>
          <a:xfrm>
            <a:off x="2305041" y="1171163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4FF4955-2211-2104-0EDA-EBC4E5A76E46}"/>
              </a:ext>
            </a:extLst>
          </p:cNvPr>
          <p:cNvSpPr/>
          <p:nvPr/>
        </p:nvSpPr>
        <p:spPr>
          <a:xfrm>
            <a:off x="3900044" y="1171163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A5EF402-410D-A250-FBF2-A4C6505D873A}"/>
              </a:ext>
            </a:extLst>
          </p:cNvPr>
          <p:cNvSpPr/>
          <p:nvPr/>
        </p:nvSpPr>
        <p:spPr>
          <a:xfrm>
            <a:off x="5527091" y="116470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5929951-C352-E429-A6CC-648E228D97A0}"/>
              </a:ext>
            </a:extLst>
          </p:cNvPr>
          <p:cNvSpPr/>
          <p:nvPr/>
        </p:nvSpPr>
        <p:spPr>
          <a:xfrm>
            <a:off x="1376787" y="1855548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F96E768-4376-753C-D0EB-164EF12347F5}"/>
              </a:ext>
            </a:extLst>
          </p:cNvPr>
          <p:cNvSpPr/>
          <p:nvPr/>
        </p:nvSpPr>
        <p:spPr>
          <a:xfrm>
            <a:off x="2987377" y="1855548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747AF24-37F2-604B-71E8-AD8D9C96AD4A}"/>
              </a:ext>
            </a:extLst>
          </p:cNvPr>
          <p:cNvSpPr/>
          <p:nvPr/>
        </p:nvSpPr>
        <p:spPr>
          <a:xfrm>
            <a:off x="4582380" y="1855548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9E1A06C-7D6E-6BD0-7090-AD2372BC91CC}"/>
              </a:ext>
            </a:extLst>
          </p:cNvPr>
          <p:cNvSpPr/>
          <p:nvPr/>
        </p:nvSpPr>
        <p:spPr>
          <a:xfrm>
            <a:off x="6209427" y="1849091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2D14645-D3D6-12AC-7366-8D263F843661}"/>
              </a:ext>
            </a:extLst>
          </p:cNvPr>
          <p:cNvSpPr/>
          <p:nvPr/>
        </p:nvSpPr>
        <p:spPr>
          <a:xfrm>
            <a:off x="710908" y="252131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7466DCD-DB4B-259F-25FF-E8FEFA9543A5}"/>
              </a:ext>
            </a:extLst>
          </p:cNvPr>
          <p:cNvSpPr/>
          <p:nvPr/>
        </p:nvSpPr>
        <p:spPr>
          <a:xfrm>
            <a:off x="2321498" y="252131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43E4F85-AA4E-9CEF-B018-B338B8B0F548}"/>
              </a:ext>
            </a:extLst>
          </p:cNvPr>
          <p:cNvSpPr/>
          <p:nvPr/>
        </p:nvSpPr>
        <p:spPr>
          <a:xfrm>
            <a:off x="3916501" y="252131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627878E8-8BA2-C52A-0F40-83E6EDC4B81B}"/>
              </a:ext>
            </a:extLst>
          </p:cNvPr>
          <p:cNvSpPr/>
          <p:nvPr/>
        </p:nvSpPr>
        <p:spPr>
          <a:xfrm>
            <a:off x="5543548" y="25148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3848EF0-222D-1FB3-BFD6-64B34D4F4C13}"/>
              </a:ext>
            </a:extLst>
          </p:cNvPr>
          <p:cNvSpPr/>
          <p:nvPr/>
        </p:nvSpPr>
        <p:spPr>
          <a:xfrm>
            <a:off x="1246903" y="322002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26957F42-2276-5259-0594-2E9B7F870A6A}"/>
              </a:ext>
            </a:extLst>
          </p:cNvPr>
          <p:cNvSpPr/>
          <p:nvPr/>
        </p:nvSpPr>
        <p:spPr>
          <a:xfrm>
            <a:off x="2857493" y="322002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17F7AEB-7931-2BF2-7AD5-F86591914E6F}"/>
              </a:ext>
            </a:extLst>
          </p:cNvPr>
          <p:cNvSpPr/>
          <p:nvPr/>
        </p:nvSpPr>
        <p:spPr>
          <a:xfrm>
            <a:off x="4452496" y="322002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983919AF-FE34-73BC-A942-6B8B8D4D399E}"/>
              </a:ext>
            </a:extLst>
          </p:cNvPr>
          <p:cNvSpPr/>
          <p:nvPr/>
        </p:nvSpPr>
        <p:spPr>
          <a:xfrm>
            <a:off x="6079543" y="321356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498CD9B1-F58C-DD99-D343-29D1BE17E17C}"/>
              </a:ext>
            </a:extLst>
          </p:cNvPr>
          <p:cNvSpPr/>
          <p:nvPr/>
        </p:nvSpPr>
        <p:spPr>
          <a:xfrm>
            <a:off x="571492" y="39159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0F17015-82F7-7A60-C840-1CA795B9BAB7}"/>
              </a:ext>
            </a:extLst>
          </p:cNvPr>
          <p:cNvSpPr/>
          <p:nvPr/>
        </p:nvSpPr>
        <p:spPr>
          <a:xfrm>
            <a:off x="2182082" y="39159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BA6B924C-3E1B-3E41-3922-AF789F3C6107}"/>
              </a:ext>
            </a:extLst>
          </p:cNvPr>
          <p:cNvSpPr/>
          <p:nvPr/>
        </p:nvSpPr>
        <p:spPr>
          <a:xfrm>
            <a:off x="3777085" y="39159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63EB59B-94B6-A772-43F1-DFE4052BD953}"/>
              </a:ext>
            </a:extLst>
          </p:cNvPr>
          <p:cNvSpPr/>
          <p:nvPr/>
        </p:nvSpPr>
        <p:spPr>
          <a:xfrm>
            <a:off x="5404132" y="3909502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6567CFA7-3D09-8090-FB61-A3DE8112611F}"/>
              </a:ext>
            </a:extLst>
          </p:cNvPr>
          <p:cNvSpPr/>
          <p:nvPr/>
        </p:nvSpPr>
        <p:spPr>
          <a:xfrm>
            <a:off x="1263360" y="4600344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B028DEDC-D59A-12C3-B30B-0709EC62FC6D}"/>
              </a:ext>
            </a:extLst>
          </p:cNvPr>
          <p:cNvSpPr/>
          <p:nvPr/>
        </p:nvSpPr>
        <p:spPr>
          <a:xfrm>
            <a:off x="2873950" y="4600344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E248A57D-3A4A-8DB7-2B2A-8DB08E4DC232}"/>
              </a:ext>
            </a:extLst>
          </p:cNvPr>
          <p:cNvSpPr/>
          <p:nvPr/>
        </p:nvSpPr>
        <p:spPr>
          <a:xfrm>
            <a:off x="4468953" y="4600344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841791D7-1A1E-0321-CDDF-6689E3A5597A}"/>
              </a:ext>
            </a:extLst>
          </p:cNvPr>
          <p:cNvSpPr/>
          <p:nvPr/>
        </p:nvSpPr>
        <p:spPr>
          <a:xfrm>
            <a:off x="6096000" y="4593887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C29ACA5C-79C5-2705-C607-C8E15F57F893}"/>
              </a:ext>
            </a:extLst>
          </p:cNvPr>
          <p:cNvSpPr/>
          <p:nvPr/>
        </p:nvSpPr>
        <p:spPr>
          <a:xfrm>
            <a:off x="494179" y="53170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40F86FC1-D157-BC31-1AD4-D44C938F2C83}"/>
              </a:ext>
            </a:extLst>
          </p:cNvPr>
          <p:cNvSpPr/>
          <p:nvPr/>
        </p:nvSpPr>
        <p:spPr>
          <a:xfrm>
            <a:off x="2104769" y="53170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0763726-6F7E-299D-7317-37F4385DA2DB}"/>
              </a:ext>
            </a:extLst>
          </p:cNvPr>
          <p:cNvSpPr/>
          <p:nvPr/>
        </p:nvSpPr>
        <p:spPr>
          <a:xfrm>
            <a:off x="3699772" y="53170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DE3D2D93-6E43-EB3F-2FB6-C6ABEE036A89}"/>
              </a:ext>
            </a:extLst>
          </p:cNvPr>
          <p:cNvSpPr/>
          <p:nvPr/>
        </p:nvSpPr>
        <p:spPr>
          <a:xfrm>
            <a:off x="5326819" y="5310602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xmlns="" id="{850261B3-9834-7386-919A-53CB8BAC5765}"/>
              </a:ext>
            </a:extLst>
          </p:cNvPr>
          <p:cNvSpPr/>
          <p:nvPr/>
        </p:nvSpPr>
        <p:spPr>
          <a:xfrm>
            <a:off x="8304483" y="3937846"/>
            <a:ext cx="4051613" cy="2388985"/>
          </a:xfrm>
          <a:prstGeom prst="cloudCallout">
            <a:avLst>
              <a:gd name="adj1" fmla="val -50988"/>
              <a:gd name="adj2" fmla="val 3596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feather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xmlns="" id="{32DF6434-F750-E9C0-2C65-02BE2083B31E}"/>
              </a:ext>
            </a:extLst>
          </p:cNvPr>
          <p:cNvSpPr/>
          <p:nvPr/>
        </p:nvSpPr>
        <p:spPr>
          <a:xfrm>
            <a:off x="7627787" y="5749183"/>
            <a:ext cx="582754" cy="539921"/>
          </a:xfrm>
          <a:prstGeom prst="heart">
            <a:avLst/>
          </a:prstGeom>
          <a:solidFill>
            <a:srgbClr val="ED161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54BFD7F-F488-E815-4973-3C0DBB053262}"/>
              </a:ext>
            </a:extLst>
          </p:cNvPr>
          <p:cNvSpPr/>
          <p:nvPr/>
        </p:nvSpPr>
        <p:spPr>
          <a:xfrm>
            <a:off x="4913086" y="421380"/>
            <a:ext cx="3315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Guessing game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554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2F971EA-1823-1AC4-8AD2-707B65CFC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84" r="22084"/>
          <a:stretch/>
        </p:blipFill>
        <p:spPr>
          <a:xfrm>
            <a:off x="1449510" y="1378255"/>
            <a:ext cx="4784415" cy="464230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5">
              <a:lumMod val="75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549A411-7595-9344-B11B-AE5F779F65D4}"/>
              </a:ext>
            </a:extLst>
          </p:cNvPr>
          <p:cNvSpPr/>
          <p:nvPr/>
        </p:nvSpPr>
        <p:spPr>
          <a:xfrm>
            <a:off x="694451" y="1171163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98FD316-0BF0-F381-6438-74073D41543B}"/>
              </a:ext>
            </a:extLst>
          </p:cNvPr>
          <p:cNvSpPr/>
          <p:nvPr/>
        </p:nvSpPr>
        <p:spPr>
          <a:xfrm>
            <a:off x="2305041" y="1171163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4FF4955-2211-2104-0EDA-EBC4E5A76E46}"/>
              </a:ext>
            </a:extLst>
          </p:cNvPr>
          <p:cNvSpPr/>
          <p:nvPr/>
        </p:nvSpPr>
        <p:spPr>
          <a:xfrm>
            <a:off x="3900044" y="1171163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A5EF402-410D-A250-FBF2-A4C6505D873A}"/>
              </a:ext>
            </a:extLst>
          </p:cNvPr>
          <p:cNvSpPr/>
          <p:nvPr/>
        </p:nvSpPr>
        <p:spPr>
          <a:xfrm>
            <a:off x="5527091" y="116470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5929951-C352-E429-A6CC-648E228D97A0}"/>
              </a:ext>
            </a:extLst>
          </p:cNvPr>
          <p:cNvSpPr/>
          <p:nvPr/>
        </p:nvSpPr>
        <p:spPr>
          <a:xfrm>
            <a:off x="1376787" y="1855548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F96E768-4376-753C-D0EB-164EF12347F5}"/>
              </a:ext>
            </a:extLst>
          </p:cNvPr>
          <p:cNvSpPr/>
          <p:nvPr/>
        </p:nvSpPr>
        <p:spPr>
          <a:xfrm>
            <a:off x="2987377" y="1855548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747AF24-37F2-604B-71E8-AD8D9C96AD4A}"/>
              </a:ext>
            </a:extLst>
          </p:cNvPr>
          <p:cNvSpPr/>
          <p:nvPr/>
        </p:nvSpPr>
        <p:spPr>
          <a:xfrm>
            <a:off x="4582380" y="1855548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9E1A06C-7D6E-6BD0-7090-AD2372BC91CC}"/>
              </a:ext>
            </a:extLst>
          </p:cNvPr>
          <p:cNvSpPr/>
          <p:nvPr/>
        </p:nvSpPr>
        <p:spPr>
          <a:xfrm>
            <a:off x="6209427" y="1849091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2D14645-D3D6-12AC-7366-8D263F843661}"/>
              </a:ext>
            </a:extLst>
          </p:cNvPr>
          <p:cNvSpPr/>
          <p:nvPr/>
        </p:nvSpPr>
        <p:spPr>
          <a:xfrm>
            <a:off x="710908" y="252131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7466DCD-DB4B-259F-25FF-E8FEFA9543A5}"/>
              </a:ext>
            </a:extLst>
          </p:cNvPr>
          <p:cNvSpPr/>
          <p:nvPr/>
        </p:nvSpPr>
        <p:spPr>
          <a:xfrm>
            <a:off x="2321498" y="252131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43E4F85-AA4E-9CEF-B018-B338B8B0F548}"/>
              </a:ext>
            </a:extLst>
          </p:cNvPr>
          <p:cNvSpPr/>
          <p:nvPr/>
        </p:nvSpPr>
        <p:spPr>
          <a:xfrm>
            <a:off x="3916501" y="252131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627878E8-8BA2-C52A-0F40-83E6EDC4B81B}"/>
              </a:ext>
            </a:extLst>
          </p:cNvPr>
          <p:cNvSpPr/>
          <p:nvPr/>
        </p:nvSpPr>
        <p:spPr>
          <a:xfrm>
            <a:off x="5543548" y="25148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3848EF0-222D-1FB3-BFD6-64B34D4F4C13}"/>
              </a:ext>
            </a:extLst>
          </p:cNvPr>
          <p:cNvSpPr/>
          <p:nvPr/>
        </p:nvSpPr>
        <p:spPr>
          <a:xfrm>
            <a:off x="1246903" y="322002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26957F42-2276-5259-0594-2E9B7F870A6A}"/>
              </a:ext>
            </a:extLst>
          </p:cNvPr>
          <p:cNvSpPr/>
          <p:nvPr/>
        </p:nvSpPr>
        <p:spPr>
          <a:xfrm>
            <a:off x="2857493" y="322002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17F7AEB-7931-2BF2-7AD5-F86591914E6F}"/>
              </a:ext>
            </a:extLst>
          </p:cNvPr>
          <p:cNvSpPr/>
          <p:nvPr/>
        </p:nvSpPr>
        <p:spPr>
          <a:xfrm>
            <a:off x="4452496" y="322002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983919AF-FE34-73BC-A942-6B8B8D4D399E}"/>
              </a:ext>
            </a:extLst>
          </p:cNvPr>
          <p:cNvSpPr/>
          <p:nvPr/>
        </p:nvSpPr>
        <p:spPr>
          <a:xfrm>
            <a:off x="6079543" y="321356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498CD9B1-F58C-DD99-D343-29D1BE17E17C}"/>
              </a:ext>
            </a:extLst>
          </p:cNvPr>
          <p:cNvSpPr/>
          <p:nvPr/>
        </p:nvSpPr>
        <p:spPr>
          <a:xfrm>
            <a:off x="571492" y="39159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0F17015-82F7-7A60-C840-1CA795B9BAB7}"/>
              </a:ext>
            </a:extLst>
          </p:cNvPr>
          <p:cNvSpPr/>
          <p:nvPr/>
        </p:nvSpPr>
        <p:spPr>
          <a:xfrm>
            <a:off x="2182082" y="39159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BA6B924C-3E1B-3E41-3922-AF789F3C6107}"/>
              </a:ext>
            </a:extLst>
          </p:cNvPr>
          <p:cNvSpPr/>
          <p:nvPr/>
        </p:nvSpPr>
        <p:spPr>
          <a:xfrm>
            <a:off x="3777085" y="39159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63EB59B-94B6-A772-43F1-DFE4052BD953}"/>
              </a:ext>
            </a:extLst>
          </p:cNvPr>
          <p:cNvSpPr/>
          <p:nvPr/>
        </p:nvSpPr>
        <p:spPr>
          <a:xfrm>
            <a:off x="5404132" y="3909502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6567CFA7-3D09-8090-FB61-A3DE8112611F}"/>
              </a:ext>
            </a:extLst>
          </p:cNvPr>
          <p:cNvSpPr/>
          <p:nvPr/>
        </p:nvSpPr>
        <p:spPr>
          <a:xfrm>
            <a:off x="1263360" y="4600344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B028DEDC-D59A-12C3-B30B-0709EC62FC6D}"/>
              </a:ext>
            </a:extLst>
          </p:cNvPr>
          <p:cNvSpPr/>
          <p:nvPr/>
        </p:nvSpPr>
        <p:spPr>
          <a:xfrm>
            <a:off x="2873950" y="4600344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E248A57D-3A4A-8DB7-2B2A-8DB08E4DC232}"/>
              </a:ext>
            </a:extLst>
          </p:cNvPr>
          <p:cNvSpPr/>
          <p:nvPr/>
        </p:nvSpPr>
        <p:spPr>
          <a:xfrm>
            <a:off x="4468953" y="4600344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841791D7-1A1E-0321-CDDF-6689E3A5597A}"/>
              </a:ext>
            </a:extLst>
          </p:cNvPr>
          <p:cNvSpPr/>
          <p:nvPr/>
        </p:nvSpPr>
        <p:spPr>
          <a:xfrm>
            <a:off x="6096000" y="4593887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C29ACA5C-79C5-2705-C607-C8E15F57F893}"/>
              </a:ext>
            </a:extLst>
          </p:cNvPr>
          <p:cNvSpPr/>
          <p:nvPr/>
        </p:nvSpPr>
        <p:spPr>
          <a:xfrm>
            <a:off x="494179" y="53170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40F86FC1-D157-BC31-1AD4-D44C938F2C83}"/>
              </a:ext>
            </a:extLst>
          </p:cNvPr>
          <p:cNvSpPr/>
          <p:nvPr/>
        </p:nvSpPr>
        <p:spPr>
          <a:xfrm>
            <a:off x="2104769" y="53170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0763726-6F7E-299D-7317-37F4385DA2DB}"/>
              </a:ext>
            </a:extLst>
          </p:cNvPr>
          <p:cNvSpPr/>
          <p:nvPr/>
        </p:nvSpPr>
        <p:spPr>
          <a:xfrm>
            <a:off x="3699772" y="53170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DE3D2D93-6E43-EB3F-2FB6-C6ABEE036A89}"/>
              </a:ext>
            </a:extLst>
          </p:cNvPr>
          <p:cNvSpPr/>
          <p:nvPr/>
        </p:nvSpPr>
        <p:spPr>
          <a:xfrm>
            <a:off x="5326819" y="5310602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xmlns="" id="{850261B3-9834-7386-919A-53CB8BAC5765}"/>
              </a:ext>
            </a:extLst>
          </p:cNvPr>
          <p:cNvSpPr/>
          <p:nvPr/>
        </p:nvSpPr>
        <p:spPr>
          <a:xfrm>
            <a:off x="8304483" y="3937846"/>
            <a:ext cx="4051613" cy="2388985"/>
          </a:xfrm>
          <a:prstGeom prst="cloudCallout">
            <a:avLst>
              <a:gd name="adj1" fmla="val -50988"/>
              <a:gd name="adj2" fmla="val 3596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tail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xmlns="" id="{32DF6434-F750-E9C0-2C65-02BE2083B31E}"/>
              </a:ext>
            </a:extLst>
          </p:cNvPr>
          <p:cNvSpPr/>
          <p:nvPr/>
        </p:nvSpPr>
        <p:spPr>
          <a:xfrm>
            <a:off x="7627787" y="5749183"/>
            <a:ext cx="582754" cy="539921"/>
          </a:xfrm>
          <a:prstGeom prst="heart">
            <a:avLst/>
          </a:prstGeom>
          <a:solidFill>
            <a:srgbClr val="ED161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3219143-1421-E9CF-09B8-7789E179D477}"/>
              </a:ext>
            </a:extLst>
          </p:cNvPr>
          <p:cNvSpPr/>
          <p:nvPr/>
        </p:nvSpPr>
        <p:spPr>
          <a:xfrm>
            <a:off x="4913086" y="421380"/>
            <a:ext cx="3315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Guessing game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49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D00AF4C-525C-B716-66B4-08CA3E123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2" r="4692"/>
          <a:stretch/>
        </p:blipFill>
        <p:spPr>
          <a:xfrm>
            <a:off x="1452920" y="1507980"/>
            <a:ext cx="4614307" cy="4489172"/>
          </a:xfrm>
          <a:prstGeom prst="round2DiagRect">
            <a:avLst>
              <a:gd name="adj1" fmla="val 16667"/>
              <a:gd name="adj2" fmla="val 0"/>
            </a:avLst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549A411-7595-9344-B11B-AE5F779F65D4}"/>
              </a:ext>
            </a:extLst>
          </p:cNvPr>
          <p:cNvSpPr/>
          <p:nvPr/>
        </p:nvSpPr>
        <p:spPr>
          <a:xfrm>
            <a:off x="694451" y="1171163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98FD316-0BF0-F381-6438-74073D41543B}"/>
              </a:ext>
            </a:extLst>
          </p:cNvPr>
          <p:cNvSpPr/>
          <p:nvPr/>
        </p:nvSpPr>
        <p:spPr>
          <a:xfrm>
            <a:off x="2305041" y="1171163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4FF4955-2211-2104-0EDA-EBC4E5A76E46}"/>
              </a:ext>
            </a:extLst>
          </p:cNvPr>
          <p:cNvSpPr/>
          <p:nvPr/>
        </p:nvSpPr>
        <p:spPr>
          <a:xfrm>
            <a:off x="3900044" y="1171163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A5EF402-410D-A250-FBF2-A4C6505D873A}"/>
              </a:ext>
            </a:extLst>
          </p:cNvPr>
          <p:cNvSpPr/>
          <p:nvPr/>
        </p:nvSpPr>
        <p:spPr>
          <a:xfrm>
            <a:off x="5527091" y="116470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5929951-C352-E429-A6CC-648E228D97A0}"/>
              </a:ext>
            </a:extLst>
          </p:cNvPr>
          <p:cNvSpPr/>
          <p:nvPr/>
        </p:nvSpPr>
        <p:spPr>
          <a:xfrm>
            <a:off x="1376787" y="1855548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F96E768-4376-753C-D0EB-164EF12347F5}"/>
              </a:ext>
            </a:extLst>
          </p:cNvPr>
          <p:cNvSpPr/>
          <p:nvPr/>
        </p:nvSpPr>
        <p:spPr>
          <a:xfrm>
            <a:off x="2987377" y="1855548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747AF24-37F2-604B-71E8-AD8D9C96AD4A}"/>
              </a:ext>
            </a:extLst>
          </p:cNvPr>
          <p:cNvSpPr/>
          <p:nvPr/>
        </p:nvSpPr>
        <p:spPr>
          <a:xfrm>
            <a:off x="4582380" y="1855548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9E1A06C-7D6E-6BD0-7090-AD2372BC91CC}"/>
              </a:ext>
            </a:extLst>
          </p:cNvPr>
          <p:cNvSpPr/>
          <p:nvPr/>
        </p:nvSpPr>
        <p:spPr>
          <a:xfrm>
            <a:off x="6209427" y="1849091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2D14645-D3D6-12AC-7366-8D263F843661}"/>
              </a:ext>
            </a:extLst>
          </p:cNvPr>
          <p:cNvSpPr/>
          <p:nvPr/>
        </p:nvSpPr>
        <p:spPr>
          <a:xfrm>
            <a:off x="710908" y="252131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7466DCD-DB4B-259F-25FF-E8FEFA9543A5}"/>
              </a:ext>
            </a:extLst>
          </p:cNvPr>
          <p:cNvSpPr/>
          <p:nvPr/>
        </p:nvSpPr>
        <p:spPr>
          <a:xfrm>
            <a:off x="2321498" y="252131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43E4F85-AA4E-9CEF-B018-B338B8B0F548}"/>
              </a:ext>
            </a:extLst>
          </p:cNvPr>
          <p:cNvSpPr/>
          <p:nvPr/>
        </p:nvSpPr>
        <p:spPr>
          <a:xfrm>
            <a:off x="3916501" y="252131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627878E8-8BA2-C52A-0F40-83E6EDC4B81B}"/>
              </a:ext>
            </a:extLst>
          </p:cNvPr>
          <p:cNvSpPr/>
          <p:nvPr/>
        </p:nvSpPr>
        <p:spPr>
          <a:xfrm>
            <a:off x="5543548" y="25148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3848EF0-222D-1FB3-BFD6-64B34D4F4C13}"/>
              </a:ext>
            </a:extLst>
          </p:cNvPr>
          <p:cNvSpPr/>
          <p:nvPr/>
        </p:nvSpPr>
        <p:spPr>
          <a:xfrm>
            <a:off x="1246903" y="322002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26957F42-2276-5259-0594-2E9B7F870A6A}"/>
              </a:ext>
            </a:extLst>
          </p:cNvPr>
          <p:cNvSpPr/>
          <p:nvPr/>
        </p:nvSpPr>
        <p:spPr>
          <a:xfrm>
            <a:off x="2857493" y="322002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17F7AEB-7931-2BF2-7AD5-F86591914E6F}"/>
              </a:ext>
            </a:extLst>
          </p:cNvPr>
          <p:cNvSpPr/>
          <p:nvPr/>
        </p:nvSpPr>
        <p:spPr>
          <a:xfrm>
            <a:off x="4452496" y="322002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983919AF-FE34-73BC-A942-6B8B8D4D399E}"/>
              </a:ext>
            </a:extLst>
          </p:cNvPr>
          <p:cNvSpPr/>
          <p:nvPr/>
        </p:nvSpPr>
        <p:spPr>
          <a:xfrm>
            <a:off x="6079543" y="321356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498CD9B1-F58C-DD99-D343-29D1BE17E17C}"/>
              </a:ext>
            </a:extLst>
          </p:cNvPr>
          <p:cNvSpPr/>
          <p:nvPr/>
        </p:nvSpPr>
        <p:spPr>
          <a:xfrm>
            <a:off x="571492" y="39159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0F17015-82F7-7A60-C840-1CA795B9BAB7}"/>
              </a:ext>
            </a:extLst>
          </p:cNvPr>
          <p:cNvSpPr/>
          <p:nvPr/>
        </p:nvSpPr>
        <p:spPr>
          <a:xfrm>
            <a:off x="2182082" y="39159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BA6B924C-3E1B-3E41-3922-AF789F3C6107}"/>
              </a:ext>
            </a:extLst>
          </p:cNvPr>
          <p:cNvSpPr/>
          <p:nvPr/>
        </p:nvSpPr>
        <p:spPr>
          <a:xfrm>
            <a:off x="3777085" y="39159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63EB59B-94B6-A772-43F1-DFE4052BD953}"/>
              </a:ext>
            </a:extLst>
          </p:cNvPr>
          <p:cNvSpPr/>
          <p:nvPr/>
        </p:nvSpPr>
        <p:spPr>
          <a:xfrm>
            <a:off x="5404132" y="3909502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6567CFA7-3D09-8090-FB61-A3DE8112611F}"/>
              </a:ext>
            </a:extLst>
          </p:cNvPr>
          <p:cNvSpPr/>
          <p:nvPr/>
        </p:nvSpPr>
        <p:spPr>
          <a:xfrm>
            <a:off x="1263360" y="4600344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B028DEDC-D59A-12C3-B30B-0709EC62FC6D}"/>
              </a:ext>
            </a:extLst>
          </p:cNvPr>
          <p:cNvSpPr/>
          <p:nvPr/>
        </p:nvSpPr>
        <p:spPr>
          <a:xfrm>
            <a:off x="2873950" y="4600344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E248A57D-3A4A-8DB7-2B2A-8DB08E4DC232}"/>
              </a:ext>
            </a:extLst>
          </p:cNvPr>
          <p:cNvSpPr/>
          <p:nvPr/>
        </p:nvSpPr>
        <p:spPr>
          <a:xfrm>
            <a:off x="4468953" y="4600344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841791D7-1A1E-0321-CDDF-6689E3A5597A}"/>
              </a:ext>
            </a:extLst>
          </p:cNvPr>
          <p:cNvSpPr/>
          <p:nvPr/>
        </p:nvSpPr>
        <p:spPr>
          <a:xfrm>
            <a:off x="6096000" y="4593887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C29ACA5C-79C5-2705-C607-C8E15F57F893}"/>
              </a:ext>
            </a:extLst>
          </p:cNvPr>
          <p:cNvSpPr/>
          <p:nvPr/>
        </p:nvSpPr>
        <p:spPr>
          <a:xfrm>
            <a:off x="494179" y="53170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40F86FC1-D157-BC31-1AD4-D44C938F2C83}"/>
              </a:ext>
            </a:extLst>
          </p:cNvPr>
          <p:cNvSpPr/>
          <p:nvPr/>
        </p:nvSpPr>
        <p:spPr>
          <a:xfrm>
            <a:off x="2104769" y="53170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0763726-6F7E-299D-7317-37F4385DA2DB}"/>
              </a:ext>
            </a:extLst>
          </p:cNvPr>
          <p:cNvSpPr/>
          <p:nvPr/>
        </p:nvSpPr>
        <p:spPr>
          <a:xfrm>
            <a:off x="3699772" y="53170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DE3D2D93-6E43-EB3F-2FB6-C6ABEE036A89}"/>
              </a:ext>
            </a:extLst>
          </p:cNvPr>
          <p:cNvSpPr/>
          <p:nvPr/>
        </p:nvSpPr>
        <p:spPr>
          <a:xfrm>
            <a:off x="5326819" y="5310602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xmlns="" id="{850261B3-9834-7386-919A-53CB8BAC5765}"/>
              </a:ext>
            </a:extLst>
          </p:cNvPr>
          <p:cNvSpPr/>
          <p:nvPr/>
        </p:nvSpPr>
        <p:spPr>
          <a:xfrm>
            <a:off x="8304483" y="3937846"/>
            <a:ext cx="4051613" cy="2388985"/>
          </a:xfrm>
          <a:prstGeom prst="cloudCallout">
            <a:avLst>
              <a:gd name="adj1" fmla="val -50988"/>
              <a:gd name="adj2" fmla="val 3596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xmlns="" id="{32DF6434-F750-E9C0-2C65-02BE2083B31E}"/>
              </a:ext>
            </a:extLst>
          </p:cNvPr>
          <p:cNvSpPr/>
          <p:nvPr/>
        </p:nvSpPr>
        <p:spPr>
          <a:xfrm>
            <a:off x="7627787" y="5749183"/>
            <a:ext cx="582754" cy="539921"/>
          </a:xfrm>
          <a:prstGeom prst="heart">
            <a:avLst/>
          </a:prstGeom>
          <a:solidFill>
            <a:srgbClr val="ED161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2A42CB8-AAC2-5A19-AFDE-3383E208BFC7}"/>
              </a:ext>
            </a:extLst>
          </p:cNvPr>
          <p:cNvSpPr/>
          <p:nvPr/>
        </p:nvSpPr>
        <p:spPr>
          <a:xfrm>
            <a:off x="4913086" y="421380"/>
            <a:ext cx="3315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Guessing game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0326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2767B4F-6D6C-71FF-4D42-561765738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58" b="4258"/>
          <a:stretch/>
        </p:blipFill>
        <p:spPr>
          <a:xfrm>
            <a:off x="1694825" y="1571106"/>
            <a:ext cx="4508674" cy="446266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50"/>
          </a:solidFill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18AA412-32BC-8FE5-0244-55F29E70B8BD}"/>
              </a:ext>
            </a:extLst>
          </p:cNvPr>
          <p:cNvSpPr/>
          <p:nvPr/>
        </p:nvSpPr>
        <p:spPr>
          <a:xfrm>
            <a:off x="4913086" y="421380"/>
            <a:ext cx="3315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Guessing game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549A411-7595-9344-B11B-AE5F779F65D4}"/>
              </a:ext>
            </a:extLst>
          </p:cNvPr>
          <p:cNvSpPr/>
          <p:nvPr/>
        </p:nvSpPr>
        <p:spPr>
          <a:xfrm>
            <a:off x="694451" y="1171163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98FD316-0BF0-F381-6438-74073D41543B}"/>
              </a:ext>
            </a:extLst>
          </p:cNvPr>
          <p:cNvSpPr/>
          <p:nvPr/>
        </p:nvSpPr>
        <p:spPr>
          <a:xfrm>
            <a:off x="2305041" y="1171163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4FF4955-2211-2104-0EDA-EBC4E5A76E46}"/>
              </a:ext>
            </a:extLst>
          </p:cNvPr>
          <p:cNvSpPr/>
          <p:nvPr/>
        </p:nvSpPr>
        <p:spPr>
          <a:xfrm>
            <a:off x="3900044" y="1171163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A5EF402-410D-A250-FBF2-A4C6505D873A}"/>
              </a:ext>
            </a:extLst>
          </p:cNvPr>
          <p:cNvSpPr/>
          <p:nvPr/>
        </p:nvSpPr>
        <p:spPr>
          <a:xfrm>
            <a:off x="5527091" y="116470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5929951-C352-E429-A6CC-648E228D97A0}"/>
              </a:ext>
            </a:extLst>
          </p:cNvPr>
          <p:cNvSpPr/>
          <p:nvPr/>
        </p:nvSpPr>
        <p:spPr>
          <a:xfrm>
            <a:off x="1376787" y="1855548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F96E768-4376-753C-D0EB-164EF12347F5}"/>
              </a:ext>
            </a:extLst>
          </p:cNvPr>
          <p:cNvSpPr/>
          <p:nvPr/>
        </p:nvSpPr>
        <p:spPr>
          <a:xfrm>
            <a:off x="2987377" y="1855548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747AF24-37F2-604B-71E8-AD8D9C96AD4A}"/>
              </a:ext>
            </a:extLst>
          </p:cNvPr>
          <p:cNvSpPr/>
          <p:nvPr/>
        </p:nvSpPr>
        <p:spPr>
          <a:xfrm>
            <a:off x="4582380" y="1855548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9E1A06C-7D6E-6BD0-7090-AD2372BC91CC}"/>
              </a:ext>
            </a:extLst>
          </p:cNvPr>
          <p:cNvSpPr/>
          <p:nvPr/>
        </p:nvSpPr>
        <p:spPr>
          <a:xfrm>
            <a:off x="6209427" y="1849091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2D14645-D3D6-12AC-7366-8D263F843661}"/>
              </a:ext>
            </a:extLst>
          </p:cNvPr>
          <p:cNvSpPr/>
          <p:nvPr/>
        </p:nvSpPr>
        <p:spPr>
          <a:xfrm>
            <a:off x="710908" y="252131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7466DCD-DB4B-259F-25FF-E8FEFA9543A5}"/>
              </a:ext>
            </a:extLst>
          </p:cNvPr>
          <p:cNvSpPr/>
          <p:nvPr/>
        </p:nvSpPr>
        <p:spPr>
          <a:xfrm>
            <a:off x="2321498" y="252131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43E4F85-AA4E-9CEF-B018-B338B8B0F548}"/>
              </a:ext>
            </a:extLst>
          </p:cNvPr>
          <p:cNvSpPr/>
          <p:nvPr/>
        </p:nvSpPr>
        <p:spPr>
          <a:xfrm>
            <a:off x="3916501" y="252131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627878E8-8BA2-C52A-0F40-83E6EDC4B81B}"/>
              </a:ext>
            </a:extLst>
          </p:cNvPr>
          <p:cNvSpPr/>
          <p:nvPr/>
        </p:nvSpPr>
        <p:spPr>
          <a:xfrm>
            <a:off x="5543548" y="25148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3848EF0-222D-1FB3-BFD6-64B34D4F4C13}"/>
              </a:ext>
            </a:extLst>
          </p:cNvPr>
          <p:cNvSpPr/>
          <p:nvPr/>
        </p:nvSpPr>
        <p:spPr>
          <a:xfrm>
            <a:off x="1246903" y="322002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26957F42-2276-5259-0594-2E9B7F870A6A}"/>
              </a:ext>
            </a:extLst>
          </p:cNvPr>
          <p:cNvSpPr/>
          <p:nvPr/>
        </p:nvSpPr>
        <p:spPr>
          <a:xfrm>
            <a:off x="2857493" y="322002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17F7AEB-7931-2BF2-7AD5-F86591914E6F}"/>
              </a:ext>
            </a:extLst>
          </p:cNvPr>
          <p:cNvSpPr/>
          <p:nvPr/>
        </p:nvSpPr>
        <p:spPr>
          <a:xfrm>
            <a:off x="4452496" y="322002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983919AF-FE34-73BC-A942-6B8B8D4D399E}"/>
              </a:ext>
            </a:extLst>
          </p:cNvPr>
          <p:cNvSpPr/>
          <p:nvPr/>
        </p:nvSpPr>
        <p:spPr>
          <a:xfrm>
            <a:off x="6079543" y="321356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498CD9B1-F58C-DD99-D343-29D1BE17E17C}"/>
              </a:ext>
            </a:extLst>
          </p:cNvPr>
          <p:cNvSpPr/>
          <p:nvPr/>
        </p:nvSpPr>
        <p:spPr>
          <a:xfrm>
            <a:off x="571492" y="39159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0F17015-82F7-7A60-C840-1CA795B9BAB7}"/>
              </a:ext>
            </a:extLst>
          </p:cNvPr>
          <p:cNvSpPr/>
          <p:nvPr/>
        </p:nvSpPr>
        <p:spPr>
          <a:xfrm>
            <a:off x="2182082" y="39159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BA6B924C-3E1B-3E41-3922-AF789F3C6107}"/>
              </a:ext>
            </a:extLst>
          </p:cNvPr>
          <p:cNvSpPr/>
          <p:nvPr/>
        </p:nvSpPr>
        <p:spPr>
          <a:xfrm>
            <a:off x="3777085" y="39159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63EB59B-94B6-A772-43F1-DFE4052BD953}"/>
              </a:ext>
            </a:extLst>
          </p:cNvPr>
          <p:cNvSpPr/>
          <p:nvPr/>
        </p:nvSpPr>
        <p:spPr>
          <a:xfrm>
            <a:off x="5404132" y="3909502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6567CFA7-3D09-8090-FB61-A3DE8112611F}"/>
              </a:ext>
            </a:extLst>
          </p:cNvPr>
          <p:cNvSpPr/>
          <p:nvPr/>
        </p:nvSpPr>
        <p:spPr>
          <a:xfrm>
            <a:off x="1263360" y="4600344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B028DEDC-D59A-12C3-B30B-0709EC62FC6D}"/>
              </a:ext>
            </a:extLst>
          </p:cNvPr>
          <p:cNvSpPr/>
          <p:nvPr/>
        </p:nvSpPr>
        <p:spPr>
          <a:xfrm>
            <a:off x="2873950" y="4600344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E248A57D-3A4A-8DB7-2B2A-8DB08E4DC232}"/>
              </a:ext>
            </a:extLst>
          </p:cNvPr>
          <p:cNvSpPr/>
          <p:nvPr/>
        </p:nvSpPr>
        <p:spPr>
          <a:xfrm>
            <a:off x="4468953" y="4600344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841791D7-1A1E-0321-CDDF-6689E3A5597A}"/>
              </a:ext>
            </a:extLst>
          </p:cNvPr>
          <p:cNvSpPr/>
          <p:nvPr/>
        </p:nvSpPr>
        <p:spPr>
          <a:xfrm>
            <a:off x="6096000" y="4593887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C29ACA5C-79C5-2705-C607-C8E15F57F893}"/>
              </a:ext>
            </a:extLst>
          </p:cNvPr>
          <p:cNvSpPr/>
          <p:nvPr/>
        </p:nvSpPr>
        <p:spPr>
          <a:xfrm>
            <a:off x="494179" y="53170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40F86FC1-D157-BC31-1AD4-D44C938F2C83}"/>
              </a:ext>
            </a:extLst>
          </p:cNvPr>
          <p:cNvSpPr/>
          <p:nvPr/>
        </p:nvSpPr>
        <p:spPr>
          <a:xfrm>
            <a:off x="2104769" y="53170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0763726-6F7E-299D-7317-37F4385DA2DB}"/>
              </a:ext>
            </a:extLst>
          </p:cNvPr>
          <p:cNvSpPr/>
          <p:nvPr/>
        </p:nvSpPr>
        <p:spPr>
          <a:xfrm>
            <a:off x="3699772" y="53170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DE3D2D93-6E43-EB3F-2FB6-C6ABEE036A89}"/>
              </a:ext>
            </a:extLst>
          </p:cNvPr>
          <p:cNvSpPr/>
          <p:nvPr/>
        </p:nvSpPr>
        <p:spPr>
          <a:xfrm>
            <a:off x="5326819" y="5310602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xmlns="" id="{850261B3-9834-7386-919A-53CB8BAC5765}"/>
              </a:ext>
            </a:extLst>
          </p:cNvPr>
          <p:cNvSpPr/>
          <p:nvPr/>
        </p:nvSpPr>
        <p:spPr>
          <a:xfrm>
            <a:off x="8304483" y="3937846"/>
            <a:ext cx="4051613" cy="2388985"/>
          </a:xfrm>
          <a:prstGeom prst="cloudCallout">
            <a:avLst>
              <a:gd name="adj1" fmla="val -50988"/>
              <a:gd name="adj2" fmla="val 3596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fur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xmlns="" id="{32DF6434-F750-E9C0-2C65-02BE2083B31E}"/>
              </a:ext>
            </a:extLst>
          </p:cNvPr>
          <p:cNvSpPr/>
          <p:nvPr/>
        </p:nvSpPr>
        <p:spPr>
          <a:xfrm>
            <a:off x="7627787" y="5749183"/>
            <a:ext cx="582754" cy="539921"/>
          </a:xfrm>
          <a:prstGeom prst="heart">
            <a:avLst/>
          </a:prstGeom>
          <a:solidFill>
            <a:srgbClr val="ED161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9166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334</Words>
  <Application>Microsoft Office PowerPoint</Application>
  <PresentationFormat>Custom</PresentationFormat>
  <Paragraphs>101</Paragraphs>
  <Slides>26</Slides>
  <Notes>26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Windows User</cp:lastModifiedBy>
  <cp:revision>33</cp:revision>
  <dcterms:created xsi:type="dcterms:W3CDTF">2023-01-31T08:21:18Z</dcterms:created>
  <dcterms:modified xsi:type="dcterms:W3CDTF">2023-10-06T09:24:34Z</dcterms:modified>
</cp:coreProperties>
</file>