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54" r:id="rId3"/>
    <p:sldId id="369" r:id="rId4"/>
    <p:sldId id="352" r:id="rId5"/>
    <p:sldId id="365" r:id="rId6"/>
    <p:sldId id="366" r:id="rId7"/>
    <p:sldId id="367" r:id="rId8"/>
    <p:sldId id="370" r:id="rId9"/>
    <p:sldId id="371" r:id="rId10"/>
    <p:sldId id="372" r:id="rId11"/>
    <p:sldId id="373" r:id="rId12"/>
    <p:sldId id="374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6" d="100"/>
          <a:sy n="76" d="100"/>
        </p:scale>
        <p:origin x="-133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295</Words>
  <Application>Microsoft Office PowerPoint</Application>
  <PresentationFormat>On-screen Show (4:3)</PresentationFormat>
  <Paragraphs>31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</cp:lastModifiedBy>
  <cp:revision>156</cp:revision>
  <dcterms:created xsi:type="dcterms:W3CDTF">2021-06-23T07:33:39Z</dcterms:created>
  <dcterms:modified xsi:type="dcterms:W3CDTF">2023-06-02T16:39:22Z</dcterms:modified>
</cp:coreProperties>
</file>