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7"/>
  </p:notesMasterIdLst>
  <p:sldIdLst>
    <p:sldId id="266" r:id="rId5"/>
    <p:sldId id="267" r:id="rId6"/>
    <p:sldId id="268" r:id="rId7"/>
    <p:sldId id="269" r:id="rId8"/>
    <p:sldId id="270" r:id="rId9"/>
    <p:sldId id="271" r:id="rId10"/>
    <p:sldId id="257" r:id="rId11"/>
    <p:sldId id="262" r:id="rId12"/>
    <p:sldId id="272" r:id="rId13"/>
    <p:sldId id="275" r:id="rId14"/>
    <p:sldId id="273" r:id="rId15"/>
    <p:sldId id="261" r:id="rId16"/>
    <p:sldId id="274" r:id="rId17"/>
    <p:sldId id="276" r:id="rId18"/>
    <p:sldId id="277" r:id="rId19"/>
    <p:sldId id="279" r:id="rId20"/>
    <p:sldId id="278" r:id="rId21"/>
    <p:sldId id="280" r:id="rId22"/>
    <p:sldId id="281" r:id="rId23"/>
    <p:sldId id="283" r:id="rId24"/>
    <p:sldId id="284" r:id="rId25"/>
    <p:sldId id="28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894D9-523C-4EB4-A625-B4D0E33F18B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CCD5E-CAF5-492A-96A4-7218DF327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97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4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3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5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D28D-354F-46EC-B388-144B73AD7E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33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0FAF4-2E16-4405-82FA-737CCF3528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30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036AA-D57E-404A-A0EF-654C2F2C3C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60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CB10-AE67-4ED9-900E-13E284562E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11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1400-E276-4DEE-BCB9-FC87F7A75C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71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42B1-5077-44EE-8CB7-3C0658C7C3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7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3DC9-4E59-4442-ADF4-E057285212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23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4A74-74B3-4EDD-8618-09C9525EA5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88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14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BCCF-FD12-404E-ADA4-3688A16C8C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72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F0BA4-39A1-4A08-9D4B-107CD54763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67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7CBD2-2FE2-422A-B571-756B5D2951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53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44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26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19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16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92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99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2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73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28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43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32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55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4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77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60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99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12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2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7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90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125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82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965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50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6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4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69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2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0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0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5068E-C558-46EF-BF7C-F2C879F664F9}" type="slidenum">
              <a:rPr lang="en-US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0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7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8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slide" Target="slide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8" name="WordArt 8"/>
          <p:cNvSpPr>
            <a:spLocks noChangeArrowheads="1" noChangeShapeType="1" noTextEdit="1"/>
          </p:cNvSpPr>
          <p:nvPr/>
        </p:nvSpPr>
        <p:spPr bwMode="auto">
          <a:xfrm>
            <a:off x="685800" y="116632"/>
            <a:ext cx="7924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 NỐT NHẠC VUI</a:t>
            </a:r>
          </a:p>
        </p:txBody>
      </p:sp>
      <p:pic>
        <p:nvPicPr>
          <p:cNvPr id="6" name="Picture 10" descr="C:\Users\Administrator\Desktop\hinh nen dep pp\TOG NOT NHAC+KY HIEU B TA\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291" y="1677496"/>
            <a:ext cx="2805112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843808" y="829816"/>
            <a:ext cx="2819400" cy="2743200"/>
          </a:xfrm>
          <a:prstGeom prst="irregularSeal1">
            <a:avLst/>
          </a:prstGeom>
          <a:solidFill>
            <a:srgbClr val="A3FBB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</a:p>
        </p:txBody>
      </p:sp>
      <p:pic>
        <p:nvPicPr>
          <p:cNvPr id="3074" name="Picture 2" descr="C:\Users\Administrator\Desktop\hinh nen dep pp\TOG NOT NHAC+KY HIEU B TA\z2340670565377_254e301c8058d95e2a7a9cc104d9b3d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6" y="3692095"/>
            <a:ext cx="2784512" cy="316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-342444" y="2699024"/>
            <a:ext cx="2819400" cy="2590800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</a:t>
            </a:r>
          </a:p>
        </p:txBody>
      </p:sp>
      <p:pic>
        <p:nvPicPr>
          <p:cNvPr id="3075" name="Picture 3" descr="C:\Users\Administrator\Desktop\hinh nen dep pp\TOG NOT NHAC+KY HIEU B TA\z2340670572792_6931cf6db50291ab7edeee434fbfb4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190" y="3792993"/>
            <a:ext cx="2878810" cy="323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265190" y="2582195"/>
            <a:ext cx="2743200" cy="2667000"/>
          </a:xfrm>
          <a:prstGeom prst="irregularSeal1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SON</a:t>
            </a:r>
          </a:p>
        </p:txBody>
      </p:sp>
      <p:sp>
        <p:nvSpPr>
          <p:cNvPr id="2" name="TextBox 1"/>
          <p:cNvSpPr txBox="1"/>
          <p:nvPr/>
        </p:nvSpPr>
        <p:spPr>
          <a:xfrm rot="19851351">
            <a:off x="2570737" y="5271619"/>
            <a:ext cx="4154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HĐ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6621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9402" y="885019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980728"/>
            <a:ext cx="5472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HD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istrator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5"/>
            <a:ext cx="511256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20272" y="980728"/>
            <a:ext cx="1800200" cy="2246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3.HĐ VẬN DỤNG-SÁNG TẠO</a:t>
            </a:r>
          </a:p>
        </p:txBody>
      </p:sp>
    </p:spTree>
    <p:extLst>
      <p:ext uri="{BB962C8B-B14F-4D97-AF65-F5344CB8AC3E}">
        <p14:creationId xmlns:p14="http://schemas.microsoft.com/office/powerpoint/2010/main" val="208083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600" y="548680"/>
            <a:ext cx="585872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520" y="2143803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b="1" dirty="0">
                <a:solidFill>
                  <a:srgbClr val="FFFF00"/>
                </a:solidFill>
                <a:latin typeface=".VnTime" pitchFamily="34" charset="0"/>
              </a:rPr>
              <a:t>: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 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36912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64" y="2662081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64" y="2607763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62081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811" y="2708920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70666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4860" y="3513782"/>
            <a:ext cx="7695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FF00"/>
                </a:solidFill>
              </a:rPr>
              <a:t>Ứng</a:t>
            </a:r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dụng</a:t>
            </a:r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đệm</a:t>
            </a:r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vào</a:t>
            </a:r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bài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8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2143803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ran 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tiêng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3645022"/>
            <a:ext cx="7491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26" y="620688"/>
            <a:ext cx="525658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22772"/>
            <a:ext cx="393700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14" y="1436628"/>
            <a:ext cx="3651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6347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105" y="2673040"/>
            <a:ext cx="504056" cy="84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84" y="2654992"/>
            <a:ext cx="509432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37" y="2701903"/>
            <a:ext cx="527362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352" y="2660447"/>
            <a:ext cx="5175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92" y="2712650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201" y="2607762"/>
            <a:ext cx="959847" cy="103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istrator\Desktop\hinh nen dep pp\ah dog\applause-clipart-animation-15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562" y="4476019"/>
            <a:ext cx="1188132" cy="226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16632"/>
            <a:ext cx="8640960" cy="41044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1" dirty="0" err="1"/>
              <a:t>Em</a:t>
            </a:r>
            <a:r>
              <a:rPr lang="en-US" i="1" dirty="0"/>
              <a:t> </a:t>
            </a:r>
            <a:r>
              <a:rPr lang="en-US" i="1" dirty="0" err="1"/>
              <a:t>tập</a:t>
            </a:r>
            <a:r>
              <a:rPr lang="en-US" i="1" dirty="0"/>
              <a:t> </a:t>
            </a:r>
            <a:r>
              <a:rPr lang="en-US" i="1" dirty="0" err="1"/>
              <a:t>lái</a:t>
            </a:r>
            <a:r>
              <a:rPr lang="en-US" i="1" dirty="0"/>
              <a:t> ô </a:t>
            </a:r>
            <a:r>
              <a:rPr lang="en-US" i="1" dirty="0" err="1"/>
              <a:t>tô</a:t>
            </a:r>
            <a:endParaRPr lang="en-US" dirty="0"/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58860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803937" y="476672"/>
            <a:ext cx="35397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79712" y="6332492"/>
            <a:ext cx="439248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1.HĐ TÌM HIỂU-KHÁM PHÁ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1520" y="292006"/>
            <a:ext cx="225900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 2: TĐN SỐ 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90314" y="1372126"/>
            <a:ext cx="220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tươi-nhí</a:t>
            </a:r>
            <a:r>
              <a:rPr lang="en-US" dirty="0"/>
              <a:t> </a:t>
            </a:r>
            <a:r>
              <a:rPr lang="en-US" dirty="0" err="1"/>
              <a:t>nhảnh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44081" y="4869160"/>
            <a:ext cx="5005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2/4,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941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16632"/>
            <a:ext cx="8640960" cy="42484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63888" y="5301208"/>
            <a:ext cx="5005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độ-tiết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5" descr="C:\Users\Administrator\Desktop\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35292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56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16632"/>
            <a:ext cx="8640960" cy="42484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31840" y="5301208"/>
            <a:ext cx="5005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31746" name="Picture 2" descr="C:\Users\Administrator\Desktop\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4644"/>
            <a:ext cx="849694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6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16632"/>
            <a:ext cx="8640960" cy="42484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63888" y="530120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DẠY CÂU 2</a:t>
            </a:r>
          </a:p>
        </p:txBody>
      </p:sp>
      <p:pic>
        <p:nvPicPr>
          <p:cNvPr id="30722" name="Picture 2" descr="C:\Users\Administrator\Desktop\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496944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72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16632"/>
            <a:ext cx="8640960" cy="42484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87824" y="5517232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ẬP ĐỌC NHẠC SỐ 7 LỚP 5 00_00_00-00_00_3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88640"/>
            <a:ext cx="864096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7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16632"/>
            <a:ext cx="8640960" cy="42484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87824" y="551723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ẬP ĐỌC NHẠC SỐ 7 LỚP 5 00_00_00-00_00_3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88640"/>
            <a:ext cx="864096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2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5628" y="1124744"/>
            <a:ext cx="4225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ĐÁP ÁN CÂU 1: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istrator\Desktop\hinh nen dep pp\TOG TRO CHOI\ve trop ch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869160"/>
            <a:ext cx="2376264" cy="200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52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ỌC NHẠC SỐ 7 LỚP 5 00_00_00-00_00_3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599086"/>
            <a:ext cx="8568952" cy="3694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1800" y="4653136"/>
            <a:ext cx="619268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DÃY 1 ĐỌC NHẠC, DÃY 2 NGÉP LỜI</a:t>
            </a:r>
          </a:p>
        </p:txBody>
      </p:sp>
    </p:spTree>
    <p:extLst>
      <p:ext uri="{BB962C8B-B14F-4D97-AF65-F5344CB8AC3E}">
        <p14:creationId xmlns:p14="http://schemas.microsoft.com/office/powerpoint/2010/main" val="115537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99865">
            <a:off x="1344877" y="2006834"/>
            <a:ext cx="4552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NÊU GIÁO DỤC-CỦNG CỐ DẶN DÒ</a:t>
            </a:r>
          </a:p>
        </p:txBody>
      </p:sp>
    </p:spTree>
    <p:extLst>
      <p:ext uri="{BB962C8B-B14F-4D97-AF65-F5344CB8AC3E}">
        <p14:creationId xmlns:p14="http://schemas.microsoft.com/office/powerpoint/2010/main" val="3171157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56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0" y="0"/>
            <a:ext cx="93245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2: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say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5628" y="1124744"/>
            <a:ext cx="422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ĐÁP ÁN CÂU 2: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endParaRPr lang="en-US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istrator\Desktop\hinh nen dep pp\TOG TRO CHOI\ve trop ch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869160"/>
            <a:ext cx="2376264" cy="200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0" y="0"/>
            <a:ext cx="93245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3: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7" y="1384995"/>
            <a:ext cx="5097463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1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0" y="242645"/>
            <a:ext cx="93245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57734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0924" y="750812"/>
            <a:ext cx="5308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latin typeface="Times New Roman" pitchFamily="18" charset="0"/>
                <a:cs typeface="Times New Roman" pitchFamily="18" charset="0"/>
              </a:rPr>
              <a:t>Ôn bài hát:  </a:t>
            </a:r>
            <a:r>
              <a:rPr lang="de-DE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 đồng ca mùa hạ.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55975" y="-18629"/>
            <a:ext cx="18280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28 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3848" y="1274032"/>
            <a:ext cx="5101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latin typeface="Times New Roman" pitchFamily="18" charset="0"/>
                <a:cs typeface="Times New Roman" pitchFamily="18" charset="0"/>
              </a:rPr>
              <a:t>            Đọc nhạc số 7: </a:t>
            </a:r>
            <a:r>
              <a:rPr lang="de-DE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tập lái ô tô.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Administrator\Desktop\lo 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91"/>
            <a:ext cx="2301372" cy="18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50665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MÙA HẠ</a:t>
            </a:r>
          </a:p>
        </p:txBody>
      </p:sp>
    </p:spTree>
    <p:extLst>
      <p:ext uri="{BB962C8B-B14F-4D97-AF65-F5344CB8AC3E}">
        <p14:creationId xmlns:p14="http://schemas.microsoft.com/office/powerpoint/2010/main" val="3185934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6296" y="8191"/>
            <a:ext cx="1758396" cy="2246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2.HĐ THỰC HÀNH-LUYỆN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3608" y="1397889"/>
            <a:ext cx="5832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4305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8864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ĐỒNG 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91672" y="250194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XƯỚNG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241065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endParaRPr lang="en-US" sz="24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6073" y="2636912"/>
            <a:ext cx="2670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729" y="3789040"/>
            <a:ext cx="2811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vev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91557" y="1784371"/>
            <a:ext cx="3627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5017" y="3244860"/>
            <a:ext cx="3421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9243" y="6273225"/>
            <a:ext cx="417646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ca-lĩnh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72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980728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istrator\Desktop\hinh nen dep pp\khug TO- choa mug ket thuc\AH MIH HOA MUA VU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88614"/>
            <a:ext cx="4752528" cy="303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27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359</Words>
  <Application>Microsoft Office PowerPoint</Application>
  <PresentationFormat>On-screen Show (4:3)</PresentationFormat>
  <Paragraphs>46</Paragraphs>
  <Slides>22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</cp:lastModifiedBy>
  <cp:revision>64</cp:revision>
  <dcterms:created xsi:type="dcterms:W3CDTF">2021-03-22T01:09:41Z</dcterms:created>
  <dcterms:modified xsi:type="dcterms:W3CDTF">2023-06-02T16:08:04Z</dcterms:modified>
</cp:coreProperties>
</file>