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720" r:id="rId3"/>
    <p:sldMasterId id="2147483732" r:id="rId4"/>
  </p:sldMasterIdLst>
  <p:notesMasterIdLst>
    <p:notesMasterId r:id="rId15"/>
  </p:notesMasterIdLst>
  <p:sldIdLst>
    <p:sldId id="345" r:id="rId5"/>
    <p:sldId id="346" r:id="rId6"/>
    <p:sldId id="347" r:id="rId7"/>
    <p:sldId id="351" r:id="rId8"/>
    <p:sldId id="352" r:id="rId9"/>
    <p:sldId id="348" r:id="rId10"/>
    <p:sldId id="349" r:id="rId11"/>
    <p:sldId id="350" r:id="rId12"/>
    <p:sldId id="353" r:id="rId13"/>
    <p:sldId id="338" r:id="rId14"/>
  </p:sldIdLst>
  <p:sldSz cx="12192000" cy="6858000"/>
  <p:notesSz cx="6858000" cy="9144000"/>
  <p:embeddedFontLst>
    <p:embeddedFont>
      <p:font typeface="Calibri Light" pitchFamily="34" charset="0"/>
      <p:regular r:id="rId16"/>
      <p:italic r:id="rId17"/>
    </p:embeddedFont>
    <p:embeddedFont>
      <p:font typeface=".VnTime" pitchFamily="34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0066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>
        <p:scale>
          <a:sx n="70" d="100"/>
          <a:sy n="70" d="100"/>
        </p:scale>
        <p:origin x="-74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2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4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15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9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77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91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31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99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01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38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14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83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9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36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5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3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3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79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45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41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13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58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59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44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3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689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1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14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48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93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03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410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728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88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6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005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75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397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600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99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8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0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2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2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5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9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4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8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12650-CA72-4E70-B3EB-6BB6F87D8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AEDF4-55B5-40AA-9B8A-4424A8050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1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microsoft.com/office/2007/relationships/media" Target="../media/media4.mp3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gif"/><Relationship Id="rId5" Type="http://schemas.openxmlformats.org/officeDocument/2006/relationships/slideLayout" Target="../slideLayouts/slideLayout35.xml"/><Relationship Id="rId4" Type="http://schemas.openxmlformats.org/officeDocument/2006/relationships/audio" Target="../media/media4.mp3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52360" y="19"/>
            <a:ext cx="2041264" cy="743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US" sz="4000" dirty="0">
              <a:solidFill>
                <a:srgbClr val="00B0F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8679" y="1091479"/>
            <a:ext cx="7763023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  <a:r>
              <a:rPr lang="en-US" sz="32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BÀI ĐỌC NHẠC SỐ 7 VÀ SỐ 8</a:t>
            </a:r>
          </a:p>
        </p:txBody>
      </p:sp>
      <p:sp>
        <p:nvSpPr>
          <p:cNvPr id="7" name="Rectangle 6"/>
          <p:cNvSpPr/>
          <p:nvPr/>
        </p:nvSpPr>
        <p:spPr>
          <a:xfrm>
            <a:off x="1842656" y="2568819"/>
            <a:ext cx="4962012" cy="1595709"/>
          </a:xfrm>
          <a:prstGeom prst="rect">
            <a:avLst/>
          </a:prstGeom>
        </p:spPr>
        <p:txBody>
          <a:bodyPr wrap="none">
            <a:prstTxWarp prst="textCurveDown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 NHẠC 4</a:t>
            </a:r>
          </a:p>
        </p:txBody>
      </p:sp>
      <p:pic>
        <p:nvPicPr>
          <p:cNvPr id="2050" name="Picture 2" descr="C:\Users\Administrator\Desktop\hinh nen dep pp\ah dog\Anh-dong-gif-chim-dep-Ohaylam.com-(19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97" y="4848082"/>
            <a:ext cx="811739" cy="64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hinh nen dep pp\ah dog\Anh-dong-gif-chim-dep-Ohaylam.com-(19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18" y="5170201"/>
            <a:ext cx="811739" cy="64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557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37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193" y="610462"/>
            <a:ext cx="7823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Luyện lại cao độ, tiết tấu</a:t>
            </a:r>
            <a:endParaRPr lang="en-US" sz="4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5" y="1314160"/>
            <a:ext cx="11055928" cy="433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87009" y="148797"/>
            <a:ext cx="8284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1.ÔN TẬP BÀI ĐỌC NHẠC SỐ 7 ĐỒNG LÚA CHÍN VÀNG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355273" y="81102"/>
            <a:ext cx="92848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 đọc nhạc, ghép lời với các hình thức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DLB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50" b="32326"/>
          <a:stretch>
            <a:fillRect/>
          </a:stretch>
        </p:blipFill>
        <p:spPr bwMode="auto">
          <a:xfrm>
            <a:off x="2008908" y="1080655"/>
            <a:ext cx="9989127" cy="440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NHAC NEN CA B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42029" y="6097588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0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LB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50" b="32326"/>
          <a:stretch>
            <a:fillRect/>
          </a:stretch>
        </p:blipFill>
        <p:spPr bwMode="auto">
          <a:xfrm>
            <a:off x="1745674" y="96982"/>
            <a:ext cx="10446326" cy="557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NHAC NEN CA B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42029" y="6097588"/>
            <a:ext cx="812800" cy="60960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691258" y="-21434"/>
            <a:ext cx="87860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 đọc nhạc, ghép lời với các hình thức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LB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50" b="32326"/>
          <a:stretch>
            <a:fillRect/>
          </a:stretch>
        </p:blipFill>
        <p:spPr bwMode="auto">
          <a:xfrm>
            <a:off x="1745674" y="96982"/>
            <a:ext cx="10446326" cy="557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NHAC NEN CA B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7302" y="5806359"/>
            <a:ext cx="812800" cy="60960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691258" y="-21434"/>
            <a:ext cx="92236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HD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dministrator\Desktop\hinh nen dep pp\ah dog\Anh-dong-gif-chim-dep-Ohaylam.com-(19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58" y="2885535"/>
            <a:ext cx="811739" cy="64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hinh nen dep pp\ah dog\Anh-dong-gif-chim-dep-Ohaylam.com-(19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19" y="5771722"/>
            <a:ext cx="811739" cy="64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hinh nen dep pp\ah dog\Anh-dong-gif-chim-dep-Ohaylam.com-(19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397" y="2834556"/>
            <a:ext cx="811739" cy="64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hinh nen dep pp\ah dog\Anh-dong-gif-chim-dep-Ohaylam.com-(19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98" y="2844295"/>
            <a:ext cx="811739" cy="64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hinh nen dep pp\ah dog\Anh-dong-gif-chim-dep-Ohaylam.com-(19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228" y="2834557"/>
            <a:ext cx="811739" cy="64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hinh nen dep pp\ah dog\Anh-dong-gif-chim-dep-Ohaylam.com-(19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476" y="2885535"/>
            <a:ext cx="811739" cy="64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hinh nen dep pp\ah dog\Anh-dong-gif-chim-dep-Ohaylam.com-(19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84" y="2885535"/>
            <a:ext cx="811739" cy="64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hinh nen dep pp\ah dog\Anh-dong-gif-chim-dep-Ohaylam.com-(19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033" y="2841159"/>
            <a:ext cx="811739" cy="64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hinh nen dep pp\ah dog\Anh-dong-gif-chim-dep-Ohaylam.com-(19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803" y="2844296"/>
            <a:ext cx="811739" cy="64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hinh nen dep pp\ah dog\Anh-dong-gif-chim-dep-Ohaylam.com-(19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42" y="5730485"/>
            <a:ext cx="811739" cy="64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hinh nen dep pp\ah dog\Anh-dong-gif-chim-dep-Ohaylam.com-(19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58" y="5806359"/>
            <a:ext cx="811739" cy="64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hinh nen dep pp\ah dog\Anh-dong-gif-chim-dep-Ohaylam.com-(19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163" y="5756359"/>
            <a:ext cx="811739" cy="64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hinh nen dep pp\ah dog\Anh-dong-gif-chim-dep-Ohaylam.com-(19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294" y="5727348"/>
            <a:ext cx="811739" cy="64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istrator\Desktop\hinh nen dep pp\ah dog\Anh-dong-gif-chim-dep-Ohaylam.com-(19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97" y="5813612"/>
            <a:ext cx="811739" cy="64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hinh nen dep pp\ah dog\Anh-dong-gif-chim-dep-Ohaylam.com-(19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799" y="5756358"/>
            <a:ext cx="811739" cy="64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50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57" y="-436608"/>
            <a:ext cx="12218004" cy="37773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1607" y="1756889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LUYỆN CAO ĐỘ-TIẾT TẤU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dministrator\Desktop\4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82"/>
            <a:ext cx="12192000" cy="447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dministrator\Desktop\unnamed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906" y="23339"/>
            <a:ext cx="21971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LCD DEN DRMS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99287" y="1452089"/>
            <a:ext cx="8128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9011" y="0"/>
            <a:ext cx="8461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.ÔN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NHẠC SỐ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BẦU TRỜI XANH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7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9" y="73473"/>
            <a:ext cx="12218004" cy="4592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1426" y="3813"/>
            <a:ext cx="905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ÔN CẢ </a:t>
            </a:r>
            <a:r>
              <a:rPr lang="en-US" sz="3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 VỚI CÁC HÌNH THỨC</a:t>
            </a:r>
            <a:endParaRPr lang="en-US" sz="3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istrator\Desktop\z2390601945087_adcf6f9cc338bee7b4e210302e52eb5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1" y="2902632"/>
            <a:ext cx="12218004" cy="395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istrator\Desktop\unnamed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906" y="23339"/>
            <a:ext cx="21971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A BAI TDN8 BAU TROI XA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05703" y="1628800"/>
            <a:ext cx="812800" cy="609600"/>
          </a:xfrm>
          <a:prstGeom prst="rect">
            <a:avLst/>
          </a:prstGeom>
        </p:spPr>
      </p:pic>
      <p:pic>
        <p:nvPicPr>
          <p:cNvPr id="5" name="MP4 TDN BAU TROI XAH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13053" y="176026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5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41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21800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0884" y="3355127"/>
            <a:ext cx="384042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 NHẠC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1663" y="2634174"/>
            <a:ext cx="3168352" cy="2088232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 1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-29735" y="4800065"/>
            <a:ext cx="3168352" cy="2088232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 2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0884" y="5521018"/>
            <a:ext cx="384042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NGÉP LỜI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Users\Administrator\Desktop\unnamed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906" y="23339"/>
            <a:ext cx="21971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MP4 TDN BAU TROI XA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71797" y="432914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7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7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" y="73473"/>
            <a:ext cx="12218004" cy="4592774"/>
          </a:xfrm>
          <a:prstGeom prst="rect">
            <a:avLst/>
          </a:prstGeom>
        </p:spPr>
      </p:pic>
      <p:pic>
        <p:nvPicPr>
          <p:cNvPr id="5122" name="Picture 2" descr="C:\Users\Administrator\Desktop\z2390601945087_adcf6f9cc338bee7b4e210302e52eb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1" y="23339"/>
            <a:ext cx="12218004" cy="614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1426" y="3813"/>
            <a:ext cx="905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MP4 TDN BAU TROI XA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8917" y="-22251"/>
            <a:ext cx="812800" cy="609600"/>
          </a:xfrm>
          <a:prstGeom prst="rect">
            <a:avLst/>
          </a:prstGeom>
        </p:spPr>
      </p:pic>
      <p:pic>
        <p:nvPicPr>
          <p:cNvPr id="1026" name="Picture 2" descr="C:\Users\Administrator\Desktop\THAH PH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147215"/>
            <a:ext cx="7381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THAH PH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277" y="3097769"/>
            <a:ext cx="7381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THAH PH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739" y="3152839"/>
            <a:ext cx="7381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THAH PH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239" y="6199248"/>
            <a:ext cx="7381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THAH PH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171" y="6190232"/>
            <a:ext cx="7381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THAH PH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855" y="6190232"/>
            <a:ext cx="7381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THAH PH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188" y="6190232"/>
            <a:ext cx="7381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THAH PH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65" y="6181216"/>
            <a:ext cx="7381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THAH PH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89" y="6181216"/>
            <a:ext cx="7381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istrator\Desktop\THAH PH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612" y="6172200"/>
            <a:ext cx="7381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THAH PH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05" y="6181216"/>
            <a:ext cx="7381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THAH PH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80" y="3233360"/>
            <a:ext cx="7381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THAH PH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087" y="3238199"/>
            <a:ext cx="7381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THAH PH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977" y="3243038"/>
            <a:ext cx="7381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istrator\Desktop\THAH PH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949" y="3183940"/>
            <a:ext cx="7381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istrator\Desktop\THAH PH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282" y="3213096"/>
            <a:ext cx="7381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26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103</Words>
  <Application>Microsoft Office PowerPoint</Application>
  <PresentationFormat>Custom</PresentationFormat>
  <Paragraphs>16</Paragraphs>
  <Slides>10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Times New Roman</vt:lpstr>
      <vt:lpstr>Calibri Light</vt:lpstr>
      <vt:lpstr>.VnTime</vt:lpstr>
      <vt:lpstr>Calibri</vt:lpstr>
      <vt:lpstr>Office Theme</vt:lpstr>
      <vt:lpstr>1_Office Theme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</cp:lastModifiedBy>
  <cp:revision>160</cp:revision>
  <dcterms:created xsi:type="dcterms:W3CDTF">2020-08-30T12:35:12Z</dcterms:created>
  <dcterms:modified xsi:type="dcterms:W3CDTF">2023-06-02T16:31:01Z</dcterms:modified>
</cp:coreProperties>
</file>