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259" r:id="rId4"/>
    <p:sldId id="260" r:id="rId5"/>
    <p:sldId id="299" r:id="rId6"/>
    <p:sldId id="288" r:id="rId7"/>
    <p:sldId id="293" r:id="rId8"/>
    <p:sldId id="294" r:id="rId9"/>
    <p:sldId id="265" r:id="rId10"/>
    <p:sldId id="266" r:id="rId11"/>
    <p:sldId id="267" r:id="rId12"/>
    <p:sldId id="268" r:id="rId13"/>
    <p:sldId id="289" r:id="rId14"/>
    <p:sldId id="270" r:id="rId15"/>
    <p:sldId id="271" r:id="rId16"/>
    <p:sldId id="290" r:id="rId17"/>
    <p:sldId id="295" r:id="rId18"/>
    <p:sldId id="296" r:id="rId19"/>
    <p:sldId id="298" r:id="rId20"/>
    <p:sldId id="297"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3" d="100"/>
          <a:sy n="73" d="100"/>
        </p:scale>
        <p:origin x="582" y="9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761601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597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1668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1/14/2024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01996" y="1433715"/>
            <a:ext cx="609600" cy="609600"/>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Tree>
    <p:extLst>
      <p:ext uri="{BB962C8B-B14F-4D97-AF65-F5344CB8AC3E}">
        <p14:creationId xmlns:p14="http://schemas.microsoft.com/office/powerpoint/2010/main" val="3679601373"/>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audio>
              <p:cMediaNode vol="80000">
                <p:cTn id="18"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Câu 3+4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sp>
        <p:nvSpPr>
          <p:cNvPr id="6" name="Rectangle 5"/>
          <p:cNvSpPr/>
          <p:nvPr/>
        </p:nvSpPr>
        <p:spPr>
          <a:xfrm>
            <a:off x="7471865"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7" name="Rectangle 6"/>
          <p:cNvSpPr/>
          <p:nvPr/>
        </p:nvSpPr>
        <p:spPr>
          <a:xfrm>
            <a:off x="7297234"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0721" y="78059"/>
            <a:ext cx="421516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Hát kết hợp vận động phụ họa</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64147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
        <p:nvSpPr>
          <p:cNvPr id="10" name="TextBox 9"/>
          <p:cNvSpPr txBox="1"/>
          <p:nvPr/>
        </p:nvSpPr>
        <p:spPr>
          <a:xfrm>
            <a:off x="200721" y="78059"/>
            <a:ext cx="4215161"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Hát kết hợp vận động cơ thể</a:t>
            </a:r>
            <a:endParaRPr lang="en-US" sz="24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5548" y="2817740"/>
            <a:ext cx="500667" cy="41596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514" y="2749962"/>
            <a:ext cx="774917" cy="55151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8787" y="2817739"/>
            <a:ext cx="500667" cy="41596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4923" y="2759607"/>
            <a:ext cx="500667" cy="41596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9415" y="2759607"/>
            <a:ext cx="500667" cy="41596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39468" y="2682184"/>
            <a:ext cx="774917" cy="551517"/>
          </a:xfrm>
          <a:prstGeom prst="rect">
            <a:avLst/>
          </a:prstGeom>
        </p:spPr>
      </p:pic>
    </p:spTree>
    <p:extLst>
      <p:ext uri="{BB962C8B-B14F-4D97-AF65-F5344CB8AC3E}">
        <p14:creationId xmlns:p14="http://schemas.microsoft.com/office/powerpoint/2010/main" val="185804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Chuẩn bị đồ dùng học tập</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3196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044" y="1807102"/>
            <a:ext cx="4943893" cy="1304087"/>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r>
              <a:rPr lang="en-US" sz="1400" i="1" dirty="0" smtClean="0">
                <a:solidFill>
                  <a:srgbClr val="FF0000"/>
                </a:solidFill>
                <a:latin typeface="Times New Roman" panose="02020603050405020304" pitchFamily="18" charset="0"/>
                <a:cs typeface="Times New Roman" panose="02020603050405020304" pitchFamily="18" charset="0"/>
              </a:rPr>
              <a:t>Chú ý hỏi song câu hỏi mới nêu giáo dục</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77976" y="90065"/>
            <a:ext cx="3978974" cy="483017"/>
          </a:xfrm>
          <a:prstGeom prst="rect">
            <a:avLst/>
          </a:prstGeom>
        </p:spPr>
        <p:txBody>
          <a:bodyPr wrap="none">
            <a:spAutoFit/>
          </a:bodyPr>
          <a:lstStyle/>
          <a:p>
            <a:pPr>
              <a:lnSpc>
                <a:spcPct val="115000"/>
              </a:lnSpc>
              <a:spcAft>
                <a:spcPts val="800"/>
              </a:spcAft>
            </a:pPr>
            <a:r>
              <a:rPr lang="en-US" sz="24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a:t>
            </a: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 giọng theo mẫu sau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078" y="1739591"/>
            <a:ext cx="9199756" cy="21132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7280"/>
            <a:ext cx="3085714" cy="2971429"/>
          </a:xfrm>
          <a:prstGeom prst="rect">
            <a:avLst/>
          </a:prstGeom>
        </p:spPr>
      </p:pic>
    </p:spTree>
    <p:extLst>
      <p:ext uri="{BB962C8B-B14F-4D97-AF65-F5344CB8AC3E}">
        <p14:creationId xmlns:p14="http://schemas.microsoft.com/office/powerpoint/2010/main" val="1703477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Gíay</a:t>
            </a:r>
            <a:endPar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Siêu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tầm, ghi âm: Nguyễn Tài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p>
          <a:p>
            <a:pPr>
              <a:lnSpc>
                <a:spcPct val="150000"/>
              </a:lnSpc>
              <a:spcAft>
                <a:spcPts val="0"/>
              </a:spcAft>
            </a:pP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06341"/>
            <a:ext cx="12192000"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Cộng đồng người Giáy ở Lai Châu xưa kia có đời sống văn hóa tinh thần rất phong phú, trong đó những làn điệu dân ca theo lối hát đối đáp rất đặc sắc, trữ tình, truyền tải những tâm tư, tình cảm và ước muốn của người Giáy trong đời sống thường ngày cũng như trong lễ hội.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280"/>
            <a:ext cx="3085714" cy="2971429"/>
          </a:xfrm>
          <a:prstGeom prst="rect">
            <a:avLst/>
          </a:prstGeom>
        </p:spPr>
      </p:pic>
    </p:spTree>
    <p:extLst>
      <p:ext uri="{BB962C8B-B14F-4D97-AF65-F5344CB8AC3E}">
        <p14:creationId xmlns:p14="http://schemas.microsoft.com/office/powerpoint/2010/main" val="42733708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325</Words>
  <Application>Microsoft Office PowerPoint</Application>
  <PresentationFormat>Widescreen</PresentationFormat>
  <Paragraphs>33</Paragraphs>
  <Slides>20</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79</cp:revision>
  <dcterms:created xsi:type="dcterms:W3CDTF">2022-04-03T11:00:56Z</dcterms:created>
  <dcterms:modified xsi:type="dcterms:W3CDTF">2024-01-14T08:18:25Z</dcterms:modified>
</cp:coreProperties>
</file>