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6" r:id="rId3"/>
    <p:sldMasterId id="2147483698" r:id="rId4"/>
  </p:sldMasterIdLst>
  <p:notesMasterIdLst>
    <p:notesMasterId r:id="rId15"/>
  </p:notesMasterIdLst>
  <p:sldIdLst>
    <p:sldId id="269" r:id="rId5"/>
    <p:sldId id="266" r:id="rId6"/>
    <p:sldId id="278" r:id="rId7"/>
    <p:sldId id="258" r:id="rId8"/>
    <p:sldId id="273" r:id="rId9"/>
    <p:sldId id="274" r:id="rId10"/>
    <p:sldId id="275" r:id="rId11"/>
    <p:sldId id="276" r:id="rId12"/>
    <p:sldId id="277" r:id="rId13"/>
    <p:sldId id="26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8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6481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306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0502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004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0452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106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0407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684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740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3510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816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1/13/2024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7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4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9" y="109390"/>
            <a:ext cx="4057089" cy="9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0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462" y="3914078"/>
            <a:ext cx="5033607" cy="29439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66510" y="565103"/>
            <a:ext cx="2178802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17+18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639" y="1338051"/>
            <a:ext cx="4815850" cy="114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7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88888" y="343238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24" y="1465585"/>
            <a:ext cx="6105156" cy="27051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8888" y="996744"/>
            <a:ext cx="609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 nhạc cụ gõ thể hiện hình tiết tấu theo cặp đôi, nhóm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25" y="4467930"/>
            <a:ext cx="3334216" cy="20530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8218"/>
            <a:ext cx="1667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17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75013" y="152771"/>
            <a:ext cx="4641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Gõ to – nhỏ theo ý tưởng của nhóm.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023" y="739261"/>
            <a:ext cx="8385900" cy="3049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9033" y="1229978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53014" y="2237006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53014" y="3088887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</p:spTree>
    <p:extLst>
      <p:ext uri="{BB962C8B-B14F-4D97-AF65-F5344CB8AC3E}">
        <p14:creationId xmlns:p14="http://schemas.microsoft.com/office/powerpoint/2010/main" val="1313817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456" y="735509"/>
            <a:ext cx="8385900" cy="30499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20041" y="145267"/>
            <a:ext cx="6085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 hợp các nhạc cụ gõ đồng thời 3 mẫu tiết tấu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427592" y="661747"/>
            <a:ext cx="1070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25" y="4467930"/>
            <a:ext cx="3334216" cy="2053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03" y="2104074"/>
            <a:ext cx="539497" cy="405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23" y="1013738"/>
            <a:ext cx="726133" cy="77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77" y="2988421"/>
            <a:ext cx="562905" cy="4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576" cy="9478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403" y="2964734"/>
            <a:ext cx="2694821" cy="362712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01097" y="1996069"/>
            <a:ext cx="396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Suối đàn t’rưng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79449" y="1996069"/>
            <a:ext cx="501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Nổi trống lên các bạn ơi</a:t>
            </a:r>
          </a:p>
        </p:txBody>
      </p:sp>
    </p:spTree>
    <p:extLst>
      <p:ext uri="{BB962C8B-B14F-4D97-AF65-F5344CB8AC3E}">
        <p14:creationId xmlns:p14="http://schemas.microsoft.com/office/powerpoint/2010/main" val="323905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4929"/>
            <a:ext cx="3356517" cy="1963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6521" cy="1281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22" y="495555"/>
            <a:ext cx="7419278" cy="26156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145" y="3839735"/>
            <a:ext cx="8067559" cy="301826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731727" y="-27665"/>
            <a:ext cx="13805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18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2849" cy="686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5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98</Words>
  <Application>Microsoft Office PowerPoint</Application>
  <PresentationFormat>Widescreen</PresentationFormat>
  <Paragraphs>16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3_Office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44</cp:revision>
  <dcterms:created xsi:type="dcterms:W3CDTF">2022-04-04T07:27:39Z</dcterms:created>
  <dcterms:modified xsi:type="dcterms:W3CDTF">2024-01-14T07:51:53Z</dcterms:modified>
</cp:coreProperties>
</file>