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14"/>
  </p:notesMasterIdLst>
  <p:sldIdLst>
    <p:sldId id="256" r:id="rId4"/>
    <p:sldId id="289" r:id="rId5"/>
    <p:sldId id="293" r:id="rId6"/>
    <p:sldId id="290" r:id="rId7"/>
    <p:sldId id="294" r:id="rId8"/>
    <p:sldId id="298" r:id="rId9"/>
    <p:sldId id="299" r:id="rId10"/>
    <p:sldId id="300" r:id="rId11"/>
    <p:sldId id="301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6" y="-26252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48880"/>
            <a:ext cx="4287808" cy="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" y="2636912"/>
            <a:ext cx="7272808" cy="378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990280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FF0000"/>
                </a:solidFill>
              </a:rPr>
              <a:t>TIẾT  17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856" y="176446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i="1">
                <a:solidFill>
                  <a:srgbClr val="FF0000"/>
                </a:solidFill>
              </a:rPr>
              <a:t>ÔN TẬP CUỐI HK1 (TIẾT 2)</a:t>
            </a:r>
            <a:endParaRPr lang="en-US" sz="2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" y="2349388"/>
            <a:ext cx="7666856" cy="4436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580019"/>
            <a:ext cx="5112568" cy="94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Ôn đọc cao độ 6 nốt Đồ-rê-mi-pha-sol-la và ôn ký hiệu bàn tay</a:t>
            </a: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4605" y="371703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4605" y="5866292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 Ôn đọc nhạc 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1026" name="Picture 2" descr="C:\Users\Administrator\Desktop\cc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6703" cy="28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39" y="836712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Đọc bài đọc nhạc số 1 kết hợp thực hiện kí hiệu bàn tay </a:t>
            </a:r>
            <a:endParaRPr lang="en-US" sz="2800"/>
          </a:p>
        </p:txBody>
      </p:sp>
      <p:pic>
        <p:nvPicPr>
          <p:cNvPr id="4" name="NHAC NEN DOC NHAC 1 2 LQ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0703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7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8" y="2066776"/>
            <a:ext cx="5867809" cy="2226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1374231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Times New Roman"/>
              </a:rPr>
              <a:t>Ôn đọc bài đọc nhạc  kết hợp vận động cơ thể. Sau đó cho HS  sáng tạo các động tác khác với hình thức cá nhân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2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2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6633" y="5551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83671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>
                <a:latin typeface="Times New Roman"/>
                <a:ea typeface="Arial"/>
              </a:rPr>
              <a:t>2. Biểu diễn bài hát đã học. Hát kết hợp gõ đệm và vận động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145" y="1949320"/>
            <a:ext cx="639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a.ÔN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2852936"/>
            <a:ext cx="488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 hiện theo các hình thức:Hát nối tiếp/ Hát đối đáp nam nữ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7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742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859" y="705203"/>
            <a:ext cx="633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b.ÔN BÀI HÁT: CON CHIM CHÍCH CHÒE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011" y="1383344"/>
            <a:ext cx="6430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Chia lớp 4 nhóm: 2 nhóm hát lời ca, 1 nhóm gõ đệm theo hình tiết tấu dưới, 1 nhóm vận động nhún nhịp nhàng trái phải theo nhịp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2021-06-11_135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48" y="2780928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680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c.ÔN BÀI HÁT: HỌC SINH LỚP 2 CHĂM NGOAN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749" y="1809690"/>
            <a:ext cx="622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gõ đệm theo phách và vận động phụ họa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373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626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d.ÔN BÀI HÁT: CHÚ CHIM NHỎ DỄ THƯƠNG</a:t>
            </a:r>
          </a:p>
        </p:txBody>
      </p:sp>
      <p:pic>
        <p:nvPicPr>
          <p:cNvPr id="2050" name="Picture 2" descr="C:\Users\Administrator\Desktop\2021-06-21_1043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564904"/>
            <a:ext cx="62769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626" y="1757441"/>
            <a:ext cx="5874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vận động cơ thể</a:t>
            </a:r>
            <a:endParaRPr lang="en-US"/>
          </a:p>
        </p:txBody>
      </p:sp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06" y="566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244</Words>
  <Application>Microsoft Office PowerPoint</Application>
  <PresentationFormat>On-screen Show (4:3)</PresentationFormat>
  <Paragraphs>23</Paragraphs>
  <Slides>10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113</cp:revision>
  <dcterms:created xsi:type="dcterms:W3CDTF">2021-06-20T03:25:41Z</dcterms:created>
  <dcterms:modified xsi:type="dcterms:W3CDTF">2024-01-05T09:52:24Z</dcterms:modified>
</cp:coreProperties>
</file>