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08" r:id="rId2"/>
    <p:sldMasterId id="2147483734" r:id="rId3"/>
  </p:sldMasterIdLst>
  <p:notesMasterIdLst>
    <p:notesMasterId r:id="rId16"/>
  </p:notesMasterIdLst>
  <p:sldIdLst>
    <p:sldId id="285" r:id="rId4"/>
    <p:sldId id="273" r:id="rId5"/>
    <p:sldId id="297" r:id="rId6"/>
    <p:sldId id="289" r:id="rId7"/>
    <p:sldId id="290" r:id="rId8"/>
    <p:sldId id="299" r:id="rId9"/>
    <p:sldId id="300" r:id="rId10"/>
    <p:sldId id="301" r:id="rId11"/>
    <p:sldId id="304" r:id="rId12"/>
    <p:sldId id="302" r:id="rId13"/>
    <p:sldId id="303" r:id="rId14"/>
    <p:sldId id="278"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69" autoAdjust="0"/>
    <p:restoredTop sz="94660"/>
  </p:normalViewPr>
  <p:slideViewPr>
    <p:cSldViewPr snapToGrid="0">
      <p:cViewPr varScale="1">
        <p:scale>
          <a:sx n="73" d="100"/>
          <a:sy n="73" d="100"/>
        </p:scale>
        <p:origin x="58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17FA50-F023-40DA-A80E-963AA87A0696}" type="datetimeFigureOut">
              <a:rPr lang="en-US" smtClean="0"/>
              <a:t>1/13/2024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537EEF-744D-4208-86C3-FC6D2DDB462E}" type="slidenum">
              <a:rPr lang="en-US" smtClean="0"/>
              <a:t>‹#›</a:t>
            </a:fld>
            <a:endParaRPr lang="en-US"/>
          </a:p>
        </p:txBody>
      </p:sp>
    </p:spTree>
    <p:extLst>
      <p:ext uri="{BB962C8B-B14F-4D97-AF65-F5344CB8AC3E}">
        <p14:creationId xmlns:p14="http://schemas.microsoft.com/office/powerpoint/2010/main" val="32676992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228611" indent="0" algn="ctr">
              <a:buNone/>
              <a:defRPr>
                <a:solidFill>
                  <a:schemeClr val="tx1">
                    <a:tint val="75000"/>
                  </a:schemeClr>
                </a:solidFill>
              </a:defRPr>
            </a:lvl2pPr>
            <a:lvl3pPr marL="457223" indent="0" algn="ctr">
              <a:buNone/>
              <a:defRPr>
                <a:solidFill>
                  <a:schemeClr val="tx1">
                    <a:tint val="75000"/>
                  </a:schemeClr>
                </a:solidFill>
              </a:defRPr>
            </a:lvl3pPr>
            <a:lvl4pPr marL="685835" indent="0" algn="ctr">
              <a:buNone/>
              <a:defRPr>
                <a:solidFill>
                  <a:schemeClr val="tx1">
                    <a:tint val="75000"/>
                  </a:schemeClr>
                </a:solidFill>
              </a:defRPr>
            </a:lvl4pPr>
            <a:lvl5pPr marL="914446" indent="0" algn="ctr">
              <a:buNone/>
              <a:defRPr>
                <a:solidFill>
                  <a:schemeClr val="tx1">
                    <a:tint val="75000"/>
                  </a:schemeClr>
                </a:solidFill>
              </a:defRPr>
            </a:lvl5pPr>
            <a:lvl6pPr marL="1143057" indent="0" algn="ctr">
              <a:buNone/>
              <a:defRPr>
                <a:solidFill>
                  <a:schemeClr val="tx1">
                    <a:tint val="75000"/>
                  </a:schemeClr>
                </a:solidFill>
              </a:defRPr>
            </a:lvl6pPr>
            <a:lvl7pPr marL="1371668" indent="0" algn="ctr">
              <a:buNone/>
              <a:defRPr>
                <a:solidFill>
                  <a:schemeClr val="tx1">
                    <a:tint val="75000"/>
                  </a:schemeClr>
                </a:solidFill>
              </a:defRPr>
            </a:lvl7pPr>
            <a:lvl8pPr marL="1600280" indent="0" algn="ctr">
              <a:buNone/>
              <a:defRPr>
                <a:solidFill>
                  <a:schemeClr val="tx1">
                    <a:tint val="75000"/>
                  </a:schemeClr>
                </a:solidFill>
              </a:defRPr>
            </a:lvl8pPr>
            <a:lvl9pPr marL="182889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1/13/2024</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68999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1/13/2024</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47503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4"/>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4"/>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1/13/2024</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331427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1/13/2024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83535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1/13/2024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126516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1/13/2024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623294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1/13/2024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431780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1/13/2024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8" name="Footer Placeholder 7"/>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9" name="Slide Number Placeholder 8"/>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51405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1/13/2024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Footer Placeholder 3"/>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Slide Number Placeholder 4"/>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348330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1/13/2024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3" name="Footer Placeholder 2"/>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Slide Number Placeholder 3"/>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626507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1/13/2024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225970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1/13/2024</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308237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1/13/2024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486504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1/13/2024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0965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1/13/2024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34667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60"/>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D531F5-CAC2-4BEA-8D3F-F15BE65444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5F62A3-EEEC-43F7-9499-8B31414DA1D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709644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D531F5-CAC2-4BEA-8D3F-F15BE65444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5F62A3-EEEC-43F7-9499-8B31414DA1D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036215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35"/>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D531F5-CAC2-4BEA-8D3F-F15BE65444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5F62A3-EEEC-43F7-9499-8B31414DA1D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093712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D531F5-CAC2-4BEA-8D3F-F15BE65444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5F62A3-EEEC-43F7-9499-8B31414DA1D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187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9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9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D531F5-CAC2-4BEA-8D3F-F15BE65444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5F62A3-EEEC-43F7-9499-8B31414DA1D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09018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D531F5-CAC2-4BEA-8D3F-F15BE65444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5F62A3-EEEC-43F7-9499-8B31414DA1D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820919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D531F5-CAC2-4BEA-8D3F-F15BE65444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5F62A3-EEEC-43F7-9499-8B31414DA1D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88042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34"/>
            <a:ext cx="5181600" cy="908050"/>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481543" y="1937811"/>
            <a:ext cx="5181600" cy="1000125"/>
          </a:xfrm>
        </p:spPr>
        <p:txBody>
          <a:bodyPr anchor="b"/>
          <a:lstStyle>
            <a:lvl1pPr marL="0" indent="0">
              <a:buNone/>
              <a:defRPr sz="1000">
                <a:solidFill>
                  <a:schemeClr val="tx1">
                    <a:tint val="75000"/>
                  </a:schemeClr>
                </a:solidFill>
              </a:defRPr>
            </a:lvl1pPr>
            <a:lvl2pPr marL="228611" indent="0">
              <a:buNone/>
              <a:defRPr sz="900">
                <a:solidFill>
                  <a:schemeClr val="tx1">
                    <a:tint val="75000"/>
                  </a:schemeClr>
                </a:solidFill>
              </a:defRPr>
            </a:lvl2pPr>
            <a:lvl3pPr marL="457223" indent="0">
              <a:buNone/>
              <a:defRPr sz="800">
                <a:solidFill>
                  <a:schemeClr val="tx1">
                    <a:tint val="75000"/>
                  </a:schemeClr>
                </a:solidFill>
              </a:defRPr>
            </a:lvl3pPr>
            <a:lvl4pPr marL="685835" indent="0">
              <a:buNone/>
              <a:defRPr sz="700">
                <a:solidFill>
                  <a:schemeClr val="tx1">
                    <a:tint val="75000"/>
                  </a:schemeClr>
                </a:solidFill>
              </a:defRPr>
            </a:lvl4pPr>
            <a:lvl5pPr marL="914446" indent="0">
              <a:buNone/>
              <a:defRPr sz="700">
                <a:solidFill>
                  <a:schemeClr val="tx1">
                    <a:tint val="75000"/>
                  </a:schemeClr>
                </a:solidFill>
              </a:defRPr>
            </a:lvl5pPr>
            <a:lvl6pPr marL="1143057" indent="0">
              <a:buNone/>
              <a:defRPr sz="700">
                <a:solidFill>
                  <a:schemeClr val="tx1">
                    <a:tint val="75000"/>
                  </a:schemeClr>
                </a:solidFill>
              </a:defRPr>
            </a:lvl6pPr>
            <a:lvl7pPr marL="1371668" indent="0">
              <a:buNone/>
              <a:defRPr sz="700">
                <a:solidFill>
                  <a:schemeClr val="tx1">
                    <a:tint val="75000"/>
                  </a:schemeClr>
                </a:solidFill>
              </a:defRPr>
            </a:lvl7pPr>
            <a:lvl8pPr marL="1600280" indent="0">
              <a:buNone/>
              <a:defRPr sz="700">
                <a:solidFill>
                  <a:schemeClr val="tx1">
                    <a:tint val="75000"/>
                  </a:schemeClr>
                </a:solidFill>
              </a:defRPr>
            </a:lvl8pPr>
            <a:lvl9pPr marL="1828892"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1/13/2024</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49870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8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D531F5-CAC2-4BEA-8D3F-F15BE65444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5F62A3-EEEC-43F7-9499-8B31414DA1D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770698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D531F5-CAC2-4BEA-8D3F-F15BE65444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5F62A3-EEEC-43F7-9499-8B31414DA1D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939832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D531F5-CAC2-4BEA-8D3F-F15BE65444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5F62A3-EEEC-43F7-9499-8B31414DA1D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969501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73"/>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73"/>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D531F5-CAC2-4BEA-8D3F-F15BE65444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5F62A3-EEEC-43F7-9499-8B31414DA1D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993982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2"/>
            <a:ext cx="26924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2"/>
            <a:ext cx="26924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1/13/2024</a:t>
            </a:fld>
            <a:endParaRPr lang="en-US">
              <a:solidFill>
                <a:prstClr val="black">
                  <a:tint val="75000"/>
                </a:prstClr>
              </a:solidFill>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731290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1" y="1023409"/>
            <a:ext cx="2693459" cy="426508"/>
          </a:xfrm>
        </p:spPr>
        <p:txBody>
          <a:bodyPr anchor="b"/>
          <a:lstStyle>
            <a:lvl1pPr marL="0" indent="0">
              <a:buNone/>
              <a:defRPr sz="1200" b="1"/>
            </a:lvl1pPr>
            <a:lvl2pPr marL="228611" indent="0">
              <a:buNone/>
              <a:defRPr sz="1000" b="1"/>
            </a:lvl2pPr>
            <a:lvl3pPr marL="457223" indent="0">
              <a:buNone/>
              <a:defRPr sz="900" b="1"/>
            </a:lvl3pPr>
            <a:lvl4pPr marL="685835" indent="0">
              <a:buNone/>
              <a:defRPr sz="800" b="1"/>
            </a:lvl4pPr>
            <a:lvl5pPr marL="914446" indent="0">
              <a:buNone/>
              <a:defRPr sz="800" b="1"/>
            </a:lvl5pPr>
            <a:lvl6pPr marL="1143057" indent="0">
              <a:buNone/>
              <a:defRPr sz="800" b="1"/>
            </a:lvl6pPr>
            <a:lvl7pPr marL="1371668" indent="0">
              <a:buNone/>
              <a:defRPr sz="800" b="1"/>
            </a:lvl7pPr>
            <a:lvl8pPr marL="1600280" indent="0">
              <a:buNone/>
              <a:defRPr sz="800" b="1"/>
            </a:lvl8pPr>
            <a:lvl9pPr marL="1828892" indent="0">
              <a:buNone/>
              <a:defRPr sz="800" b="1"/>
            </a:lvl9pPr>
          </a:lstStyle>
          <a:p>
            <a:pPr lvl="0"/>
            <a:r>
              <a:rPr lang="en-US"/>
              <a:t>Click to edit Master text styles</a:t>
            </a:r>
          </a:p>
        </p:txBody>
      </p:sp>
      <p:sp>
        <p:nvSpPr>
          <p:cNvPr id="4" name="Content Placeholder 3"/>
          <p:cNvSpPr>
            <a:spLocks noGrp="1"/>
          </p:cNvSpPr>
          <p:nvPr>
            <p:ph sz="half" idx="2"/>
          </p:nvPr>
        </p:nvSpPr>
        <p:spPr>
          <a:xfrm>
            <a:off x="304801" y="1449917"/>
            <a:ext cx="2693459"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200" b="1"/>
            </a:lvl1pPr>
            <a:lvl2pPr marL="228611" indent="0">
              <a:buNone/>
              <a:defRPr sz="1000" b="1"/>
            </a:lvl2pPr>
            <a:lvl3pPr marL="457223" indent="0">
              <a:buNone/>
              <a:defRPr sz="900" b="1"/>
            </a:lvl3pPr>
            <a:lvl4pPr marL="685835" indent="0">
              <a:buNone/>
              <a:defRPr sz="800" b="1"/>
            </a:lvl4pPr>
            <a:lvl5pPr marL="914446" indent="0">
              <a:buNone/>
              <a:defRPr sz="800" b="1"/>
            </a:lvl5pPr>
            <a:lvl6pPr marL="1143057" indent="0">
              <a:buNone/>
              <a:defRPr sz="800" b="1"/>
            </a:lvl6pPr>
            <a:lvl7pPr marL="1371668" indent="0">
              <a:buNone/>
              <a:defRPr sz="800" b="1"/>
            </a:lvl7pPr>
            <a:lvl8pPr marL="1600280" indent="0">
              <a:buNone/>
              <a:defRPr sz="800" b="1"/>
            </a:lvl8pPr>
            <a:lvl9pPr marL="1828892" indent="0">
              <a:buNone/>
              <a:defRPr sz="800"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1/13/2024</a:t>
            </a:fld>
            <a:endParaRPr lang="en-US">
              <a:solidFill>
                <a:prstClr val="black">
                  <a:tint val="75000"/>
                </a:prstClr>
              </a:solidFill>
              <a:cs typeface="Arial" panose="020B0604020202020204" pitchFamily="34" charset="0"/>
              <a:sym typeface="Arial" panose="020B0604020202020204" pitchFamily="34" charset="0"/>
            </a:endParaRPr>
          </a:p>
        </p:txBody>
      </p:sp>
      <p:sp>
        <p:nvSpPr>
          <p:cNvPr id="8" name="Footer Placeholder 7"/>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9" name="Slide Number Placeholder 8"/>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824660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1/13/2024</a:t>
            </a:fld>
            <a:endParaRPr lang="en-US">
              <a:solidFill>
                <a:prstClr val="black">
                  <a:tint val="75000"/>
                </a:prstClr>
              </a:solidFill>
              <a:cs typeface="Arial" panose="020B0604020202020204" pitchFamily="34" charset="0"/>
              <a:sym typeface="Arial" panose="020B0604020202020204" pitchFamily="34" charset="0"/>
            </a:endParaRPr>
          </a:p>
        </p:txBody>
      </p:sp>
      <p:sp>
        <p:nvSpPr>
          <p:cNvPr id="4" name="Footer Placeholder 3"/>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5" name="Slide Number Placeholder 4"/>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249135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1/13/2024</a:t>
            </a:fld>
            <a:endParaRPr lang="en-US">
              <a:solidFill>
                <a:prstClr val="black">
                  <a:tint val="75000"/>
                </a:prstClr>
              </a:solidFill>
              <a:cs typeface="Arial" panose="020B0604020202020204" pitchFamily="34" charset="0"/>
              <a:sym typeface="Arial" panose="020B0604020202020204" pitchFamily="34" charset="0"/>
            </a:endParaRPr>
          </a:p>
        </p:txBody>
      </p:sp>
      <p:sp>
        <p:nvSpPr>
          <p:cNvPr id="3" name="Footer Placeholder 2"/>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4" name="Slide Number Placeholder 3"/>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574253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182033"/>
            <a:ext cx="2005543" cy="77470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2383369" y="182036"/>
            <a:ext cx="3407833" cy="3902075"/>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1" y="956736"/>
            <a:ext cx="2005543" cy="3127375"/>
          </a:xfrm>
        </p:spPr>
        <p:txBody>
          <a:bodyPr/>
          <a:lstStyle>
            <a:lvl1pPr marL="0" indent="0">
              <a:buNone/>
              <a:defRPr sz="700"/>
            </a:lvl1pPr>
            <a:lvl2pPr marL="228611" indent="0">
              <a:buNone/>
              <a:defRPr sz="600"/>
            </a:lvl2pPr>
            <a:lvl3pPr marL="457223" indent="0">
              <a:buNone/>
              <a:defRPr sz="500"/>
            </a:lvl3pPr>
            <a:lvl4pPr marL="685835" indent="0">
              <a:buNone/>
              <a:defRPr sz="450"/>
            </a:lvl4pPr>
            <a:lvl5pPr marL="914446" indent="0">
              <a:buNone/>
              <a:defRPr sz="450"/>
            </a:lvl5pPr>
            <a:lvl6pPr marL="1143057" indent="0">
              <a:buNone/>
              <a:defRPr sz="450"/>
            </a:lvl6pPr>
            <a:lvl7pPr marL="1371668" indent="0">
              <a:buNone/>
              <a:defRPr sz="450"/>
            </a:lvl7pPr>
            <a:lvl8pPr marL="1600280"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1/13/2024</a:t>
            </a:fld>
            <a:endParaRPr lang="en-US">
              <a:solidFill>
                <a:prstClr val="black">
                  <a:tint val="75000"/>
                </a:prstClr>
              </a:solidFill>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391435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2"/>
            <a:ext cx="3657600" cy="377825"/>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1600"/>
            </a:lvl1pPr>
            <a:lvl2pPr marL="228611" indent="0">
              <a:buNone/>
              <a:defRPr sz="1400"/>
            </a:lvl2pPr>
            <a:lvl3pPr marL="457223" indent="0">
              <a:buNone/>
              <a:defRPr sz="1200"/>
            </a:lvl3pPr>
            <a:lvl4pPr marL="685835" indent="0">
              <a:buNone/>
              <a:defRPr sz="1000"/>
            </a:lvl4pPr>
            <a:lvl5pPr marL="914446" indent="0">
              <a:buNone/>
              <a:defRPr sz="1000"/>
            </a:lvl5pPr>
            <a:lvl6pPr marL="1143057" indent="0">
              <a:buNone/>
              <a:defRPr sz="1000"/>
            </a:lvl6pPr>
            <a:lvl7pPr marL="1371668" indent="0">
              <a:buNone/>
              <a:defRPr sz="1000"/>
            </a:lvl7pPr>
            <a:lvl8pPr marL="1600280" indent="0">
              <a:buNone/>
              <a:defRPr sz="1000"/>
            </a:lvl8pPr>
            <a:lvl9pPr marL="1828892" indent="0">
              <a:buNone/>
              <a:defRPr sz="1000"/>
            </a:lvl9pPr>
          </a:lstStyle>
          <a:p>
            <a:endParaRPr lang="en-US"/>
          </a:p>
        </p:txBody>
      </p:sp>
      <p:sp>
        <p:nvSpPr>
          <p:cNvPr id="4" name="Text Placeholder 3"/>
          <p:cNvSpPr>
            <a:spLocks noGrp="1"/>
          </p:cNvSpPr>
          <p:nvPr>
            <p:ph type="body" sz="half" idx="2"/>
          </p:nvPr>
        </p:nvSpPr>
        <p:spPr>
          <a:xfrm>
            <a:off x="1194859" y="3578227"/>
            <a:ext cx="3657600" cy="536575"/>
          </a:xfrm>
        </p:spPr>
        <p:txBody>
          <a:bodyPr/>
          <a:lstStyle>
            <a:lvl1pPr marL="0" indent="0">
              <a:buNone/>
              <a:defRPr sz="700"/>
            </a:lvl1pPr>
            <a:lvl2pPr marL="228611" indent="0">
              <a:buNone/>
              <a:defRPr sz="600"/>
            </a:lvl2pPr>
            <a:lvl3pPr marL="457223" indent="0">
              <a:buNone/>
              <a:defRPr sz="500"/>
            </a:lvl3pPr>
            <a:lvl4pPr marL="685835" indent="0">
              <a:buNone/>
              <a:defRPr sz="450"/>
            </a:lvl4pPr>
            <a:lvl5pPr marL="914446" indent="0">
              <a:buNone/>
              <a:defRPr sz="450"/>
            </a:lvl5pPr>
            <a:lvl6pPr marL="1143057" indent="0">
              <a:buNone/>
              <a:defRPr sz="450"/>
            </a:lvl6pPr>
            <a:lvl7pPr marL="1371668" indent="0">
              <a:buNone/>
              <a:defRPr sz="450"/>
            </a:lvl7pPr>
            <a:lvl8pPr marL="1600280"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1/13/2024</a:t>
            </a:fld>
            <a:endParaRPr lang="en-US">
              <a:solidFill>
                <a:prstClr val="black">
                  <a:tint val="75000"/>
                </a:prstClr>
              </a:solidFill>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914830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2"/>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9"/>
            <a:ext cx="1422400" cy="243417"/>
          </a:xfrm>
          <a:prstGeom prst="rect">
            <a:avLst/>
          </a:prstGeom>
        </p:spPr>
        <p:txBody>
          <a:bodyPr vert="horz" lIns="91440" tIns="45720" rIns="91440" bIns="45720" rtlCol="0" anchor="ctr"/>
          <a:lstStyle>
            <a:lvl1pPr algn="l">
              <a:defRPr sz="600">
                <a:solidFill>
                  <a:schemeClr val="tx1">
                    <a:tint val="75000"/>
                  </a:schemeClr>
                </a:solidFill>
              </a:defRPr>
            </a:lvl1p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1/13/2024</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3"/>
          </p:nvPr>
        </p:nvSpPr>
        <p:spPr>
          <a:xfrm>
            <a:off x="2082800" y="4237569"/>
            <a:ext cx="1930400" cy="243417"/>
          </a:xfrm>
          <a:prstGeom prst="rect">
            <a:avLst/>
          </a:prstGeom>
        </p:spPr>
        <p:txBody>
          <a:bodyPr vert="horz" lIns="91440" tIns="45720" rIns="91440" bIns="45720" rtlCol="0" anchor="ctr"/>
          <a:lstStyle>
            <a:lvl1pPr algn="ctr">
              <a:defRPr sz="600">
                <a:solidFill>
                  <a:schemeClr val="tx1">
                    <a:tint val="75000"/>
                  </a:schemeClr>
                </a:solidFill>
              </a:defRPr>
            </a:lvl1p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4"/>
          </p:nvPr>
        </p:nvSpPr>
        <p:spPr>
          <a:xfrm>
            <a:off x="4368800" y="4237569"/>
            <a:ext cx="1422400" cy="243417"/>
          </a:xfrm>
          <a:prstGeom prst="rect">
            <a:avLst/>
          </a:prstGeom>
        </p:spPr>
        <p:txBody>
          <a:bodyPr vert="horz" lIns="91440" tIns="45720" rIns="91440" bIns="45720" rtlCol="0" anchor="ctr"/>
          <a:lstStyle>
            <a:lvl1pPr algn="r">
              <a:defRPr sz="600">
                <a:solidFill>
                  <a:schemeClr val="tx1">
                    <a:tint val="75000"/>
                  </a:schemeClr>
                </a:solidFill>
              </a:defRPr>
            </a:lvl1p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4791032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457223" rtl="0" eaLnBrk="1" latinLnBrk="0" hangingPunct="1">
        <a:spcBef>
          <a:spcPct val="0"/>
        </a:spcBef>
        <a:buNone/>
        <a:defRPr sz="2200" kern="1200">
          <a:solidFill>
            <a:schemeClr val="tx1"/>
          </a:solidFill>
          <a:latin typeface="+mj-lt"/>
          <a:ea typeface="+mj-ea"/>
          <a:cs typeface="+mj-cs"/>
        </a:defRPr>
      </a:lvl1pPr>
    </p:titleStyle>
    <p:bodyStyle>
      <a:lvl1pPr marL="171458" indent="-171458" algn="l" defTabSz="457223"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94" indent="-142883" algn="l" defTabSz="457223"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29" indent="-114306" algn="l" defTabSz="457223"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40"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52"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63"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74"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86"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98"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23" rtl="0" eaLnBrk="1" latinLnBrk="0" hangingPunct="1">
        <a:defRPr sz="900" kern="1200">
          <a:solidFill>
            <a:schemeClr val="tx1"/>
          </a:solidFill>
          <a:latin typeface="+mn-lt"/>
          <a:ea typeface="+mn-ea"/>
          <a:cs typeface="+mn-cs"/>
        </a:defRPr>
      </a:lvl1pPr>
      <a:lvl2pPr marL="228611" algn="l" defTabSz="457223" rtl="0" eaLnBrk="1" latinLnBrk="0" hangingPunct="1">
        <a:defRPr sz="900" kern="1200">
          <a:solidFill>
            <a:schemeClr val="tx1"/>
          </a:solidFill>
          <a:latin typeface="+mn-lt"/>
          <a:ea typeface="+mn-ea"/>
          <a:cs typeface="+mn-cs"/>
        </a:defRPr>
      </a:lvl2pPr>
      <a:lvl3pPr marL="457223" algn="l" defTabSz="457223" rtl="0" eaLnBrk="1" latinLnBrk="0" hangingPunct="1">
        <a:defRPr sz="900" kern="1200">
          <a:solidFill>
            <a:schemeClr val="tx1"/>
          </a:solidFill>
          <a:latin typeface="+mn-lt"/>
          <a:ea typeface="+mn-ea"/>
          <a:cs typeface="+mn-cs"/>
        </a:defRPr>
      </a:lvl3pPr>
      <a:lvl4pPr marL="685835" algn="l" defTabSz="457223" rtl="0" eaLnBrk="1" latinLnBrk="0" hangingPunct="1">
        <a:defRPr sz="900" kern="1200">
          <a:solidFill>
            <a:schemeClr val="tx1"/>
          </a:solidFill>
          <a:latin typeface="+mn-lt"/>
          <a:ea typeface="+mn-ea"/>
          <a:cs typeface="+mn-cs"/>
        </a:defRPr>
      </a:lvl4pPr>
      <a:lvl5pPr marL="914446" algn="l" defTabSz="457223" rtl="0" eaLnBrk="1" latinLnBrk="0" hangingPunct="1">
        <a:defRPr sz="900" kern="1200">
          <a:solidFill>
            <a:schemeClr val="tx1"/>
          </a:solidFill>
          <a:latin typeface="+mn-lt"/>
          <a:ea typeface="+mn-ea"/>
          <a:cs typeface="+mn-cs"/>
        </a:defRPr>
      </a:lvl5pPr>
      <a:lvl6pPr marL="1143057" algn="l" defTabSz="457223" rtl="0" eaLnBrk="1" latinLnBrk="0" hangingPunct="1">
        <a:defRPr sz="900" kern="1200">
          <a:solidFill>
            <a:schemeClr val="tx1"/>
          </a:solidFill>
          <a:latin typeface="+mn-lt"/>
          <a:ea typeface="+mn-ea"/>
          <a:cs typeface="+mn-cs"/>
        </a:defRPr>
      </a:lvl6pPr>
      <a:lvl7pPr marL="1371668" algn="l" defTabSz="457223" rtl="0" eaLnBrk="1" latinLnBrk="0" hangingPunct="1">
        <a:defRPr sz="900" kern="1200">
          <a:solidFill>
            <a:schemeClr val="tx1"/>
          </a:solidFill>
          <a:latin typeface="+mn-lt"/>
          <a:ea typeface="+mn-ea"/>
          <a:cs typeface="+mn-cs"/>
        </a:defRPr>
      </a:lvl7pPr>
      <a:lvl8pPr marL="1600280" algn="l" defTabSz="457223" rtl="0" eaLnBrk="1" latinLnBrk="0" hangingPunct="1">
        <a:defRPr sz="900" kern="1200">
          <a:solidFill>
            <a:schemeClr val="tx1"/>
          </a:solidFill>
          <a:latin typeface="+mn-lt"/>
          <a:ea typeface="+mn-ea"/>
          <a:cs typeface="+mn-cs"/>
        </a:defRPr>
      </a:lvl8pPr>
      <a:lvl9pPr marL="1828892" algn="l" defTabSz="457223" rtl="0" eaLnBrk="1" latinLnBrk="0" hangingPunct="1">
        <a:defRPr sz="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1/13/2024</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3391205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8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FD531F5-CAC2-4BEA-8D3F-F15BE65444A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8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8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35F62A3-EEEC-43F7-9499-8B31414DA1D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50726836"/>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3" Type="http://schemas.openxmlformats.org/officeDocument/2006/relationships/slideLayout" Target="../slideLayouts/slideLayout7.xml"/><Relationship Id="rId7" Type="http://schemas.openxmlformats.org/officeDocument/2006/relationships/image" Target="../media/image4.png"/><Relationship Id="rId12" Type="http://schemas.openxmlformats.org/officeDocument/2006/relationships/image" Target="../media/image9.png"/><Relationship Id="rId17" Type="http://schemas.openxmlformats.org/officeDocument/2006/relationships/image" Target="../media/image14.png"/><Relationship Id="rId2" Type="http://schemas.openxmlformats.org/officeDocument/2006/relationships/audio" Target="../media/media1.mp3"/><Relationship Id="rId16" Type="http://schemas.openxmlformats.org/officeDocument/2006/relationships/image" Target="../media/image13.png"/><Relationship Id="rId1" Type="http://schemas.microsoft.com/office/2007/relationships/media" Target="../media/media1.mp3"/><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5" Type="http://schemas.openxmlformats.org/officeDocument/2006/relationships/image" Target="../media/image12.png"/><Relationship Id="rId10"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image" Target="../media/image6.png"/><Relationship Id="rId1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8.xml"/><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9.xml"/><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24.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0"/>
          <p:cNvSpPr txBox="1"/>
          <p:nvPr/>
        </p:nvSpPr>
        <p:spPr>
          <a:xfrm>
            <a:off x="4635611" y="538833"/>
            <a:ext cx="5278984"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srgbClr val="002060"/>
                </a:solidFill>
                <a:effectLst/>
                <a:uLnTx/>
                <a:uFillTx/>
                <a:latin typeface="#9Slide05 Dancing Script" panose="03080800040507000D00" pitchFamily="66" charset="0"/>
                <a:ea typeface="+mn-ea"/>
                <a:cs typeface="Arial" panose="020B0604020202020204" pitchFamily="34" charset="0"/>
                <a:sym typeface="Arial" panose="020B0604020202020204" pitchFamily="34" charset="0"/>
              </a:rPr>
              <a:t>Chào mừng quý thầy cô và các em học sinh đến với tiết âm nhạc </a:t>
            </a:r>
            <a:endParaRPr kumimoji="0" lang="en-US" sz="3200" b="0" i="0" u="none" strike="noStrike" kern="1200" cap="none" spc="0" normalizeH="0" baseline="0" noProof="0" dirty="0">
              <a:ln>
                <a:noFill/>
              </a:ln>
              <a:solidFill>
                <a:srgbClr val="002060"/>
              </a:solidFill>
              <a:effectLst/>
              <a:uLnTx/>
              <a:uFillTx/>
              <a:latin typeface="#9Slide05 Dancing Script" panose="03080800040507000D00" pitchFamily="66" charset="0"/>
              <a:ea typeface="+mn-ea"/>
              <a:cs typeface="Arial" panose="020B0604020202020204" pitchFamily="34" charset="0"/>
              <a:sym typeface="Arial" panose="020B0604020202020204" pitchFamily="34"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5473" y="2043315"/>
            <a:ext cx="4133730" cy="2902136"/>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13008" y="4070239"/>
            <a:ext cx="1246629" cy="175042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25" name="Picture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95460" y="1"/>
            <a:ext cx="4221887" cy="6858003"/>
          </a:xfrm>
          <a:prstGeom prst="rect">
            <a:avLst/>
          </a:prstGeom>
        </p:spPr>
      </p:pic>
      <p:pic>
        <p:nvPicPr>
          <p:cNvPr id="28" name="Picture 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9549" y="4837043"/>
            <a:ext cx="2640188" cy="2011118"/>
          </a:xfrm>
          <a:prstGeom prst="rect">
            <a:avLst/>
          </a:prstGeom>
        </p:spPr>
      </p:pic>
      <p:pic>
        <p:nvPicPr>
          <p:cNvPr id="32" name="Picture 3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9549836" y="4285482"/>
            <a:ext cx="3960639" cy="2572517"/>
          </a:xfrm>
          <a:prstGeom prst="rect">
            <a:avLst/>
          </a:prstGeom>
        </p:spPr>
      </p:pic>
      <p:pic>
        <p:nvPicPr>
          <p:cNvPr id="33" name="Picture 3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181348" y="-19676"/>
            <a:ext cx="2363202" cy="1805940"/>
          </a:xfrm>
          <a:prstGeom prst="rect">
            <a:avLst/>
          </a:prstGeom>
        </p:spPr>
      </p:pic>
      <p:pic>
        <p:nvPicPr>
          <p:cNvPr id="34" name="Picture 3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17989" y="34778"/>
            <a:ext cx="1792745" cy="1805940"/>
          </a:xfrm>
          <a:prstGeom prst="rect">
            <a:avLst/>
          </a:prstGeom>
        </p:spPr>
      </p:pic>
      <p:pic>
        <p:nvPicPr>
          <p:cNvPr id="35" name="ngan uoc mo v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01996" y="1433715"/>
            <a:ext cx="609600" cy="609600"/>
          </a:xfrm>
          <a:prstGeom prst="rect">
            <a:avLst/>
          </a:prstGeom>
        </p:spPr>
      </p:pic>
      <p:pic>
        <p:nvPicPr>
          <p:cNvPr id="36" name="Picture 3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539" y="-22204"/>
            <a:ext cx="4016079" cy="6867837"/>
          </a:xfrm>
          <a:prstGeom prst="rect">
            <a:avLst/>
          </a:prstGeom>
        </p:spPr>
      </p:pic>
      <p:pic>
        <p:nvPicPr>
          <p:cNvPr id="37" name="Picture 3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5753681" y="-121577"/>
            <a:ext cx="4716222" cy="7098066"/>
          </a:xfrm>
          <a:prstGeom prst="rect">
            <a:avLst/>
          </a:prstGeom>
        </p:spPr>
      </p:pic>
      <p:pic>
        <p:nvPicPr>
          <p:cNvPr id="38" name="Picture 3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003468" y="-121577"/>
            <a:ext cx="4669632" cy="7066582"/>
          </a:xfrm>
          <a:prstGeom prst="rect">
            <a:avLst/>
          </a:prstGeom>
        </p:spPr>
      </p:pic>
      <p:pic>
        <p:nvPicPr>
          <p:cNvPr id="40" name="Picture 3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2148" y="5452416"/>
            <a:ext cx="13542623" cy="1424700"/>
          </a:xfrm>
          <a:prstGeom prst="rect">
            <a:avLst/>
          </a:prstGeom>
        </p:spPr>
      </p:pic>
      <p:pic>
        <p:nvPicPr>
          <p:cNvPr id="17" name="Picture 1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371526" y="1840718"/>
            <a:ext cx="566215" cy="479518"/>
          </a:xfrm>
          <a:prstGeom prst="rect">
            <a:avLst/>
          </a:prstGeom>
        </p:spPr>
      </p:pic>
      <p:pic>
        <p:nvPicPr>
          <p:cNvPr id="18" name="Picture 1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3062541" y="80804"/>
            <a:ext cx="379649" cy="304368"/>
          </a:xfrm>
          <a:prstGeom prst="rect">
            <a:avLst/>
          </a:prstGeom>
        </p:spPr>
      </p:pic>
      <p:pic>
        <p:nvPicPr>
          <p:cNvPr id="20" name="Picture 19"/>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7199" y="-24732"/>
            <a:ext cx="3927891" cy="1255850"/>
          </a:xfrm>
          <a:prstGeom prst="rect">
            <a:avLst/>
          </a:prstGeom>
        </p:spPr>
      </p:pic>
      <p:pic>
        <p:nvPicPr>
          <p:cNvPr id="19" name="Picture 18" descr="C"/>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427162" y="3319510"/>
            <a:ext cx="510579" cy="490965"/>
          </a:xfrm>
          <a:prstGeom prst="rect">
            <a:avLst/>
          </a:prstGeom>
          <a:noFill/>
          <a:ln>
            <a:noFill/>
          </a:ln>
        </p:spPr>
      </p:pic>
    </p:spTree>
    <p:extLst>
      <p:ext uri="{BB962C8B-B14F-4D97-AF65-F5344CB8AC3E}">
        <p14:creationId xmlns:p14="http://schemas.microsoft.com/office/powerpoint/2010/main" val="1059760465"/>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0.09714 -0.06296 L 0.20299 -0.08796 " pathEditMode="relative" rAng="0" ptsTypes="AA">
                                      <p:cBhvr>
                                        <p:cTn id="6" dur="2000" fill="hold"/>
                                        <p:tgtEl>
                                          <p:spTgt spid="25"/>
                                        </p:tgtEl>
                                        <p:attrNameLst>
                                          <p:attrName>ppt_x</p:attrName>
                                          <p:attrName>ppt_y</p:attrName>
                                        </p:attrNameLst>
                                      </p:cBhvr>
                                      <p:rCtr x="15000" y="-1250"/>
                                    </p:animMotion>
                                  </p:childTnLst>
                                </p:cTn>
                              </p:par>
                              <p:par>
                                <p:cTn id="7" presetID="56" presetClass="path" presetSubtype="0" accel="50000" decel="50000" fill="hold" nodeType="withEffect">
                                  <p:stCondLst>
                                    <p:cond delay="0"/>
                                  </p:stCondLst>
                                  <p:childTnLst>
                                    <p:animMotion origin="layout" path="M 0.06133 -0.07708 L -0.21184 -0.07199 " pathEditMode="relative" rAng="0" ptsTypes="AA">
                                      <p:cBhvr>
                                        <p:cTn id="8" dur="2000" fill="hold"/>
                                        <p:tgtEl>
                                          <p:spTgt spid="36"/>
                                        </p:tgtEl>
                                        <p:attrNameLst>
                                          <p:attrName>ppt_x</p:attrName>
                                          <p:attrName>ppt_y</p:attrName>
                                        </p:attrNameLst>
                                      </p:cBhvr>
                                      <p:rCtr x="-13659" y="255"/>
                                    </p:animMotion>
                                  </p:childTnLst>
                                </p:cTn>
                              </p:par>
                              <p:par>
                                <p:cTn id="9" presetID="56" presetClass="path" presetSubtype="0" accel="50000" decel="50000" fill="hold" nodeType="withEffect">
                                  <p:stCondLst>
                                    <p:cond delay="0"/>
                                  </p:stCondLst>
                                  <p:childTnLst>
                                    <p:animMotion origin="layout" path="M -0.01979 -0.00926 L 0.36928 0.00463 " pathEditMode="relative" rAng="0" ptsTypes="AA">
                                      <p:cBhvr>
                                        <p:cTn id="10" dur="2000" fill="hold"/>
                                        <p:tgtEl>
                                          <p:spTgt spid="37"/>
                                        </p:tgtEl>
                                        <p:attrNameLst>
                                          <p:attrName>ppt_x</p:attrName>
                                          <p:attrName>ppt_y</p:attrName>
                                        </p:attrNameLst>
                                      </p:cBhvr>
                                      <p:rCtr x="19453" y="694"/>
                                    </p:animMotion>
                                  </p:childTnLst>
                                </p:cTn>
                              </p:par>
                              <p:par>
                                <p:cTn id="11" presetID="56" presetClass="path" presetSubtype="0" accel="50000" decel="50000" fill="hold" nodeType="withEffect">
                                  <p:stCondLst>
                                    <p:cond delay="0"/>
                                  </p:stCondLst>
                                  <p:childTnLst>
                                    <p:animMotion origin="layout" path="M 0.04206 -0.0037 L -0.38737 -0.00532 " pathEditMode="relative" rAng="0" ptsTypes="AA">
                                      <p:cBhvr>
                                        <p:cTn id="12" dur="2000" fill="hold"/>
                                        <p:tgtEl>
                                          <p:spTgt spid="38"/>
                                        </p:tgtEl>
                                        <p:attrNameLst>
                                          <p:attrName>ppt_x</p:attrName>
                                          <p:attrName>ppt_y</p:attrName>
                                        </p:attrNameLst>
                                      </p:cBhvr>
                                      <p:rCtr x="-21471" y="-93"/>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35"/>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72960" fill="hold"/>
                                        <p:tgtEl>
                                          <p:spTgt spid="35"/>
                                        </p:tgtEl>
                                      </p:cBhvr>
                                    </p:cmd>
                                  </p:childTnLst>
                                </p:cTn>
                              </p:par>
                            </p:childTnLst>
                          </p:cTn>
                        </p:par>
                      </p:childTnLst>
                    </p:cTn>
                  </p:par>
                </p:childTnLst>
              </p:cTn>
              <p:nextCondLst>
                <p:cond evt="onClick" delay="0">
                  <p:tgtEl>
                    <p:spTgt spid="35"/>
                  </p:tgtEl>
                </p:cond>
              </p:nextCondLst>
            </p:seq>
            <p:audio>
              <p:cMediaNode vol="80000">
                <p:cTn id="18" fill="hold" display="0">
                  <p:stCondLst>
                    <p:cond delay="indefinite"/>
                  </p:stCondLst>
                  <p:endCondLst>
                    <p:cond evt="onStopAudio" delay="0">
                      <p:tgtEl>
                        <p:sldTgt/>
                      </p:tgtEl>
                    </p:cond>
                  </p:endCondLst>
                </p:cTn>
                <p:tgtEl>
                  <p:spTgt spid="3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64968"/>
            <a:ext cx="2575932" cy="729430"/>
          </a:xfrm>
          <a:prstGeom prst="rect">
            <a:avLst/>
          </a:prstGeom>
        </p:spPr>
        <p:txBody>
          <a:bodyPr wrap="square">
            <a:spAutoFit/>
          </a:bodyPr>
          <a:lstStyle/>
          <a:p>
            <a:pPr>
              <a:lnSpc>
                <a:spcPct val="115000"/>
              </a:lnSpc>
              <a:spcAft>
                <a:spcPts val="800"/>
              </a:spcAft>
            </a:pPr>
            <a:r>
              <a:rPr lang="en-US"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 </a:t>
            </a:r>
            <a:r>
              <a:rPr lang="en-US" i="1"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Bạn La hỏi mẹ điều gì? </a:t>
            </a:r>
            <a:r>
              <a:rPr lang="en-US"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
            </a:r>
            <a:br>
              <a:rPr lang="en-US"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br>
            <a:endParaRPr lang="en-US"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113705" y="1115979"/>
            <a:ext cx="4836580" cy="410882"/>
          </a:xfrm>
          <a:prstGeom prst="rect">
            <a:avLst/>
          </a:prstGeom>
        </p:spPr>
        <p:txBody>
          <a:bodyPr wrap="none">
            <a:spAutoFit/>
          </a:bodyPr>
          <a:lstStyle/>
          <a:p>
            <a:pPr>
              <a:lnSpc>
                <a:spcPct val="115000"/>
              </a:lnSpc>
              <a:spcAft>
                <a:spcPts val="800"/>
              </a:spcAft>
            </a:pPr>
            <a:r>
              <a:rPr lang="en-US"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 </a:t>
            </a:r>
            <a:r>
              <a:rPr lang="en-US" i="1"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Mẹ hát cho bạn La nghe câu hát ru ở miền nào?</a:t>
            </a:r>
            <a:endParaRPr lang="en-US"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1" y="2184556"/>
            <a:ext cx="6096000" cy="646331"/>
          </a:xfrm>
          <a:prstGeom prst="rect">
            <a:avLst/>
          </a:prstGeom>
        </p:spPr>
        <p:txBody>
          <a:bodyPr>
            <a:spAutoFit/>
          </a:bodyPr>
          <a:lstStyle/>
          <a:p>
            <a:r>
              <a:rPr lang="en-US"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 </a:t>
            </a:r>
            <a:r>
              <a:rPr lang="en-US" i="1"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Hát ru Bắc Bộ và hát ru Nam Bộ mở đầu bằng từ gì?</a:t>
            </a:r>
            <a:r>
              <a:rPr lang="en-US"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 </a:t>
            </a:r>
            <a:br>
              <a:rPr lang="en-US"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br>
            <a:endParaRPr lang="en-US" dirty="0"/>
          </a:p>
        </p:txBody>
      </p:sp>
      <p:sp>
        <p:nvSpPr>
          <p:cNvPr id="10" name="Rectangle 9"/>
          <p:cNvSpPr/>
          <p:nvPr/>
        </p:nvSpPr>
        <p:spPr>
          <a:xfrm>
            <a:off x="-1" y="3107893"/>
            <a:ext cx="4256049" cy="410882"/>
          </a:xfrm>
          <a:prstGeom prst="rect">
            <a:avLst/>
          </a:prstGeom>
        </p:spPr>
        <p:txBody>
          <a:bodyPr wrap="square">
            <a:spAutoFit/>
          </a:bodyPr>
          <a:lstStyle/>
          <a:p>
            <a:pPr>
              <a:lnSpc>
                <a:spcPct val="115000"/>
              </a:lnSpc>
              <a:spcAft>
                <a:spcPts val="800"/>
              </a:spcAft>
            </a:pPr>
            <a:r>
              <a:rPr lang="en-US" dirty="0" smtClean="0">
                <a:solidFill>
                  <a:srgbClr val="242021"/>
                </a:solidFill>
                <a:latin typeface="Times New Roman" panose="02020603050405020304" pitchFamily="18" charset="0"/>
                <a:ea typeface="Calibri" panose="020F0502020204030204" pitchFamily="34" charset="0"/>
                <a:cs typeface="Times New Roman" panose="02020603050405020304" pitchFamily="18" charset="0"/>
              </a:rPr>
              <a:t>+ </a:t>
            </a:r>
            <a:r>
              <a:rPr lang="en-US" i="1"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Bạn La biết thêm được điều gì về hát ru?</a:t>
            </a:r>
            <a:endParaRPr lang="en-US"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p:cNvSpPr/>
          <p:nvPr/>
        </p:nvSpPr>
        <p:spPr>
          <a:xfrm>
            <a:off x="4268845" y="3195609"/>
            <a:ext cx="7854777" cy="646331"/>
          </a:xfrm>
          <a:prstGeom prst="rect">
            <a:avLst/>
          </a:prstGeom>
        </p:spPr>
        <p:txBody>
          <a:bodyPr wrap="square">
            <a:spAutoFit/>
          </a:bodyPr>
          <a:lstStyle/>
          <a:p>
            <a:r>
              <a:rPr lang="en-US" b="1" i="1" dirty="0" smtClean="0">
                <a:solidFill>
                  <a:srgbClr val="FF0000"/>
                </a:solidFill>
                <a:latin typeface="Times New Roman" panose="02020603050405020304" pitchFamily="18" charset="0"/>
                <a:ea typeface="Calibri" panose="020F0502020204030204" pitchFamily="34" charset="0"/>
              </a:rPr>
              <a:t>+ </a:t>
            </a:r>
            <a:r>
              <a:rPr lang="en-US" b="1" i="1" dirty="0">
                <a:solidFill>
                  <a:srgbClr val="FF0000"/>
                </a:solidFill>
                <a:latin typeface="Times New Roman" panose="02020603050405020304" pitchFamily="18" charset="0"/>
                <a:ea typeface="Calibri" panose="020F0502020204030204" pitchFamily="34" charset="0"/>
              </a:rPr>
              <a:t>1 HS trả lời (Hát ru là câu hát dân ca, là câu hát </a:t>
            </a:r>
            <a:r>
              <a:rPr lang="en-US" b="1" i="1" dirty="0" smtClean="0">
                <a:solidFill>
                  <a:srgbClr val="FF0000"/>
                </a:solidFill>
                <a:latin typeface="Times New Roman" panose="02020603050405020304" pitchFamily="18" charset="0"/>
                <a:ea typeface="Calibri" panose="020F0502020204030204" pitchFamily="34" charset="0"/>
              </a:rPr>
              <a:t>dùng để </a:t>
            </a:r>
            <a:r>
              <a:rPr lang="en-US" b="1" i="1" dirty="0">
                <a:solidFill>
                  <a:srgbClr val="FF0000"/>
                </a:solidFill>
                <a:latin typeface="Times New Roman" panose="02020603050405020304" pitchFamily="18" charset="0"/>
                <a:ea typeface="Calibri" panose="020F0502020204030204" pitchFamily="34" charset="0"/>
              </a:rPr>
              <a:t>ru trẻ em ngủ.)</a:t>
            </a:r>
            <a:br>
              <a:rPr lang="en-US" b="1" i="1" dirty="0">
                <a:solidFill>
                  <a:srgbClr val="FF0000"/>
                </a:solidFill>
                <a:latin typeface="Times New Roman" panose="02020603050405020304" pitchFamily="18" charset="0"/>
                <a:ea typeface="Calibri" panose="020F0502020204030204" pitchFamily="34" charset="0"/>
              </a:rPr>
            </a:br>
            <a:endParaRPr lang="en-US" b="1" i="1" dirty="0">
              <a:solidFill>
                <a:srgbClr val="FF0000"/>
              </a:solidFill>
            </a:endParaRPr>
          </a:p>
        </p:txBody>
      </p:sp>
      <p:sp>
        <p:nvSpPr>
          <p:cNvPr id="11" name="Rectangle 10"/>
          <p:cNvSpPr/>
          <p:nvPr/>
        </p:nvSpPr>
        <p:spPr>
          <a:xfrm>
            <a:off x="8176629" y="-40473"/>
            <a:ext cx="4133993" cy="410882"/>
          </a:xfrm>
          <a:prstGeom prst="rect">
            <a:avLst/>
          </a:prstGeom>
        </p:spPr>
        <p:txBody>
          <a:bodyPr wrap="square">
            <a:spAutoFit/>
          </a:bodyPr>
          <a:lstStyle/>
          <a:p>
            <a:pPr>
              <a:lnSpc>
                <a:spcPct val="115000"/>
              </a:lnSpc>
              <a:spcAft>
                <a:spcPts val="1000"/>
              </a:spcAft>
            </a:pPr>
            <a:r>
              <a:rPr lang="en-US"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+ 1 HS trả lời (Bạn La hỏi về hát ru.)</a:t>
            </a:r>
          </a:p>
        </p:txBody>
      </p:sp>
      <p:sp>
        <p:nvSpPr>
          <p:cNvPr id="12" name="Rectangle 11"/>
          <p:cNvSpPr/>
          <p:nvPr/>
        </p:nvSpPr>
        <p:spPr>
          <a:xfrm>
            <a:off x="7532371" y="1027507"/>
            <a:ext cx="4659630" cy="646331"/>
          </a:xfrm>
          <a:prstGeom prst="rect">
            <a:avLst/>
          </a:prstGeom>
        </p:spPr>
        <p:txBody>
          <a:bodyPr wrap="square">
            <a:spAutoFit/>
          </a:bodyPr>
          <a:lstStyle/>
          <a:p>
            <a:r>
              <a:rPr lang="en-US"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+ 1 HS trả lời (Bắc Bộ, Trung Bộ, Nam Bộ)</a:t>
            </a:r>
            <a:br>
              <a:rPr lang="en-US"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br>
            <a:endParaRPr lang="en-US" b="1" i="1" dirty="0">
              <a:solidFill>
                <a:srgbClr val="FF0000"/>
              </a:solidFill>
            </a:endParaRPr>
          </a:p>
        </p:txBody>
      </p:sp>
      <p:sp>
        <p:nvSpPr>
          <p:cNvPr id="14" name="Rectangle 13"/>
          <p:cNvSpPr/>
          <p:nvPr/>
        </p:nvSpPr>
        <p:spPr>
          <a:xfrm>
            <a:off x="7262767" y="2184556"/>
            <a:ext cx="3691229" cy="410882"/>
          </a:xfrm>
          <a:prstGeom prst="rect">
            <a:avLst/>
          </a:prstGeom>
        </p:spPr>
        <p:txBody>
          <a:bodyPr wrap="square">
            <a:spAutoFit/>
          </a:bodyPr>
          <a:lstStyle/>
          <a:p>
            <a:pPr>
              <a:lnSpc>
                <a:spcPct val="115000"/>
              </a:lnSpc>
              <a:spcAft>
                <a:spcPts val="1000"/>
              </a:spcAft>
            </a:pPr>
            <a:r>
              <a:rPr lang="en-US"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+ 1 HS trả lời (À ơi…!; Ầu ơ…!)</a:t>
            </a:r>
          </a:p>
        </p:txBody>
      </p:sp>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742" y="3487564"/>
            <a:ext cx="5196258" cy="3370435"/>
          </a:xfrm>
          <a:prstGeom prst="rect">
            <a:avLst/>
          </a:prstGeom>
        </p:spPr>
      </p:pic>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600449"/>
            <a:ext cx="7009518" cy="3257549"/>
          </a:xfrm>
          <a:prstGeom prst="rect">
            <a:avLst/>
          </a:prstGeom>
        </p:spPr>
      </p:pic>
    </p:spTree>
    <p:extLst>
      <p:ext uri="{BB962C8B-B14F-4D97-AF65-F5344CB8AC3E}">
        <p14:creationId xmlns:p14="http://schemas.microsoft.com/office/powerpoint/2010/main" val="2538388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1+#ppt_w/2"/>
                                          </p:val>
                                        </p:tav>
                                        <p:tav tm="100000">
                                          <p:val>
                                            <p:strVal val="#ppt_x"/>
                                          </p:val>
                                        </p:tav>
                                      </p:tavLst>
                                    </p:anim>
                                    <p:anim calcmode="lin" valueType="num">
                                      <p:cBhvr additive="base">
                                        <p:cTn id="14"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2"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1+#ppt_w/2"/>
                                          </p:val>
                                        </p:tav>
                                        <p:tav tm="100000">
                                          <p:val>
                                            <p:strVal val="#ppt_x"/>
                                          </p:val>
                                        </p:tav>
                                      </p:tavLst>
                                    </p:anim>
                                    <p:anim calcmode="lin" valueType="num">
                                      <p:cBhvr additive="base">
                                        <p:cTn id="27"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2"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742" y="3487564"/>
            <a:ext cx="5196258" cy="3370435"/>
          </a:xfrm>
          <a:prstGeom prst="rect">
            <a:avLst/>
          </a:prstGeom>
        </p:spPr>
      </p:pic>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600449"/>
            <a:ext cx="7009518" cy="3257549"/>
          </a:xfrm>
          <a:prstGeom prst="rect">
            <a:avLst/>
          </a:prstGeom>
        </p:spPr>
      </p:pic>
      <p:sp>
        <p:nvSpPr>
          <p:cNvPr id="2" name="Rectangle 1"/>
          <p:cNvSpPr/>
          <p:nvPr/>
        </p:nvSpPr>
        <p:spPr>
          <a:xfrm>
            <a:off x="137531" y="125784"/>
            <a:ext cx="4077630" cy="738664"/>
          </a:xfrm>
          <a:prstGeom prst="rect">
            <a:avLst/>
          </a:prstGeom>
        </p:spPr>
        <p:txBody>
          <a:bodyPr wrap="square">
            <a:spAutoFit/>
          </a:bodyPr>
          <a:lstStyle/>
          <a:p>
            <a:r>
              <a:rPr lang="en-US" dirty="0">
                <a:solidFill>
                  <a:srgbClr val="242021"/>
                </a:solidFill>
                <a:latin typeface="Times New Roman" panose="02020603050405020304" pitchFamily="18" charset="0"/>
                <a:ea typeface="Calibri" panose="020F0502020204030204" pitchFamily="34" charset="0"/>
              </a:rPr>
              <a:t>N</a:t>
            </a:r>
            <a:r>
              <a:rPr lang="en-US" dirty="0" smtClean="0">
                <a:solidFill>
                  <a:srgbClr val="242021"/>
                </a:solidFill>
                <a:latin typeface="Times New Roman" panose="02020603050405020304" pitchFamily="18" charset="0"/>
                <a:ea typeface="Calibri" panose="020F0502020204030204" pitchFamily="34" charset="0"/>
              </a:rPr>
              <a:t>ghe </a:t>
            </a:r>
            <a:r>
              <a:rPr lang="en-US" dirty="0">
                <a:solidFill>
                  <a:srgbClr val="242021"/>
                </a:solidFill>
                <a:latin typeface="Times New Roman" panose="02020603050405020304" pitchFamily="18" charset="0"/>
                <a:ea typeface="Calibri" panose="020F0502020204030204" pitchFamily="34" charset="0"/>
              </a:rPr>
              <a:t>bài hát </a:t>
            </a:r>
            <a:r>
              <a:rPr lang="en-US" i="1" dirty="0">
                <a:solidFill>
                  <a:srgbClr val="242021"/>
                </a:solidFill>
                <a:latin typeface="Times New Roman" panose="02020603050405020304" pitchFamily="18" charset="0"/>
                <a:ea typeface="Calibri" panose="020F0502020204030204" pitchFamily="34" charset="0"/>
              </a:rPr>
              <a:t>Ru em</a:t>
            </a:r>
            <a:r>
              <a:rPr lang="en-US" dirty="0">
                <a:solidFill>
                  <a:srgbClr val="242021"/>
                </a:solidFill>
                <a:latin typeface="Times New Roman" panose="02020603050405020304" pitchFamily="18" charset="0"/>
                <a:ea typeface="Calibri" panose="020F0502020204030204" pitchFamily="34" charset="0"/>
              </a:rPr>
              <a:t>, dân ca Xê-đăng.</a:t>
            </a:r>
            <a:br>
              <a:rPr lang="en-US" dirty="0">
                <a:solidFill>
                  <a:srgbClr val="242021"/>
                </a:solidFill>
                <a:latin typeface="Times New Roman" panose="02020603050405020304" pitchFamily="18" charset="0"/>
                <a:ea typeface="Calibri" panose="020F0502020204030204" pitchFamily="34" charset="0"/>
              </a:rPr>
            </a:br>
            <a:endParaRPr lang="en-US" sz="2400" dirty="0"/>
          </a:p>
        </p:txBody>
      </p:sp>
    </p:spTree>
    <p:extLst>
      <p:ext uri="{BB962C8B-B14F-4D97-AF65-F5344CB8AC3E}">
        <p14:creationId xmlns:p14="http://schemas.microsoft.com/office/powerpoint/2010/main" val="33463215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p:cNvSpPr txBox="1"/>
          <p:nvPr/>
        </p:nvSpPr>
        <p:spPr>
          <a:xfrm>
            <a:off x="5207620" y="279032"/>
            <a:ext cx="6984380" cy="2374957"/>
          </a:xfrm>
          <a:prstGeom prst="rect">
            <a:avLst/>
          </a:prstGeom>
          <a:noFill/>
        </p:spPr>
        <p:txBody>
          <a:bodyPr wrap="square" rtlCol="0">
            <a:prstTxWarp prst="textArchUpPour">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E137CD"/>
                </a:solidFill>
                <a:effectLst/>
                <a:uLnTx/>
                <a:uFillTx/>
                <a:latin typeface="#9Slide05 Dancing Script" panose="03080800040507000D00" pitchFamily="66" charset="0"/>
                <a:ea typeface="+mn-ea"/>
                <a:cs typeface="+mn-cs"/>
              </a:rPr>
              <a:t>GIÁO DỤC,</a:t>
            </a:r>
            <a:r>
              <a:rPr kumimoji="0" lang="en-US" sz="2800" b="0" i="0" u="none" strike="noStrike" kern="1200" cap="none" spc="0" normalizeH="0" noProof="0" dirty="0" smtClean="0">
                <a:ln>
                  <a:noFill/>
                </a:ln>
                <a:solidFill>
                  <a:srgbClr val="E137CD"/>
                </a:solidFill>
                <a:effectLst/>
                <a:uLnTx/>
                <a:uFillTx/>
                <a:latin typeface="#9Slide05 Dancing Script" panose="03080800040507000D00" pitchFamily="66" charset="0"/>
                <a:ea typeface="+mn-ea"/>
                <a:cs typeface="+mn-cs"/>
              </a:rPr>
              <a:t> CỦNG CỐ DẶN DÒ</a:t>
            </a:r>
            <a:endParaRPr kumimoji="0" lang="en-US" sz="2800" b="0" i="0" u="none" strike="noStrike" kern="1200" cap="none" spc="0" normalizeH="0" baseline="0" noProof="0" dirty="0">
              <a:ln>
                <a:noFill/>
              </a:ln>
              <a:solidFill>
                <a:srgbClr val="E137CD"/>
              </a:solidFill>
              <a:effectLst/>
              <a:uLnTx/>
              <a:uFillTx/>
              <a:latin typeface="#9Slide05 Dancing Script" panose="03080800040507000D00" pitchFamily="66" charset="0"/>
              <a:ea typeface="+mn-ea"/>
              <a:cs typeface="+mn-cs"/>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49045" y="2552917"/>
            <a:ext cx="6958730" cy="4215873"/>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5449045" cy="6813395"/>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47502" y="1621484"/>
            <a:ext cx="4504615" cy="976748"/>
          </a:xfrm>
          <a:prstGeom prst="rect">
            <a:avLst/>
          </a:prstGeom>
        </p:spPr>
      </p:pic>
      <p:sp>
        <p:nvSpPr>
          <p:cNvPr id="4" name="TextBox 3"/>
          <p:cNvSpPr txBox="1"/>
          <p:nvPr/>
        </p:nvSpPr>
        <p:spPr>
          <a:xfrm>
            <a:off x="2884263" y="6614901"/>
            <a:ext cx="2564782" cy="307777"/>
          </a:xfrm>
          <a:prstGeom prst="rect">
            <a:avLst/>
          </a:prstGeom>
          <a:noFill/>
        </p:spPr>
        <p:txBody>
          <a:bodyPr wrap="square" rtlCol="0">
            <a:spAutoFit/>
          </a:bodyPr>
          <a:lstStyle/>
          <a:p>
            <a:r>
              <a:rPr lang="en-US" sz="1400" i="1" dirty="0" smtClean="0">
                <a:solidFill>
                  <a:srgbClr val="FF0000"/>
                </a:solidFill>
                <a:latin typeface="Times New Roman" panose="02020603050405020304" pitchFamily="18" charset="0"/>
                <a:cs typeface="Times New Roman" panose="02020603050405020304" pitchFamily="18" charset="0"/>
              </a:rPr>
              <a:t>Chú ý hỏi song mới nêu giáo dục</a:t>
            </a:r>
            <a:endParaRPr lang="en-US" sz="1400"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401277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6769953" y="0"/>
            <a:ext cx="2743199" cy="369332"/>
          </a:xfrm>
          <a:prstGeom prst="rect">
            <a:avLst/>
          </a:prstGeom>
          <a:noFill/>
        </p:spPr>
        <p:txBody>
          <a:bodyPr wrap="square" rtlCol="0">
            <a:spAutoFit/>
          </a:bodyPr>
          <a:lstStyle/>
          <a:p>
            <a:pPr defTabSz="685800">
              <a:defRPr/>
            </a:pPr>
            <a:r>
              <a:rPr lang="en-US" dirty="0">
                <a:solidFill>
                  <a:prstClr val="black"/>
                </a:solidFill>
                <a:latin typeface="Times New Roman" panose="02020603050405020304" pitchFamily="18" charset="0"/>
                <a:cs typeface="Times New Roman" panose="02020603050405020304" pitchFamily="18" charset="0"/>
              </a:rPr>
              <a:t>Chuẩn bị đồ dùng học tập</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468" y="83199"/>
            <a:ext cx="4627755" cy="2849572"/>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65664" y="783955"/>
            <a:ext cx="1104298" cy="1550572"/>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07543" y="-129864"/>
            <a:ext cx="2117570" cy="2117570"/>
          </a:xfrm>
          <a:prstGeom prst="rect">
            <a:avLst/>
          </a:prstGeom>
        </p:spPr>
      </p:pic>
    </p:spTree>
    <p:extLst>
      <p:ext uri="{BB962C8B-B14F-4D97-AF65-F5344CB8AC3E}">
        <p14:creationId xmlns:p14="http://schemas.microsoft.com/office/powerpoint/2010/main" val="6389230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Đàn T'rưng - http://vananhcorporation.vn/"/>
          <p:cNvPicPr/>
          <p:nvPr/>
        </p:nvPicPr>
        <p:blipFill>
          <a:blip r:embed="rId2">
            <a:extLst>
              <a:ext uri="{28A0092B-C50C-407E-A947-70E740481C1C}">
                <a14:useLocalDpi xmlns:a14="http://schemas.microsoft.com/office/drawing/2010/main" val="0"/>
              </a:ext>
            </a:extLst>
          </a:blip>
          <a:srcRect/>
          <a:stretch>
            <a:fillRect/>
          </a:stretch>
        </p:blipFill>
        <p:spPr bwMode="auto">
          <a:xfrm>
            <a:off x="264281" y="2240279"/>
            <a:ext cx="4792828" cy="3788971"/>
          </a:xfrm>
          <a:prstGeom prst="rect">
            <a:avLst/>
          </a:prstGeom>
          <a:noFill/>
          <a:ln>
            <a:noFill/>
          </a:ln>
        </p:spPr>
      </p:pic>
      <p:pic>
        <p:nvPicPr>
          <p:cNvPr id="27" name="Picture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339" y="1668781"/>
            <a:ext cx="2064150" cy="1848516"/>
          </a:xfrm>
          <a:prstGeom prst="rect">
            <a:avLst/>
          </a:prstGeom>
        </p:spPr>
      </p:pic>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8620" y="1668781"/>
            <a:ext cx="2064150" cy="1848516"/>
          </a:xfrm>
          <a:prstGeom prst="rect">
            <a:avLst/>
          </a:prstGeom>
        </p:spPr>
      </p:pic>
      <p:pic>
        <p:nvPicPr>
          <p:cNvPr id="30" name="Picture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17901" y="1636730"/>
            <a:ext cx="2064150" cy="1848516"/>
          </a:xfrm>
          <a:prstGeom prst="rect">
            <a:avLst/>
          </a:prstGeom>
        </p:spPr>
      </p:pic>
      <p:pic>
        <p:nvPicPr>
          <p:cNvPr id="31" name="Picture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339" y="3078481"/>
            <a:ext cx="2064150" cy="1848516"/>
          </a:xfrm>
          <a:prstGeom prst="rect">
            <a:avLst/>
          </a:prstGeom>
        </p:spPr>
      </p:pic>
      <p:pic>
        <p:nvPicPr>
          <p:cNvPr id="32" name="Picture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8620" y="3078481"/>
            <a:ext cx="2064150" cy="1848516"/>
          </a:xfrm>
          <a:prstGeom prst="rect">
            <a:avLst/>
          </a:prstGeom>
        </p:spPr>
      </p:pic>
      <p:pic>
        <p:nvPicPr>
          <p:cNvPr id="33" name="Picture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17901" y="3078481"/>
            <a:ext cx="2064150" cy="1848516"/>
          </a:xfrm>
          <a:prstGeom prst="rect">
            <a:avLst/>
          </a:prstGeom>
        </p:spPr>
      </p:pic>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8620" y="4488181"/>
            <a:ext cx="2064150" cy="1848516"/>
          </a:xfrm>
          <a:prstGeom prst="rect">
            <a:avLst/>
          </a:prstGeom>
        </p:spPr>
      </p:pic>
      <p:sp>
        <p:nvSpPr>
          <p:cNvPr id="20" name="Rectangle 19"/>
          <p:cNvSpPr/>
          <p:nvPr/>
        </p:nvSpPr>
        <p:spPr>
          <a:xfrm>
            <a:off x="169045" y="788015"/>
            <a:ext cx="3550587" cy="461665"/>
          </a:xfrm>
          <a:prstGeom prst="rect">
            <a:avLst/>
          </a:prstGeom>
        </p:spPr>
        <p:txBody>
          <a:bodyPr wrap="none">
            <a:spAutoFit/>
          </a:bodyPr>
          <a:lstStyle/>
          <a:p>
            <a:r>
              <a:rPr lang="en-US" sz="2400" b="1" dirty="0">
                <a:latin typeface="Times New Roman" panose="02020603050405020304" pitchFamily="18" charset="0"/>
                <a:ea typeface="Calibri" panose="020F0502020204030204" pitchFamily="34" charset="0"/>
              </a:rPr>
              <a:t>Trò chơi: Bức tranh bí ẩn</a:t>
            </a:r>
            <a:endParaRPr lang="en-US" sz="2400" dirty="0"/>
          </a:p>
        </p:txBody>
      </p:sp>
      <p:sp>
        <p:nvSpPr>
          <p:cNvPr id="38" name="Rectangle 37"/>
          <p:cNvSpPr/>
          <p:nvPr/>
        </p:nvSpPr>
        <p:spPr>
          <a:xfrm>
            <a:off x="4299105" y="168903"/>
            <a:ext cx="3436390" cy="461665"/>
          </a:xfrm>
          <a:prstGeom prst="rect">
            <a:avLst/>
          </a:prstGeom>
        </p:spPr>
        <p:txBody>
          <a:bodyPr wrap="none">
            <a:spAutoFit/>
          </a:bodyPr>
          <a:lstStyle/>
          <a:p>
            <a:r>
              <a:rPr lang="en-US" sz="2400" b="1" dirty="0" smtClean="0">
                <a:latin typeface="Times New Roman" panose="02020603050405020304" pitchFamily="18" charset="0"/>
                <a:ea typeface="Calibri" panose="020F0502020204030204" pitchFamily="34" charset="0"/>
              </a:rPr>
              <a:t>HOẠT ĐỘNG MỞ ĐẦU</a:t>
            </a:r>
            <a:endParaRPr lang="en-US" sz="2400" dirty="0"/>
          </a:p>
        </p:txBody>
      </p:sp>
      <p:sp>
        <p:nvSpPr>
          <p:cNvPr id="25" name="TextBox 24"/>
          <p:cNvSpPr txBox="1"/>
          <p:nvPr/>
        </p:nvSpPr>
        <p:spPr>
          <a:xfrm>
            <a:off x="7521917" y="930737"/>
            <a:ext cx="4670083" cy="461665"/>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Mở mảnh ghép và đoán tên nhạc cụ</a:t>
            </a:r>
            <a:endParaRPr lang="en-US" sz="2400" dirty="0">
              <a:latin typeface="Times New Roman" panose="02020603050405020304" pitchFamily="18" charset="0"/>
              <a:cs typeface="Times New Roman" panose="02020603050405020304" pitchFamily="18" charset="0"/>
            </a:endParaRPr>
          </a:p>
        </p:txBody>
      </p:sp>
      <p:pic>
        <p:nvPicPr>
          <p:cNvPr id="36" name="Picture 3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653668" y="1610762"/>
            <a:ext cx="6439270" cy="5247020"/>
          </a:xfrm>
          <a:prstGeom prst="rect">
            <a:avLst/>
          </a:prstGeom>
        </p:spPr>
      </p:pic>
      <p:sp>
        <p:nvSpPr>
          <p:cNvPr id="42" name="TextBox 41"/>
          <p:cNvSpPr txBox="1"/>
          <p:nvPr/>
        </p:nvSpPr>
        <p:spPr>
          <a:xfrm>
            <a:off x="7521916" y="2099323"/>
            <a:ext cx="1688991" cy="461665"/>
          </a:xfrm>
          <a:prstGeom prst="rect">
            <a:avLst/>
          </a:prstGeom>
          <a:noFill/>
        </p:spPr>
        <p:txBody>
          <a:bodyPr wrap="square" rtlCol="0">
            <a:spAutoFit/>
          </a:bodyPr>
          <a:lstStyle/>
          <a:p>
            <a:r>
              <a:rPr lang="en-US" sz="2400" b="1" i="1" dirty="0" smtClean="0">
                <a:solidFill>
                  <a:srgbClr val="FF0000"/>
                </a:solidFill>
                <a:latin typeface="Times New Roman" panose="02020603050405020304" pitchFamily="18" charset="0"/>
                <a:cs typeface="Times New Roman" panose="02020603050405020304" pitchFamily="18" charset="0"/>
              </a:rPr>
              <a:t>Đàn t’rưng</a:t>
            </a:r>
            <a:endParaRPr lang="en-US" sz="24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8836990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34"/>
                                        </p:tgtEl>
                                        <p:attrNameLst>
                                          <p:attrName>ppt_x</p:attrName>
                                        </p:attrNameLst>
                                      </p:cBhvr>
                                      <p:tavLst>
                                        <p:tav tm="0">
                                          <p:val>
                                            <p:strVal val="ppt_x"/>
                                          </p:val>
                                        </p:tav>
                                        <p:tav tm="100000">
                                          <p:val>
                                            <p:strVal val="ppt_x"/>
                                          </p:val>
                                        </p:tav>
                                      </p:tavLst>
                                    </p:anim>
                                    <p:anim calcmode="lin" valueType="num">
                                      <p:cBhvr additive="base">
                                        <p:cTn id="7" dur="500"/>
                                        <p:tgtEl>
                                          <p:spTgt spid="34"/>
                                        </p:tgtEl>
                                        <p:attrNameLst>
                                          <p:attrName>ppt_y</p:attrName>
                                        </p:attrNameLst>
                                      </p:cBhvr>
                                      <p:tavLst>
                                        <p:tav tm="0">
                                          <p:val>
                                            <p:strVal val="ppt_y"/>
                                          </p:val>
                                        </p:tav>
                                        <p:tav tm="100000">
                                          <p:val>
                                            <p:strVal val="1+ppt_h/2"/>
                                          </p:val>
                                        </p:tav>
                                      </p:tavLst>
                                    </p:anim>
                                    <p:set>
                                      <p:cBhvr>
                                        <p:cTn id="8" dur="1" fill="hold">
                                          <p:stCondLst>
                                            <p:cond delay="499"/>
                                          </p:stCondLst>
                                        </p:cTn>
                                        <p:tgtEl>
                                          <p:spTgt spid="3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1" fill="hold" nodeType="clickEffect">
                                  <p:stCondLst>
                                    <p:cond delay="0"/>
                                  </p:stCondLst>
                                  <p:childTnLst>
                                    <p:anim calcmode="lin" valueType="num">
                                      <p:cBhvr additive="base">
                                        <p:cTn id="12" dur="500"/>
                                        <p:tgtEl>
                                          <p:spTgt spid="29"/>
                                        </p:tgtEl>
                                        <p:attrNameLst>
                                          <p:attrName>ppt_x</p:attrName>
                                        </p:attrNameLst>
                                      </p:cBhvr>
                                      <p:tavLst>
                                        <p:tav tm="0">
                                          <p:val>
                                            <p:strVal val="ppt_x"/>
                                          </p:val>
                                        </p:tav>
                                        <p:tav tm="100000">
                                          <p:val>
                                            <p:strVal val="ppt_x"/>
                                          </p:val>
                                        </p:tav>
                                      </p:tavLst>
                                    </p:anim>
                                    <p:anim calcmode="lin" valueType="num">
                                      <p:cBhvr additive="base">
                                        <p:cTn id="13" dur="500"/>
                                        <p:tgtEl>
                                          <p:spTgt spid="29"/>
                                        </p:tgtEl>
                                        <p:attrNameLst>
                                          <p:attrName>ppt_y</p:attrName>
                                        </p:attrNameLst>
                                      </p:cBhvr>
                                      <p:tavLst>
                                        <p:tav tm="0">
                                          <p:val>
                                            <p:strVal val="ppt_y"/>
                                          </p:val>
                                        </p:tav>
                                        <p:tav tm="100000">
                                          <p:val>
                                            <p:strVal val="0-ppt_h/2"/>
                                          </p:val>
                                        </p:tav>
                                      </p:tavLst>
                                    </p:anim>
                                    <p:set>
                                      <p:cBhvr>
                                        <p:cTn id="14" dur="1" fill="hold">
                                          <p:stCondLst>
                                            <p:cond delay="499"/>
                                          </p:stCondLst>
                                        </p:cTn>
                                        <p:tgtEl>
                                          <p:spTgt spid="2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2" fill="hold" nodeType="clickEffect">
                                  <p:stCondLst>
                                    <p:cond delay="0"/>
                                  </p:stCondLst>
                                  <p:childTnLst>
                                    <p:anim calcmode="lin" valueType="num">
                                      <p:cBhvr additive="base">
                                        <p:cTn id="18" dur="500"/>
                                        <p:tgtEl>
                                          <p:spTgt spid="30"/>
                                        </p:tgtEl>
                                        <p:attrNameLst>
                                          <p:attrName>ppt_x</p:attrName>
                                        </p:attrNameLst>
                                      </p:cBhvr>
                                      <p:tavLst>
                                        <p:tav tm="0">
                                          <p:val>
                                            <p:strVal val="ppt_x"/>
                                          </p:val>
                                        </p:tav>
                                        <p:tav tm="100000">
                                          <p:val>
                                            <p:strVal val="1+ppt_w/2"/>
                                          </p:val>
                                        </p:tav>
                                      </p:tavLst>
                                    </p:anim>
                                    <p:anim calcmode="lin" valueType="num">
                                      <p:cBhvr additive="base">
                                        <p:cTn id="19" dur="500"/>
                                        <p:tgtEl>
                                          <p:spTgt spid="30"/>
                                        </p:tgtEl>
                                        <p:attrNameLst>
                                          <p:attrName>ppt_y</p:attrName>
                                        </p:attrNameLst>
                                      </p:cBhvr>
                                      <p:tavLst>
                                        <p:tav tm="0">
                                          <p:val>
                                            <p:strVal val="ppt_y"/>
                                          </p:val>
                                        </p:tav>
                                        <p:tav tm="100000">
                                          <p:val>
                                            <p:strVal val="ppt_y"/>
                                          </p:val>
                                        </p:tav>
                                      </p:tavLst>
                                    </p:anim>
                                    <p:set>
                                      <p:cBhvr>
                                        <p:cTn id="20" dur="1" fill="hold">
                                          <p:stCondLst>
                                            <p:cond delay="499"/>
                                          </p:stCondLst>
                                        </p:cTn>
                                        <p:tgtEl>
                                          <p:spTgt spid="30"/>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8" fill="hold" nodeType="clickEffect">
                                  <p:stCondLst>
                                    <p:cond delay="0"/>
                                  </p:stCondLst>
                                  <p:childTnLst>
                                    <p:anim calcmode="lin" valueType="num">
                                      <p:cBhvr additive="base">
                                        <p:cTn id="24" dur="500"/>
                                        <p:tgtEl>
                                          <p:spTgt spid="27"/>
                                        </p:tgtEl>
                                        <p:attrNameLst>
                                          <p:attrName>ppt_x</p:attrName>
                                        </p:attrNameLst>
                                      </p:cBhvr>
                                      <p:tavLst>
                                        <p:tav tm="0">
                                          <p:val>
                                            <p:strVal val="ppt_x"/>
                                          </p:val>
                                        </p:tav>
                                        <p:tav tm="100000">
                                          <p:val>
                                            <p:strVal val="0-ppt_w/2"/>
                                          </p:val>
                                        </p:tav>
                                      </p:tavLst>
                                    </p:anim>
                                    <p:anim calcmode="lin" valueType="num">
                                      <p:cBhvr additive="base">
                                        <p:cTn id="25" dur="500"/>
                                        <p:tgtEl>
                                          <p:spTgt spid="27"/>
                                        </p:tgtEl>
                                        <p:attrNameLst>
                                          <p:attrName>ppt_y</p:attrName>
                                        </p:attrNameLst>
                                      </p:cBhvr>
                                      <p:tavLst>
                                        <p:tav tm="0">
                                          <p:val>
                                            <p:strVal val="ppt_y"/>
                                          </p:val>
                                        </p:tav>
                                        <p:tav tm="100000">
                                          <p:val>
                                            <p:strVal val="ppt_y"/>
                                          </p:val>
                                        </p:tav>
                                      </p:tavLst>
                                    </p:anim>
                                    <p:set>
                                      <p:cBhvr>
                                        <p:cTn id="26" dur="1" fill="hold">
                                          <p:stCondLst>
                                            <p:cond delay="499"/>
                                          </p:stCondLst>
                                        </p:cTn>
                                        <p:tgtEl>
                                          <p:spTgt spid="2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32"/>
                                        </p:tgtEl>
                                        <p:attrNameLst>
                                          <p:attrName>ppt_x</p:attrName>
                                        </p:attrNameLst>
                                      </p:cBhvr>
                                      <p:tavLst>
                                        <p:tav tm="0">
                                          <p:val>
                                            <p:strVal val="ppt_x"/>
                                          </p:val>
                                        </p:tav>
                                        <p:tav tm="100000">
                                          <p:val>
                                            <p:strVal val="ppt_x"/>
                                          </p:val>
                                        </p:tav>
                                      </p:tavLst>
                                    </p:anim>
                                    <p:anim calcmode="lin" valueType="num">
                                      <p:cBhvr additive="base">
                                        <p:cTn id="31" dur="500"/>
                                        <p:tgtEl>
                                          <p:spTgt spid="32"/>
                                        </p:tgtEl>
                                        <p:attrNameLst>
                                          <p:attrName>ppt_y</p:attrName>
                                        </p:attrNameLst>
                                      </p:cBhvr>
                                      <p:tavLst>
                                        <p:tav tm="0">
                                          <p:val>
                                            <p:strVal val="ppt_y"/>
                                          </p:val>
                                        </p:tav>
                                        <p:tav tm="100000">
                                          <p:val>
                                            <p:strVal val="1+ppt_h/2"/>
                                          </p:val>
                                        </p:tav>
                                      </p:tavLst>
                                    </p:anim>
                                    <p:set>
                                      <p:cBhvr>
                                        <p:cTn id="32" dur="1" fill="hold">
                                          <p:stCondLst>
                                            <p:cond delay="499"/>
                                          </p:stCondLst>
                                        </p:cTn>
                                        <p:tgtEl>
                                          <p:spTgt spid="3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xit" presetSubtype="8" fill="hold" nodeType="clickEffect">
                                  <p:stCondLst>
                                    <p:cond delay="0"/>
                                  </p:stCondLst>
                                  <p:childTnLst>
                                    <p:anim calcmode="lin" valueType="num">
                                      <p:cBhvr additive="base">
                                        <p:cTn id="36" dur="500"/>
                                        <p:tgtEl>
                                          <p:spTgt spid="31"/>
                                        </p:tgtEl>
                                        <p:attrNameLst>
                                          <p:attrName>ppt_x</p:attrName>
                                        </p:attrNameLst>
                                      </p:cBhvr>
                                      <p:tavLst>
                                        <p:tav tm="0">
                                          <p:val>
                                            <p:strVal val="ppt_x"/>
                                          </p:val>
                                        </p:tav>
                                        <p:tav tm="100000">
                                          <p:val>
                                            <p:strVal val="0-ppt_w/2"/>
                                          </p:val>
                                        </p:tav>
                                      </p:tavLst>
                                    </p:anim>
                                    <p:anim calcmode="lin" valueType="num">
                                      <p:cBhvr additive="base">
                                        <p:cTn id="37" dur="500"/>
                                        <p:tgtEl>
                                          <p:spTgt spid="31"/>
                                        </p:tgtEl>
                                        <p:attrNameLst>
                                          <p:attrName>ppt_y</p:attrName>
                                        </p:attrNameLst>
                                      </p:cBhvr>
                                      <p:tavLst>
                                        <p:tav tm="0">
                                          <p:val>
                                            <p:strVal val="ppt_y"/>
                                          </p:val>
                                        </p:tav>
                                        <p:tav tm="100000">
                                          <p:val>
                                            <p:strVal val="ppt_y"/>
                                          </p:val>
                                        </p:tav>
                                      </p:tavLst>
                                    </p:anim>
                                    <p:set>
                                      <p:cBhvr>
                                        <p:cTn id="38" dur="1" fill="hold">
                                          <p:stCondLst>
                                            <p:cond delay="499"/>
                                          </p:stCondLst>
                                        </p:cTn>
                                        <p:tgtEl>
                                          <p:spTgt spid="3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 presetClass="exit" presetSubtype="2" fill="hold" nodeType="clickEffect">
                                  <p:stCondLst>
                                    <p:cond delay="0"/>
                                  </p:stCondLst>
                                  <p:childTnLst>
                                    <p:anim calcmode="lin" valueType="num">
                                      <p:cBhvr additive="base">
                                        <p:cTn id="42" dur="500"/>
                                        <p:tgtEl>
                                          <p:spTgt spid="33"/>
                                        </p:tgtEl>
                                        <p:attrNameLst>
                                          <p:attrName>ppt_x</p:attrName>
                                        </p:attrNameLst>
                                      </p:cBhvr>
                                      <p:tavLst>
                                        <p:tav tm="0">
                                          <p:val>
                                            <p:strVal val="ppt_x"/>
                                          </p:val>
                                        </p:tav>
                                        <p:tav tm="100000">
                                          <p:val>
                                            <p:strVal val="1+ppt_w/2"/>
                                          </p:val>
                                        </p:tav>
                                      </p:tavLst>
                                    </p:anim>
                                    <p:anim calcmode="lin" valueType="num">
                                      <p:cBhvr additive="base">
                                        <p:cTn id="43" dur="500"/>
                                        <p:tgtEl>
                                          <p:spTgt spid="33"/>
                                        </p:tgtEl>
                                        <p:attrNameLst>
                                          <p:attrName>ppt_y</p:attrName>
                                        </p:attrNameLst>
                                      </p:cBhvr>
                                      <p:tavLst>
                                        <p:tav tm="0">
                                          <p:val>
                                            <p:strVal val="ppt_y"/>
                                          </p:val>
                                        </p:tav>
                                        <p:tav tm="100000">
                                          <p:val>
                                            <p:strVal val="ppt_y"/>
                                          </p:val>
                                        </p:tav>
                                      </p:tavLst>
                                    </p:anim>
                                    <p:set>
                                      <p:cBhvr>
                                        <p:cTn id="44" dur="1" fill="hold">
                                          <p:stCondLst>
                                            <p:cond delay="499"/>
                                          </p:stCondLst>
                                        </p:cTn>
                                        <p:tgtEl>
                                          <p:spTgt spid="33"/>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2"/>
                                        </p:tgtEl>
                                        <p:attrNameLst>
                                          <p:attrName>style.visibility</p:attrName>
                                        </p:attrNameLst>
                                      </p:cBhvr>
                                      <p:to>
                                        <p:strVal val="visible"/>
                                      </p:to>
                                    </p:set>
                                    <p:anim calcmode="lin" valueType="num">
                                      <p:cBhvr additive="base">
                                        <p:cTn id="49" dur="500" fill="hold"/>
                                        <p:tgtEl>
                                          <p:spTgt spid="42"/>
                                        </p:tgtEl>
                                        <p:attrNameLst>
                                          <p:attrName>ppt_x</p:attrName>
                                        </p:attrNameLst>
                                      </p:cBhvr>
                                      <p:tavLst>
                                        <p:tav tm="0">
                                          <p:val>
                                            <p:strVal val="#ppt_x"/>
                                          </p:val>
                                        </p:tav>
                                        <p:tav tm="100000">
                                          <p:val>
                                            <p:strVal val="#ppt_x"/>
                                          </p:val>
                                        </p:tav>
                                      </p:tavLst>
                                    </p:anim>
                                    <p:anim calcmode="lin" valueType="num">
                                      <p:cBhvr additive="base">
                                        <p:cTn id="50"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09517" y="76989"/>
            <a:ext cx="5196258" cy="6851562"/>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7009518" cy="6857999"/>
          </a:xfrm>
          <a:prstGeom prst="rect">
            <a:avLst/>
          </a:prstGeom>
        </p:spPr>
      </p:pic>
      <p:sp>
        <p:nvSpPr>
          <p:cNvPr id="13" name="Rectangle 12"/>
          <p:cNvSpPr/>
          <p:nvPr/>
        </p:nvSpPr>
        <p:spPr>
          <a:xfrm>
            <a:off x="7519004" y="731366"/>
            <a:ext cx="1274708" cy="491481"/>
          </a:xfrm>
          <a:prstGeom prst="rect">
            <a:avLst/>
          </a:prstGeom>
        </p:spPr>
        <p:txBody>
          <a:bodyPr wrap="none">
            <a:spAutoFit/>
          </a:bodyPr>
          <a:lstStyle/>
          <a:p>
            <a:pPr algn="ctr" defTabSz="685800">
              <a:lnSpc>
                <a:spcPct val="115000"/>
              </a:lnSpc>
              <a:defRPr/>
            </a:pPr>
            <a:r>
              <a:rPr lang="en-US" sz="2400" b="1" dirty="0" smtClean="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rPr>
              <a:t>TIẾT 15 </a:t>
            </a:r>
            <a:endParaRPr lang="en-US" sz="2400" b="1" dirty="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endParaRPr>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44027" y="206151"/>
            <a:ext cx="424661" cy="359639"/>
          </a:xfrm>
          <a:prstGeom prst="rect">
            <a:avLst/>
          </a:prstGeom>
        </p:spPr>
      </p:pic>
      <p:sp>
        <p:nvSpPr>
          <p:cNvPr id="15" name="Rectangle 14"/>
          <p:cNvSpPr/>
          <p:nvPr/>
        </p:nvSpPr>
        <p:spPr>
          <a:xfrm>
            <a:off x="8245745" y="1573011"/>
            <a:ext cx="2743059" cy="517065"/>
          </a:xfrm>
          <a:prstGeom prst="rect">
            <a:avLst/>
          </a:prstGeom>
        </p:spPr>
        <p:txBody>
          <a:bodyPr wrap="none">
            <a:spAutoFit/>
          </a:bodyPr>
          <a:lstStyle/>
          <a:p>
            <a:pPr algn="ctr" defTabSz="685800">
              <a:lnSpc>
                <a:spcPct val="115000"/>
              </a:lnSpc>
              <a:defRPr/>
            </a:pPr>
            <a:r>
              <a:rPr lang="en-US" sz="2400" b="1" dirty="0" smtClean="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rPr>
              <a:t>SUỐI ĐÀN T’RƯNG</a:t>
            </a:r>
            <a:endParaRPr lang="en-US" sz="2400" b="1" dirty="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endParaRPr>
          </a:p>
        </p:txBody>
      </p:sp>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45320" y="1364933"/>
            <a:ext cx="2098707" cy="933219"/>
          </a:xfrm>
          <a:prstGeom prst="rect">
            <a:avLst/>
          </a:prstGeom>
        </p:spPr>
      </p:pic>
      <p:sp>
        <p:nvSpPr>
          <p:cNvPr id="17" name="Rectangle 16"/>
          <p:cNvSpPr/>
          <p:nvPr/>
        </p:nvSpPr>
        <p:spPr>
          <a:xfrm>
            <a:off x="8159939" y="2691219"/>
            <a:ext cx="3321743" cy="517065"/>
          </a:xfrm>
          <a:prstGeom prst="rect">
            <a:avLst/>
          </a:prstGeom>
        </p:spPr>
        <p:txBody>
          <a:bodyPr wrap="none">
            <a:spAutoFit/>
          </a:bodyPr>
          <a:lstStyle/>
          <a:p>
            <a:pPr algn="ctr" defTabSz="685800">
              <a:lnSpc>
                <a:spcPct val="115000"/>
              </a:lnSpc>
              <a:defRPr/>
            </a:pPr>
            <a:r>
              <a:rPr lang="en-US" sz="2400" b="1" dirty="0" smtClean="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rPr>
              <a:t> NHỮNG KHÚC HÁT RU</a:t>
            </a:r>
            <a:endParaRPr lang="en-US" sz="2400" b="1" dirty="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endParaRPr>
          </a:p>
        </p:txBody>
      </p:sp>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530" y="0"/>
            <a:ext cx="3610984" cy="1154527"/>
          </a:xfrm>
          <a:prstGeom prst="rect">
            <a:avLst/>
          </a:prstGeom>
        </p:spPr>
      </p:pic>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90788" y="2475592"/>
            <a:ext cx="3459487" cy="1027178"/>
          </a:xfrm>
          <a:prstGeom prst="rect">
            <a:avLst/>
          </a:prstGeom>
        </p:spPr>
      </p:pic>
      <p:pic>
        <p:nvPicPr>
          <p:cNvPr id="11" name="Picture 10" descr="C"/>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7806" y="6218827"/>
            <a:ext cx="510579" cy="490965"/>
          </a:xfrm>
          <a:prstGeom prst="rect">
            <a:avLst/>
          </a:prstGeom>
          <a:noFill/>
          <a:ln>
            <a:noFill/>
          </a:ln>
        </p:spPr>
      </p:pic>
    </p:spTree>
    <p:extLst>
      <p:ext uri="{BB962C8B-B14F-4D97-AF65-F5344CB8AC3E}">
        <p14:creationId xmlns:p14="http://schemas.microsoft.com/office/powerpoint/2010/main" val="2143791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1000" fill="hold"/>
                                        <p:tgtEl>
                                          <p:spTgt spid="15"/>
                                        </p:tgtEl>
                                        <p:attrNameLst>
                                          <p:attrName>ppt_w</p:attrName>
                                        </p:attrNameLst>
                                      </p:cBhvr>
                                      <p:tavLst>
                                        <p:tav tm="0">
                                          <p:val>
                                            <p:fltVal val="0"/>
                                          </p:val>
                                        </p:tav>
                                        <p:tav tm="100000">
                                          <p:val>
                                            <p:strVal val="#ppt_w"/>
                                          </p:val>
                                        </p:tav>
                                      </p:tavLst>
                                    </p:anim>
                                    <p:anim calcmode="lin" valueType="num">
                                      <p:cBhvr>
                                        <p:cTn id="14" dur="1000" fill="hold"/>
                                        <p:tgtEl>
                                          <p:spTgt spid="15"/>
                                        </p:tgtEl>
                                        <p:attrNameLst>
                                          <p:attrName>ppt_h</p:attrName>
                                        </p:attrNameLst>
                                      </p:cBhvr>
                                      <p:tavLst>
                                        <p:tav tm="0">
                                          <p:val>
                                            <p:fltVal val="0"/>
                                          </p:val>
                                        </p:tav>
                                        <p:tav tm="100000">
                                          <p:val>
                                            <p:strVal val="#ppt_h"/>
                                          </p:val>
                                        </p:tav>
                                      </p:tavLst>
                                    </p:anim>
                                    <p:anim calcmode="lin" valueType="num">
                                      <p:cBhvr>
                                        <p:cTn id="15" dur="1000" fill="hold"/>
                                        <p:tgtEl>
                                          <p:spTgt spid="15"/>
                                        </p:tgtEl>
                                        <p:attrNameLst>
                                          <p:attrName>style.rotation</p:attrName>
                                        </p:attrNameLst>
                                      </p:cBhvr>
                                      <p:tavLst>
                                        <p:tav tm="0">
                                          <p:val>
                                            <p:fltVal val="90"/>
                                          </p:val>
                                        </p:tav>
                                        <p:tav tm="100000">
                                          <p:val>
                                            <p:fltVal val="0"/>
                                          </p:val>
                                        </p:tav>
                                      </p:tavLst>
                                    </p:anim>
                                    <p:animEffect transition="in" filter="fade">
                                      <p:cBhvr>
                                        <p:cTn id="16" dur="1000"/>
                                        <p:tgtEl>
                                          <p:spTgt spid="15"/>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1000" fill="hold"/>
                                        <p:tgtEl>
                                          <p:spTgt spid="17"/>
                                        </p:tgtEl>
                                        <p:attrNameLst>
                                          <p:attrName>ppt_w</p:attrName>
                                        </p:attrNameLst>
                                      </p:cBhvr>
                                      <p:tavLst>
                                        <p:tav tm="0">
                                          <p:val>
                                            <p:fltVal val="0"/>
                                          </p:val>
                                        </p:tav>
                                        <p:tav tm="100000">
                                          <p:val>
                                            <p:strVal val="#ppt_w"/>
                                          </p:val>
                                        </p:tav>
                                      </p:tavLst>
                                    </p:anim>
                                    <p:anim calcmode="lin" valueType="num">
                                      <p:cBhvr>
                                        <p:cTn id="20" dur="1000" fill="hold"/>
                                        <p:tgtEl>
                                          <p:spTgt spid="17"/>
                                        </p:tgtEl>
                                        <p:attrNameLst>
                                          <p:attrName>ppt_h</p:attrName>
                                        </p:attrNameLst>
                                      </p:cBhvr>
                                      <p:tavLst>
                                        <p:tav tm="0">
                                          <p:val>
                                            <p:fltVal val="0"/>
                                          </p:val>
                                        </p:tav>
                                        <p:tav tm="100000">
                                          <p:val>
                                            <p:strVal val="#ppt_h"/>
                                          </p:val>
                                        </p:tav>
                                      </p:tavLst>
                                    </p:anim>
                                    <p:anim calcmode="lin" valueType="num">
                                      <p:cBhvr>
                                        <p:cTn id="21" dur="1000" fill="hold"/>
                                        <p:tgtEl>
                                          <p:spTgt spid="17"/>
                                        </p:tgtEl>
                                        <p:attrNameLst>
                                          <p:attrName>style.rotation</p:attrName>
                                        </p:attrNameLst>
                                      </p:cBhvr>
                                      <p:tavLst>
                                        <p:tav tm="0">
                                          <p:val>
                                            <p:fltVal val="90"/>
                                          </p:val>
                                        </p:tav>
                                        <p:tav tm="100000">
                                          <p:val>
                                            <p:fltVal val="0"/>
                                          </p:val>
                                        </p:tav>
                                      </p:tavLst>
                                    </p:anim>
                                    <p:animEffect transition="in" filter="fade">
                                      <p:cBhvr>
                                        <p:cTn id="22"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14" name="Rectangle 13"/>
          <p:cNvSpPr/>
          <p:nvPr/>
        </p:nvSpPr>
        <p:spPr>
          <a:xfrm>
            <a:off x="5536592" y="645204"/>
            <a:ext cx="1787669" cy="400110"/>
          </a:xfrm>
          <a:prstGeom prst="rect">
            <a:avLst/>
          </a:prstGeom>
        </p:spPr>
        <p:txBody>
          <a:bodyPr wrap="none">
            <a:spAutoFit/>
          </a:bodyPr>
          <a:lstStyle/>
          <a:p>
            <a:r>
              <a:rPr lang="en-US" sz="2000" dirty="0">
                <a:solidFill>
                  <a:srgbClr val="242021"/>
                </a:solidFill>
                <a:latin typeface="Times New Roman" panose="02020603050405020304" pitchFamily="18" charset="0"/>
                <a:ea typeface="Calibri" panose="020F0502020204030204" pitchFamily="34" charset="0"/>
              </a:rPr>
              <a:t>HS </a:t>
            </a:r>
            <a:r>
              <a:rPr lang="en-US" sz="2000" dirty="0" smtClean="0">
                <a:solidFill>
                  <a:srgbClr val="242021"/>
                </a:solidFill>
                <a:latin typeface="Times New Roman" panose="02020603050405020304" pitchFamily="18" charset="0"/>
                <a:ea typeface="Calibri" panose="020F0502020204030204" pitchFamily="34" charset="0"/>
              </a:rPr>
              <a:t>đọc </a:t>
            </a:r>
            <a:r>
              <a:rPr lang="en-US" sz="2000" dirty="0">
                <a:solidFill>
                  <a:srgbClr val="242021"/>
                </a:solidFill>
                <a:latin typeface="Times New Roman" panose="02020603050405020304" pitchFamily="18" charset="0"/>
                <a:ea typeface="Calibri" panose="020F0502020204030204" pitchFamily="34" charset="0"/>
              </a:rPr>
              <a:t>lời </a:t>
            </a:r>
            <a:r>
              <a:rPr lang="en-US" sz="2000" dirty="0" smtClean="0">
                <a:solidFill>
                  <a:srgbClr val="242021"/>
                </a:solidFill>
                <a:latin typeface="Times New Roman" panose="02020603050405020304" pitchFamily="18" charset="0"/>
                <a:ea typeface="Calibri" panose="020F0502020204030204" pitchFamily="34" charset="0"/>
              </a:rPr>
              <a:t>dẫn </a:t>
            </a:r>
            <a:endParaRPr lang="en-US" sz="2800" dirty="0"/>
          </a:p>
        </p:txBody>
      </p:sp>
      <p:sp>
        <p:nvSpPr>
          <p:cNvPr id="15" name="Rectangle 14"/>
          <p:cNvSpPr/>
          <p:nvPr/>
        </p:nvSpPr>
        <p:spPr>
          <a:xfrm>
            <a:off x="5058898" y="0"/>
            <a:ext cx="2743059" cy="517065"/>
          </a:xfrm>
          <a:prstGeom prst="rect">
            <a:avLst/>
          </a:prstGeom>
        </p:spPr>
        <p:txBody>
          <a:bodyPr wrap="none">
            <a:spAutoFit/>
          </a:bodyPr>
          <a:lstStyle/>
          <a:p>
            <a:pPr algn="ctr" defTabSz="685800">
              <a:lnSpc>
                <a:spcPct val="115000"/>
              </a:lnSpc>
              <a:defRPr/>
            </a:pPr>
            <a:r>
              <a:rPr lang="en-US" sz="2400" b="1" dirty="0" smtClean="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rPr>
              <a:t>SUỐI ĐÀN T’RƯNG</a:t>
            </a:r>
            <a:endParaRPr lang="en-US" sz="2400" b="1" dirty="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9626" y="0"/>
            <a:ext cx="2098707" cy="933219"/>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5122" y="2688961"/>
            <a:ext cx="2873337" cy="4314218"/>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19092" y="1758006"/>
            <a:ext cx="7594631" cy="1721450"/>
          </a:xfrm>
          <a:prstGeom prst="rect">
            <a:avLst/>
          </a:prstGeom>
        </p:spPr>
      </p:pic>
      <p:sp>
        <p:nvSpPr>
          <p:cNvPr id="19" name="Rectangle 18"/>
          <p:cNvSpPr/>
          <p:nvPr/>
        </p:nvSpPr>
        <p:spPr>
          <a:xfrm>
            <a:off x="7640455" y="3685770"/>
            <a:ext cx="1826334" cy="400110"/>
          </a:xfrm>
          <a:prstGeom prst="rect">
            <a:avLst/>
          </a:prstGeom>
        </p:spPr>
        <p:txBody>
          <a:bodyPr wrap="none">
            <a:spAutoFit/>
          </a:bodyPr>
          <a:lstStyle/>
          <a:p>
            <a:r>
              <a:rPr lang="en-US" sz="2000" dirty="0" smtClean="0">
                <a:solidFill>
                  <a:srgbClr val="242021"/>
                </a:solidFill>
                <a:latin typeface="Times New Roman" panose="02020603050405020304" pitchFamily="18" charset="0"/>
                <a:ea typeface="Calibri" panose="020F0502020204030204" pitchFamily="34" charset="0"/>
              </a:rPr>
              <a:t>GV đọc </a:t>
            </a:r>
            <a:r>
              <a:rPr lang="en-US" sz="2000" dirty="0">
                <a:solidFill>
                  <a:srgbClr val="242021"/>
                </a:solidFill>
                <a:latin typeface="Times New Roman" panose="02020603050405020304" pitchFamily="18" charset="0"/>
                <a:ea typeface="Calibri" panose="020F0502020204030204" pitchFamily="34" charset="0"/>
              </a:rPr>
              <a:t>lời </a:t>
            </a:r>
            <a:r>
              <a:rPr lang="en-US" sz="2000" dirty="0" smtClean="0">
                <a:solidFill>
                  <a:srgbClr val="242021"/>
                </a:solidFill>
                <a:latin typeface="Times New Roman" panose="02020603050405020304" pitchFamily="18" charset="0"/>
                <a:ea typeface="Calibri" panose="020F0502020204030204" pitchFamily="34" charset="0"/>
              </a:rPr>
              <a:t>dẫn </a:t>
            </a:r>
            <a:endParaRPr lang="en-US" sz="2800" dirty="0"/>
          </a:p>
        </p:txBody>
      </p:sp>
    </p:spTree>
    <p:extLst>
      <p:ext uri="{BB962C8B-B14F-4D97-AF65-F5344CB8AC3E}">
        <p14:creationId xmlns:p14="http://schemas.microsoft.com/office/powerpoint/2010/main" val="4277229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122" y="2688961"/>
            <a:ext cx="2873337" cy="4314218"/>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54815" y="795575"/>
            <a:ext cx="6040596" cy="1423518"/>
          </a:xfrm>
          <a:prstGeom prst="rect">
            <a:avLst/>
          </a:prstGeom>
        </p:spPr>
      </p:pic>
    </p:spTree>
    <p:extLst>
      <p:ext uri="{BB962C8B-B14F-4D97-AF65-F5344CB8AC3E}">
        <p14:creationId xmlns:p14="http://schemas.microsoft.com/office/powerpoint/2010/main" val="392666092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5742" y="2196790"/>
            <a:ext cx="5196258" cy="4661210"/>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352907"/>
            <a:ext cx="7009518" cy="4505092"/>
          </a:xfrm>
          <a:prstGeom prst="rect">
            <a:avLst/>
          </a:prstGeom>
        </p:spPr>
      </p:pic>
      <p:sp>
        <p:nvSpPr>
          <p:cNvPr id="4" name="Rectangle 3"/>
          <p:cNvSpPr/>
          <p:nvPr/>
        </p:nvSpPr>
        <p:spPr>
          <a:xfrm>
            <a:off x="200722" y="935390"/>
            <a:ext cx="11991278" cy="1685077"/>
          </a:xfrm>
          <a:prstGeom prst="rect">
            <a:avLst/>
          </a:prstGeom>
        </p:spPr>
        <p:txBody>
          <a:bodyPr wrap="square">
            <a:spAutoFit/>
          </a:bodyPr>
          <a:lstStyle/>
          <a:p>
            <a:pPr algn="just">
              <a:lnSpc>
                <a:spcPct val="115000"/>
              </a:lnSpc>
              <a:spcAft>
                <a:spcPts val="800"/>
              </a:spcAft>
            </a:pPr>
            <a:r>
              <a:rPr lang="pt-BR"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pt-BR"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Giới </a:t>
            </a:r>
            <a:r>
              <a:rPr lang="pt-BR"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thiệu: </a:t>
            </a:r>
            <a:r>
              <a:rPr lang="pt-BR"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Hát ru còn được gọi là ru con hoặc ru em, là tiếng hát của những người thân trong gia đình dùng để ru em/ con/ cháu. Đây là một lối hát theo tập quán truyền thống và rất phổ biến ở các vùng, miền trên cả nước. Tuy mỗi vùng, mỗi dân tộc đều có điệu hát ru được gọi bằng những tên khác nhau và nét nhạc cũng mang màu sắc riêng, nhưng có những điểm chung như: êm dịu, du dương, trìu mến, lời ca giàu hình tượng,... Phần lớn ca từ trong bài hát ru con lấy từ ca dao, đồng dao, hay trích từ các loại thơ/ hò dân gian được truyền miệng qua các thế hệ.</a:t>
            </a:r>
            <a:endParaRPr lang="en-US"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0" name="Rectangle 19"/>
          <p:cNvSpPr/>
          <p:nvPr/>
        </p:nvSpPr>
        <p:spPr>
          <a:xfrm>
            <a:off x="3673999" y="24159"/>
            <a:ext cx="3321743" cy="517065"/>
          </a:xfrm>
          <a:prstGeom prst="rect">
            <a:avLst/>
          </a:prstGeom>
        </p:spPr>
        <p:txBody>
          <a:bodyPr wrap="none">
            <a:spAutoFit/>
          </a:bodyPr>
          <a:lstStyle/>
          <a:p>
            <a:pPr algn="ctr" defTabSz="685800">
              <a:lnSpc>
                <a:spcPct val="115000"/>
              </a:lnSpc>
              <a:defRPr/>
            </a:pPr>
            <a:r>
              <a:rPr lang="en-US" sz="2400" b="1" dirty="0" smtClean="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rPr>
              <a:t> NHỮNG KHÚC HÁT RU</a:t>
            </a:r>
            <a:endParaRPr lang="en-US" sz="2400" b="1" dirty="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endParaRPr>
          </a:p>
        </p:txBody>
      </p:sp>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788" y="23643"/>
            <a:ext cx="3459487" cy="1027178"/>
          </a:xfrm>
          <a:prstGeom prst="rect">
            <a:avLst/>
          </a:prstGeom>
        </p:spPr>
      </p:pic>
      <p:sp>
        <p:nvSpPr>
          <p:cNvPr id="5" name="Rectangle 4"/>
          <p:cNvSpPr/>
          <p:nvPr/>
        </p:nvSpPr>
        <p:spPr>
          <a:xfrm>
            <a:off x="3044285" y="4037984"/>
            <a:ext cx="9147715" cy="410882"/>
          </a:xfrm>
          <a:prstGeom prst="rect">
            <a:avLst/>
          </a:prstGeom>
        </p:spPr>
        <p:txBody>
          <a:bodyPr wrap="square">
            <a:spAutoFit/>
          </a:bodyPr>
          <a:lstStyle/>
          <a:p>
            <a:pPr algn="just">
              <a:lnSpc>
                <a:spcPct val="115000"/>
              </a:lnSpc>
              <a:spcAft>
                <a:spcPts val="800"/>
              </a:spcAft>
            </a:pPr>
            <a:r>
              <a:rPr lang="pt-BR" i="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Hát </a:t>
            </a:r>
            <a:r>
              <a:rPr lang="pt-BR"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một câu hát ru sau đó hỏi Các em có biết hoặc được nghe câu hát nào sau đây không?</a:t>
            </a:r>
            <a:endParaRPr lang="en-US"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5334870" y="3414151"/>
            <a:ext cx="6195350" cy="410882"/>
          </a:xfrm>
          <a:prstGeom prst="rect">
            <a:avLst/>
          </a:prstGeom>
        </p:spPr>
        <p:txBody>
          <a:bodyPr wrap="none">
            <a:spAutoFit/>
          </a:bodyPr>
          <a:lstStyle/>
          <a:p>
            <a:pPr algn="just">
              <a:lnSpc>
                <a:spcPct val="115000"/>
              </a:lnSpc>
              <a:spcAft>
                <a:spcPts val="800"/>
              </a:spcAft>
            </a:pPr>
            <a:r>
              <a:rPr lang="pt-BR"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Những ai trong chúng ta đã từng được nghe bà, mẹ,… hát ru? </a:t>
            </a:r>
            <a:endParaRPr lang="en-US"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Rectangle 6"/>
          <p:cNvSpPr/>
          <p:nvPr/>
        </p:nvSpPr>
        <p:spPr>
          <a:xfrm>
            <a:off x="6176323" y="4716237"/>
            <a:ext cx="5793574" cy="385362"/>
          </a:xfrm>
          <a:prstGeom prst="rect">
            <a:avLst/>
          </a:prstGeom>
        </p:spPr>
        <p:txBody>
          <a:bodyPr wrap="none">
            <a:spAutoFit/>
          </a:bodyPr>
          <a:lstStyle/>
          <a:p>
            <a:pPr algn="just">
              <a:lnSpc>
                <a:spcPct val="115000"/>
              </a:lnSpc>
              <a:spcAft>
                <a:spcPts val="800"/>
              </a:spcAft>
            </a:pPr>
            <a:r>
              <a:rPr lang="pt-BR"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HS xung phong lên hát một câu hát ru đã biết, đã từng nghe.</a:t>
            </a:r>
            <a:endParaRPr lang="en-US" i="1"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18227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fltVal val="0"/>
                                          </p:val>
                                        </p:tav>
                                        <p:tav tm="100000">
                                          <p:val>
                                            <p:strVal val="#ppt_w"/>
                                          </p:val>
                                        </p:tav>
                                      </p:tavLst>
                                    </p:anim>
                                    <p:anim calcmode="lin" valueType="num">
                                      <p:cBhvr>
                                        <p:cTn id="8" dur="1000" fill="hold"/>
                                        <p:tgtEl>
                                          <p:spTgt spid="20"/>
                                        </p:tgtEl>
                                        <p:attrNameLst>
                                          <p:attrName>ppt_h</p:attrName>
                                        </p:attrNameLst>
                                      </p:cBhvr>
                                      <p:tavLst>
                                        <p:tav tm="0">
                                          <p:val>
                                            <p:fltVal val="0"/>
                                          </p:val>
                                        </p:tav>
                                        <p:tav tm="100000">
                                          <p:val>
                                            <p:strVal val="#ppt_h"/>
                                          </p:val>
                                        </p:tav>
                                      </p:tavLst>
                                    </p:anim>
                                    <p:anim calcmode="lin" valueType="num">
                                      <p:cBhvr>
                                        <p:cTn id="9" dur="1000" fill="hold"/>
                                        <p:tgtEl>
                                          <p:spTgt spid="20"/>
                                        </p:tgtEl>
                                        <p:attrNameLst>
                                          <p:attrName>style.rotation</p:attrName>
                                        </p:attrNameLst>
                                      </p:cBhvr>
                                      <p:tavLst>
                                        <p:tav tm="0">
                                          <p:val>
                                            <p:fltVal val="90"/>
                                          </p:val>
                                        </p:tav>
                                        <p:tav tm="100000">
                                          <p:val>
                                            <p:fltVal val="0"/>
                                          </p:val>
                                        </p:tav>
                                      </p:tavLst>
                                    </p:anim>
                                    <p:animEffect transition="in" filter="fade">
                                      <p:cBhvr>
                                        <p:cTn id="10" dur="10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5" grpId="0"/>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7316" y="130468"/>
            <a:ext cx="3794629" cy="369332"/>
          </a:xfrm>
          <a:prstGeom prst="rect">
            <a:avLst/>
          </a:prstGeom>
        </p:spPr>
        <p:txBody>
          <a:bodyPr wrap="none">
            <a:spAutoFit/>
          </a:bodyPr>
          <a:lstStyle/>
          <a:p>
            <a:r>
              <a:rPr lang="pt-BR" dirty="0" smtClean="0">
                <a:solidFill>
                  <a:srgbClr val="000000"/>
                </a:solidFill>
                <a:latin typeface="Times New Roman" panose="02020603050405020304" pitchFamily="18" charset="0"/>
                <a:ea typeface="Calibri" panose="020F0502020204030204" pitchFamily="34" charset="0"/>
              </a:rPr>
              <a:t>Đọc hoặc cho nghe kể mẫu câu chuyện</a:t>
            </a:r>
            <a:endParaRPr lang="en-US" sz="2400"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43600" y="1471962"/>
            <a:ext cx="6159190" cy="5386038"/>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825190"/>
            <a:ext cx="5296829" cy="3579541"/>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4617360"/>
            <a:ext cx="2416370" cy="2326875"/>
          </a:xfrm>
          <a:prstGeom prst="rect">
            <a:avLst/>
          </a:prstGeom>
        </p:spPr>
      </p:pic>
    </p:spTree>
    <p:extLst>
      <p:ext uri="{BB962C8B-B14F-4D97-AF65-F5344CB8AC3E}">
        <p14:creationId xmlns:p14="http://schemas.microsoft.com/office/powerpoint/2010/main" val="52425160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7316" y="130468"/>
            <a:ext cx="2146742" cy="369332"/>
          </a:xfrm>
          <a:prstGeom prst="rect">
            <a:avLst/>
          </a:prstGeom>
        </p:spPr>
        <p:txBody>
          <a:bodyPr wrap="none">
            <a:spAutoFit/>
          </a:bodyPr>
          <a:lstStyle/>
          <a:p>
            <a:r>
              <a:rPr lang="pt-BR" dirty="0" smtClean="0">
                <a:solidFill>
                  <a:srgbClr val="000000"/>
                </a:solidFill>
                <a:latin typeface="Times New Roman" panose="02020603050405020304" pitchFamily="18" charset="0"/>
                <a:ea typeface="Calibri" panose="020F0502020204030204" pitchFamily="34" charset="0"/>
              </a:rPr>
              <a:t>HS kể lại câu chuyện</a:t>
            </a:r>
            <a:endParaRPr lang="en-US" sz="2400"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43600" y="1471962"/>
            <a:ext cx="6159190" cy="5386038"/>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825190"/>
            <a:ext cx="5296829" cy="3579541"/>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4617360"/>
            <a:ext cx="2416370" cy="2326875"/>
          </a:xfrm>
          <a:prstGeom prst="rect">
            <a:avLst/>
          </a:prstGeom>
        </p:spPr>
      </p:pic>
    </p:spTree>
    <p:extLst>
      <p:ext uri="{BB962C8B-B14F-4D97-AF65-F5344CB8AC3E}">
        <p14:creationId xmlns:p14="http://schemas.microsoft.com/office/powerpoint/2010/main" val="863359376"/>
      </p:ext>
    </p:extLst>
  </p:cSld>
  <p:clrMapOvr>
    <a:masterClrMapping/>
  </p:clrMapOvr>
  <p:timing>
    <p:tnLst>
      <p:par>
        <p:cTn id="1" dur="indefinite" restart="never" nodeType="tmRoot"/>
      </p:par>
    </p:tnLst>
  </p:timing>
</p:sld>
</file>

<file path=ppt/theme/theme1.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489</TotalTime>
  <Words>419</Words>
  <Application>Microsoft Office PowerPoint</Application>
  <PresentationFormat>Widescreen</PresentationFormat>
  <Paragraphs>30</Paragraphs>
  <Slides>12</Slides>
  <Notes>0</Notes>
  <HiddenSlides>0</HiddenSlides>
  <MMClips>1</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12</vt:i4>
      </vt:variant>
    </vt:vector>
  </HeadingPairs>
  <TitlesOfParts>
    <vt:vector size="19" baseType="lpstr">
      <vt:lpstr>#9Slide05 Dancing Script</vt:lpstr>
      <vt:lpstr>Arial</vt:lpstr>
      <vt:lpstr>Calibri</vt:lpstr>
      <vt:lpstr>Times New Roman</vt:lpstr>
      <vt:lpstr>5_Office Theme</vt:lpstr>
      <vt:lpstr>6_Office Theme</vt:lpstr>
      <vt:lpstr>8_Office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Windows User</cp:lastModifiedBy>
  <cp:revision>61</cp:revision>
  <dcterms:created xsi:type="dcterms:W3CDTF">2022-04-04T11:47:32Z</dcterms:created>
  <dcterms:modified xsi:type="dcterms:W3CDTF">2024-01-14T06:18:59Z</dcterms:modified>
</cp:coreProperties>
</file>