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710" r:id="rId2"/>
  </p:sldMasterIdLst>
  <p:notesMasterIdLst>
    <p:notesMasterId r:id="rId10"/>
  </p:notesMasterIdLst>
  <p:sldIdLst>
    <p:sldId id="287" r:id="rId3"/>
    <p:sldId id="268" r:id="rId4"/>
    <p:sldId id="286" r:id="rId5"/>
    <p:sldId id="288" r:id="rId6"/>
    <p:sldId id="290" r:id="rId7"/>
    <p:sldId id="289" r:id="rId8"/>
    <p:sldId id="28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BB5A"/>
    <a:srgbClr val="68C875"/>
    <a:srgbClr val="D63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4660"/>
  </p:normalViewPr>
  <p:slideViewPr>
    <p:cSldViewPr snapToGrid="0">
      <p:cViewPr>
        <p:scale>
          <a:sx n="81" d="100"/>
          <a:sy n="81" d="100"/>
        </p:scale>
        <p:origin x="-294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C6356-54BB-436B-8971-8798E60C5695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FA7B8-BE27-4375-9C47-6C356771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31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24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544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9FFF0030-A7BB-4B17-BA94-212CE9FDA66A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75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80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0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94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47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2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21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5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9/23/2023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2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38200" y="196850"/>
            <a:ext cx="10515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4516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6" y="4258528"/>
            <a:ext cx="2808318" cy="25052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90306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 đầu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91" y="994936"/>
            <a:ext cx="623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latin typeface="+mj-lt"/>
              </a:rPr>
              <a:t>Hát bài hát Chuông gó leng keng bằng hình thức Tam ca</a:t>
            </a:r>
            <a:endParaRPr lang="vi-VN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"/>
            <a:ext cx="6553200" cy="6857999"/>
          </a:xfrm>
          <a:prstGeom prst="rect">
            <a:avLst/>
          </a:prstGeom>
        </p:spPr>
      </p:pic>
      <p:pic>
        <p:nvPicPr>
          <p:cNvPr id="8" name="Giai điệu Chuông gió leng ke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14802" y="42585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8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85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68380" y="1463876"/>
            <a:ext cx="7443971" cy="558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CHỨC HOẠT ĐỘNG VẬN DỤNG SÁNG TẠO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89634" y="57541"/>
            <a:ext cx="1367683" cy="624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023"/>
            <a:ext cx="3566662" cy="11382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879" y="4603864"/>
            <a:ext cx="4853950" cy="18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89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6" y="4258528"/>
            <a:ext cx="2808318" cy="25052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83732" cy="8072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30437" y="256561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kumimoji="0" lang="en-US" sz="2400" b="1" i="0" u="none" strike="noStrike" kern="1200" cap="none" spc="0" normalizeH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tập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64" y="1171159"/>
            <a:ext cx="8924140" cy="308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0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449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391" y="3455314"/>
            <a:ext cx="4180608" cy="32890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6" y="4258528"/>
            <a:ext cx="2808318" cy="2505263"/>
          </a:xfrm>
          <a:prstGeom prst="rect">
            <a:avLst/>
          </a:prstGeom>
        </p:spPr>
      </p:pic>
      <p:pic>
        <p:nvPicPr>
          <p:cNvPr id="3" name="BĐN số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1807" y="38114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2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6" y="4258528"/>
            <a:ext cx="2808318" cy="2505263"/>
          </a:xfrm>
          <a:prstGeom prst="rect">
            <a:avLst/>
          </a:prstGeom>
        </p:spPr>
      </p:pic>
      <p:pic>
        <p:nvPicPr>
          <p:cNvPr id="6" name="Picture 5" descr="C:\Users\ADMIN\Desktop\p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453" y="0"/>
            <a:ext cx="8209547" cy="42712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90746" y="272535"/>
            <a:ext cx="2653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 smtClean="0">
                <a:solidFill>
                  <a:srgbClr val="24202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Đọc nhạc vận </a:t>
            </a:r>
            <a:r>
              <a:rPr lang="vi-VN" dirty="0">
                <a:solidFill>
                  <a:srgbClr val="24202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động cơ thể </a:t>
            </a:r>
            <a:endParaRPr lang="vi-VN" dirty="0">
              <a:latin typeface="+mj-lt"/>
            </a:endParaRPr>
          </a:p>
        </p:txBody>
      </p:sp>
      <p:pic>
        <p:nvPicPr>
          <p:cNvPr id="4" name="BĐN số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40098" y="49550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5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6" y="4258528"/>
            <a:ext cx="2808318" cy="2505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62004" cy="5796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004" y="0"/>
            <a:ext cx="6019800" cy="6866124"/>
          </a:xfrm>
          <a:prstGeom prst="rect">
            <a:avLst/>
          </a:prstGeom>
        </p:spPr>
      </p:pic>
      <p:pic>
        <p:nvPicPr>
          <p:cNvPr id="7" name="Giai điệu Chuông gió leng ke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031002" y="18094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1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8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7160899" cy="451139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quý thầy cô mạnh khỏe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học sinh chăm ngoan học giỏi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5" y="2255699"/>
            <a:ext cx="2813570" cy="1406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64" y="2588325"/>
            <a:ext cx="4751842" cy="322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33986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46</Words>
  <Application>Microsoft Office PowerPoint</Application>
  <PresentationFormat>Custom</PresentationFormat>
  <Paragraphs>8</Paragraphs>
  <Slides>7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6_Office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</cp:lastModifiedBy>
  <cp:revision>59</cp:revision>
  <dcterms:created xsi:type="dcterms:W3CDTF">2022-04-04T07:27:39Z</dcterms:created>
  <dcterms:modified xsi:type="dcterms:W3CDTF">2023-09-23T15:47:35Z</dcterms:modified>
</cp:coreProperties>
</file>