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  <p:sldMasterId id="2147483724" r:id="rId5"/>
  </p:sldMasterIdLst>
  <p:notesMasterIdLst>
    <p:notesMasterId r:id="rId27"/>
  </p:notesMasterIdLst>
  <p:sldIdLst>
    <p:sldId id="309" r:id="rId6"/>
    <p:sldId id="316" r:id="rId7"/>
    <p:sldId id="333" r:id="rId8"/>
    <p:sldId id="334" r:id="rId9"/>
    <p:sldId id="335" r:id="rId10"/>
    <p:sldId id="337" r:id="rId11"/>
    <p:sldId id="317" r:id="rId12"/>
    <p:sldId id="293" r:id="rId13"/>
    <p:sldId id="294" r:id="rId14"/>
    <p:sldId id="339" r:id="rId15"/>
    <p:sldId id="340" r:id="rId16"/>
    <p:sldId id="341" r:id="rId17"/>
    <p:sldId id="342" r:id="rId18"/>
    <p:sldId id="343" r:id="rId19"/>
    <p:sldId id="344" r:id="rId20"/>
    <p:sldId id="328" r:id="rId21"/>
    <p:sldId id="329" r:id="rId22"/>
    <p:sldId id="330" r:id="rId23"/>
    <p:sldId id="331" r:id="rId24"/>
    <p:sldId id="332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>
        <p:scale>
          <a:sx n="69" d="100"/>
          <a:sy n="69" d="100"/>
        </p:scale>
        <p:origin x="-73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45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26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90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792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4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98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00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027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422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01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746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15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76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43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8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07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57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84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75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21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75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7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0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3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5" Type="http://schemas.openxmlformats.org/officeDocument/2006/relationships/image" Target="../media/image7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5" Type="http://schemas.openxmlformats.org/officeDocument/2006/relationships/image" Target="../media/image7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6.png"/><Relationship Id="rId5" Type="http://schemas.openxmlformats.org/officeDocument/2006/relationships/image" Target="../media/image7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5" Type="http://schemas.openxmlformats.org/officeDocument/2006/relationships/image" Target="../media/image7.jp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7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2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g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6.m4a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6.m4a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4840" y="42841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Tai ai thính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10137" y="1252972"/>
            <a:ext cx="5133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vi-VN" dirty="0" smtClean="0">
                <a:solidFill>
                  <a:srgbClr val="24202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àn 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 nốt Đồ, Mi, Son, </a:t>
            </a:r>
            <a:r>
              <a:rPr lang="vi-VN" dirty="0" smtClean="0">
                <a:solidFill>
                  <a:srgbClr val="24202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 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 nghe </a:t>
            </a:r>
            <a:r>
              <a:rPr lang="vi-VN" dirty="0" smtClean="0">
                <a:solidFill>
                  <a:srgbClr val="24202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theo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2023-06-20_144654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840" y="1804736"/>
            <a:ext cx="5177160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38278" y="2276141"/>
            <a:ext cx="609600" cy="609600"/>
          </a:xfrm>
          <a:prstGeom prst="rect">
            <a:avLst/>
          </a:prstGeom>
        </p:spPr>
      </p:pic>
      <p:pic>
        <p:nvPicPr>
          <p:cNvPr id="3" name="m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38278" y="3290636"/>
            <a:ext cx="609600" cy="609600"/>
          </a:xfrm>
          <a:prstGeom prst="rect">
            <a:avLst/>
          </a:prstGeom>
        </p:spPr>
      </p:pic>
      <p:pic>
        <p:nvPicPr>
          <p:cNvPr id="4" name="md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38278" y="4305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67621"/>
      </p:ext>
    </p:extLst>
  </p:cSld>
  <p:clrMapOvr>
    <a:masterClrMapping/>
  </p:clrMapOvr>
  <p:transition spd="slow">
    <p:fade/>
    <p:sndAc>
      <p:stSnd>
        <p:snd r:embed="rId8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12369884-3F8F-5E41-0905-8B9E15986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460" y="118936"/>
            <a:ext cx="11098540" cy="264692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6CA39EE0-E034-FF9E-28F5-E9A4D6BCD12E}"/>
              </a:ext>
            </a:extLst>
          </p:cNvPr>
          <p:cNvSpPr/>
          <p:nvPr/>
        </p:nvSpPr>
        <p:spPr>
          <a:xfrm>
            <a:off x="2689620" y="132758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nhìn    xem    cái chuông       gió xinh        leng keng leng keng  theo gió    leng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A4EAACE-97AE-BD98-04C0-18A6947B1309}"/>
              </a:ext>
            </a:extLst>
          </p:cNvPr>
          <p:cNvSpPr/>
          <p:nvPr/>
        </p:nvSpPr>
        <p:spPr>
          <a:xfrm>
            <a:off x="1855897" y="2658611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âm thanh      trong lành.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A4EDC45A-B64C-AE5C-E01E-70BD0D29ECE9}"/>
              </a:ext>
            </a:extLst>
          </p:cNvPr>
          <p:cNvSpPr/>
          <p:nvPr/>
        </p:nvSpPr>
        <p:spPr>
          <a:xfrm>
            <a:off x="0" y="851321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D23177DF-47B5-07C8-98F5-63D3DCFF96B8}"/>
              </a:ext>
            </a:extLst>
          </p:cNvPr>
          <p:cNvSpPr/>
          <p:nvPr/>
        </p:nvSpPr>
        <p:spPr>
          <a:xfrm>
            <a:off x="0" y="-45244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hát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c1">
            <a:hlinkClick r:id="" action="ppaction://media"/>
            <a:extLst>
              <a:ext uri="{FF2B5EF4-FFF2-40B4-BE49-F238E27FC236}">
                <a16:creationId xmlns="" xmlns:a16="http://schemas.microsoft.com/office/drawing/2014/main" id="{4597E41A-3B8D-2807-F4E4-2EF81D9CC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2762" y="3299961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722"/>
            <a:ext cx="3685309" cy="3746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3880"/>
            <a:ext cx="3685309" cy="13541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8609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D47632F4-4AAC-2E64-2F96-40CA2AD34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66" y="0"/>
            <a:ext cx="11068506" cy="267290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="" xmlns:a16="http://schemas.microsoft.com/office/drawing/2014/main" id="{829867F4-79AD-569C-FCE2-32D2E5D29698}"/>
              </a:ext>
            </a:extLst>
          </p:cNvPr>
          <p:cNvSpPr/>
          <p:nvPr/>
        </p:nvSpPr>
        <p:spPr>
          <a:xfrm>
            <a:off x="3644703" y="60516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gió       ơi                      dễ              thương,               chuông   gió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="" xmlns:a16="http://schemas.microsoft.com/office/drawing/2014/main" id="{9B2BE59F-7BD5-610D-FC8B-45F6EB0302C2}"/>
              </a:ext>
            </a:extLst>
          </p:cNvPr>
          <p:cNvSpPr/>
          <p:nvPr/>
        </p:nvSpPr>
        <p:spPr>
          <a:xfrm>
            <a:off x="2108755" y="1510978"/>
            <a:ext cx="10337877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                 ngộ             nghĩnh                  tuổi    thơ   em      đó                          như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D89E7A98-9000-3026-E711-7FA68C9CB37E}"/>
              </a:ext>
            </a:extLst>
          </p:cNvPr>
          <p:cNvSpPr/>
          <p:nvPr/>
        </p:nvSpPr>
        <p:spPr>
          <a:xfrm>
            <a:off x="1974001" y="2509317"/>
            <a:ext cx="10337877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có               gió                 về.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="" xmlns:a16="http://schemas.microsoft.com/office/drawing/2014/main" id="{906E3B51-0888-6C44-D467-F7DD5E4FB50E}"/>
              </a:ext>
            </a:extLst>
          </p:cNvPr>
          <p:cNvSpPr/>
          <p:nvPr/>
        </p:nvSpPr>
        <p:spPr>
          <a:xfrm>
            <a:off x="168675" y="37164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</a:t>
            </a:r>
          </a:p>
        </p:txBody>
      </p:sp>
      <p:pic>
        <p:nvPicPr>
          <p:cNvPr id="17" name="c2">
            <a:hlinkClick r:id="" action="ppaction://media"/>
            <a:extLst>
              <a:ext uri="{FF2B5EF4-FFF2-40B4-BE49-F238E27FC236}">
                <a16:creationId xmlns="" xmlns:a16="http://schemas.microsoft.com/office/drawing/2014/main" id="{12203267-0B24-73FF-E09A-FE31F82CD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35762" y="352679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27219"/>
            <a:ext cx="3768436" cy="38307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3336"/>
            <a:ext cx="3768437" cy="13846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02776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01835B61-12C6-EA29-DF16-A6F33802314E}"/>
              </a:ext>
            </a:extLst>
          </p:cNvPr>
          <p:cNvSpPr/>
          <p:nvPr/>
        </p:nvSpPr>
        <p:spPr>
          <a:xfrm>
            <a:off x="56750" y="0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1+2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8CC35717-C7B8-41EB-92A9-5EE82B3FA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040" y="0"/>
            <a:ext cx="10649189" cy="3452013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="" xmlns:a16="http://schemas.microsoft.com/office/drawing/2014/main" id="{0F371ECA-3B07-2DDF-1CF8-AAF3BC86B106}"/>
              </a:ext>
            </a:extLst>
          </p:cNvPr>
          <p:cNvSpPr/>
          <p:nvPr/>
        </p:nvSpPr>
        <p:spPr>
          <a:xfrm>
            <a:off x="3369699" y="505456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nhìn  xem   cái chuông    gió xinh       leng keng leng keng  theo gió   leng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="" xmlns:a16="http://schemas.microsoft.com/office/drawing/2014/main" id="{C7943378-9752-7C8A-C312-5403E35F751B}"/>
              </a:ext>
            </a:extLst>
          </p:cNvPr>
          <p:cNvSpPr/>
          <p:nvPr/>
        </p:nvSpPr>
        <p:spPr>
          <a:xfrm>
            <a:off x="2428835" y="1378094"/>
            <a:ext cx="10488286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leng keng leng keng   âm thanh      trong lành.      Chuông gió     ơi         dễ  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="" xmlns:a16="http://schemas.microsoft.com/office/drawing/2014/main" id="{39688916-A470-182C-00BA-2C69661D3C0D}"/>
              </a:ext>
            </a:extLst>
          </p:cNvPr>
          <p:cNvSpPr/>
          <p:nvPr/>
        </p:nvSpPr>
        <p:spPr>
          <a:xfrm>
            <a:off x="2062389" y="2293215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thương,       chuông gió  trông        ngộ         nghĩnh,        tuổi  thơ em     đó                như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="" xmlns:a16="http://schemas.microsoft.com/office/drawing/2014/main" id="{18D756E0-BFCB-3542-38EE-FBF978F6BF91}"/>
              </a:ext>
            </a:extLst>
          </p:cNvPr>
          <p:cNvSpPr/>
          <p:nvPr/>
        </p:nvSpPr>
        <p:spPr>
          <a:xfrm>
            <a:off x="2111885" y="324831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chuông       có              gió                về.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c12">
            <a:hlinkClick r:id="" action="ppaction://media"/>
            <a:extLst>
              <a:ext uri="{FF2B5EF4-FFF2-40B4-BE49-F238E27FC236}">
                <a16:creationId xmlns="" xmlns:a16="http://schemas.microsoft.com/office/drawing/2014/main" id="{0B57A24B-D152-A399-867A-B3AEEB2EE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5649" y="4070044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8737"/>
            <a:ext cx="3186544" cy="32392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7144"/>
            <a:ext cx="3186545" cy="11708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42211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E910A355-FC5B-01CF-2B10-FDF8C6728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96" y="0"/>
            <a:ext cx="11167469" cy="3175071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584490FB-F002-D61D-6EC4-169F9E2C167B}"/>
              </a:ext>
            </a:extLst>
          </p:cNvPr>
          <p:cNvSpPr/>
          <p:nvPr/>
        </p:nvSpPr>
        <p:spPr>
          <a:xfrm>
            <a:off x="-107455" y="0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3: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C5ADBF30-C44F-06E0-1A68-00795DEF594A}"/>
              </a:ext>
            </a:extLst>
          </p:cNvPr>
          <p:cNvSpPr/>
          <p:nvPr/>
        </p:nvSpPr>
        <p:spPr>
          <a:xfrm>
            <a:off x="3358038" y="1315865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 keng leng   keng,               ngân nga ngân     nga                  làm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83EEE16D-7ACF-40FB-4AFD-3699BFFE1943}"/>
              </a:ext>
            </a:extLst>
          </p:cNvPr>
          <p:cNvSpPr/>
          <p:nvPr/>
        </p:nvSpPr>
        <p:spPr>
          <a:xfrm>
            <a:off x="1795853" y="289588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       khắp nơi           gần      xa.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3">
            <a:hlinkClick r:id="" action="ppaction://media"/>
            <a:extLst>
              <a:ext uri="{FF2B5EF4-FFF2-40B4-BE49-F238E27FC236}">
                <a16:creationId xmlns="" xmlns:a16="http://schemas.microsoft.com/office/drawing/2014/main" id="{C9CB13D4-1522-AC87-2A21-5E17FBCDF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1166" y="3958168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44407"/>
            <a:ext cx="3358037" cy="3413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24132"/>
            <a:ext cx="3358038" cy="12338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8" y="3342655"/>
            <a:ext cx="1615743" cy="7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2837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7B2C83EE-378A-DF7D-E78D-80DF864C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43" y="0"/>
            <a:ext cx="11650793" cy="295118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A209256F-F85F-A82A-63C5-93A59EB545F6}"/>
              </a:ext>
            </a:extLst>
          </p:cNvPr>
          <p:cNvSpPr/>
          <p:nvPr/>
        </p:nvSpPr>
        <p:spPr>
          <a:xfrm>
            <a:off x="4155647" y="1065197"/>
            <a:ext cx="9265313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Leng    keng     leng       keng,                           vang     xa      vang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33E77694-8C69-C7BC-7D15-425EF7B30C94}"/>
              </a:ext>
            </a:extLst>
          </p:cNvPr>
          <p:cNvSpPr/>
          <p:nvPr/>
        </p:nvSpPr>
        <p:spPr>
          <a:xfrm>
            <a:off x="1745382" y="2679694"/>
            <a:ext cx="9265313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xa      chuông   gió     là                bài       ca       vui  cho    mọi  nhà.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="" xmlns:a16="http://schemas.microsoft.com/office/drawing/2014/main" id="{6DDE6889-8694-B0B4-47A0-FF35B0C12CFD}"/>
              </a:ext>
            </a:extLst>
          </p:cNvPr>
          <p:cNvSpPr/>
          <p:nvPr/>
        </p:nvSpPr>
        <p:spPr>
          <a:xfrm>
            <a:off x="0" y="0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4:</a:t>
            </a:r>
          </a:p>
        </p:txBody>
      </p:sp>
      <p:pic>
        <p:nvPicPr>
          <p:cNvPr id="12" name="c4">
            <a:hlinkClick r:id="" action="ppaction://media"/>
            <a:extLst>
              <a:ext uri="{FF2B5EF4-FFF2-40B4-BE49-F238E27FC236}">
                <a16:creationId xmlns="" xmlns:a16="http://schemas.microsoft.com/office/drawing/2014/main" id="{D3768890-7710-C27F-822B-94C824237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836" y="3277492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27219"/>
            <a:ext cx="3768436" cy="38307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3336"/>
            <a:ext cx="3768437" cy="1384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60556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024A61E8-7790-949B-DAE7-36C11E5FE53B}"/>
              </a:ext>
            </a:extLst>
          </p:cNvPr>
          <p:cNvSpPr/>
          <p:nvPr/>
        </p:nvSpPr>
        <p:spPr>
          <a:xfrm>
            <a:off x="-14947" y="54917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3+4</a:t>
            </a:r>
          </a:p>
        </p:txBody>
      </p:sp>
      <p:pic>
        <p:nvPicPr>
          <p:cNvPr id="16" name="c34">
            <a:hlinkClick r:id="" action="ppaction://media"/>
            <a:extLst>
              <a:ext uri="{FF2B5EF4-FFF2-40B4-BE49-F238E27FC236}">
                <a16:creationId xmlns="" xmlns:a16="http://schemas.microsoft.com/office/drawing/2014/main" id="{08EEF388-8128-A6D8-1C5E-016D4D63B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5731" y="430800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77" y="54917"/>
            <a:ext cx="10795123" cy="34988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6485"/>
            <a:ext cx="3228108" cy="3281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1872"/>
            <a:ext cx="3228109" cy="11861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58437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669073"/>
            <a:ext cx="6129997" cy="63227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29148" y="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7765" y="113842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8716" y="1442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12380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2" y="1057235"/>
            <a:ext cx="6129997" cy="5800765"/>
          </a:xfrm>
          <a:prstGeom prst="rect">
            <a:avLst/>
          </a:prstGeom>
        </p:spPr>
      </p:pic>
      <p:pic>
        <p:nvPicPr>
          <p:cNvPr id="6" name="CHUÔNG GIÓ LENG KENG . KARAOKE - LƠP 4. KẾT NỐI TRI THỨC 2023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6005" y="159940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0"/>
            <a:ext cx="6129997" cy="10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23814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2" y="1057235"/>
            <a:ext cx="6129997" cy="580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0"/>
            <a:ext cx="6129998" cy="1057235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5371" y="1345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2153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1335112"/>
            <a:ext cx="5631366" cy="5522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0"/>
            <a:ext cx="5631367" cy="1335112"/>
          </a:xfrm>
          <a:prstGeom prst="rect">
            <a:avLst/>
          </a:prstGeom>
        </p:spPr>
      </p:pic>
      <p:pic>
        <p:nvPicPr>
          <p:cNvPr id="3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371" y="725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19989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4" y="12590"/>
            <a:ext cx="631159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46" y="-12590"/>
            <a:ext cx="5882154" cy="685743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253662" y="1649667"/>
            <a:ext cx="277876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0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Lê Vinh Phúc</a:t>
            </a:r>
            <a:endParaRPr lang="en-US" sz="20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35916" y="220011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  <a:endParaRPr lang="en-US" sz="32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23895" y="460104"/>
            <a:ext cx="331508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SỐ 1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008" y="6468074"/>
            <a:ext cx="444889" cy="376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5" y="6518434"/>
            <a:ext cx="444889" cy="3767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02228" y="1132602"/>
            <a:ext cx="575841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CHUÔNG GIÓ LENG KENG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1014761"/>
            <a:ext cx="5631366" cy="5843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6" y="0"/>
            <a:ext cx="5631366" cy="1014761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95807" y="202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61818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" y="0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276193" y="43160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59345" y="186335"/>
            <a:ext cx="331508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SỐ 1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18091" y="13441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597" y="4237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46679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4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5327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7" y="0"/>
            <a:ext cx="5422403" cy="1211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3" y="2922715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444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140998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1" y="4140999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55408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4" y="4150585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170381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15540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82" y="41736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5" y="4184660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2989417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2974444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0" y="2979257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770" y="487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04688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848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099" y="4254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27729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8" y="0"/>
            <a:ext cx="12164721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1883" y="4405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0258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376"/>
            <a:ext cx="6066263" cy="6166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4967"/>
            <a:ext cx="6066262" cy="2053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" y="1218454"/>
            <a:ext cx="3213400" cy="14273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18215" y="9892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50578" y="785823"/>
            <a:ext cx="273183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giả, tác phẩm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ạc sỹ Lê Vinh Phúc - Âm nhạc tỏa sáng 10/1/20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21" y="2921486"/>
            <a:ext cx="2691161" cy="253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87843" y="1588927"/>
            <a:ext cx="6304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 Lê Vinh Phúc sinh ngày 2 tháng 5 năm 1962, quê ở xã Nghĩa Hà, tỉnh Quảng Ngãi, trú quán tại quận 1 Thành phố Hồ Chí Minh. Hiện là Trưởng phòng Văn nghệ Nhà Thiếu nhi quận 1 Thành phố Hồ Chí Minh.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56871" y="5972031"/>
            <a:ext cx="524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Chuông gió leng keng có sắc thái Vui- rộn rã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" y="156827"/>
            <a:ext cx="1949200" cy="10256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81082" y="-1"/>
            <a:ext cx="370409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CHUÔNG GIÓ LENG KENG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8919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851832" y="124615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1"/>
            <a:ext cx="6129997" cy="6991814"/>
          </a:xfrm>
          <a:prstGeom prst="rect">
            <a:avLst/>
          </a:prstGeom>
        </p:spPr>
      </p:pic>
      <p:pic>
        <p:nvPicPr>
          <p:cNvPr id="3" name="HAT M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98" y="1483879"/>
            <a:ext cx="609600" cy="609600"/>
          </a:xfrm>
          <a:prstGeom prst="rect">
            <a:avLst/>
          </a:prstGeom>
        </p:spPr>
      </p:pic>
      <p:pic>
        <p:nvPicPr>
          <p:cNvPr id="4" name="Giai điệu Chuông gió leng ke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6512" y="1483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48608"/>
      </p:ext>
    </p:extLst>
  </p:cSld>
  <p:clrMapOvr>
    <a:masterClrMapping/>
  </p:clrMapOvr>
  <p:transition spd="slow">
    <p:fade/>
    <p:sndAc>
      <p:stSnd>
        <p:snd r:embed="rId6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15549" y="245117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04446" y="706782"/>
            <a:ext cx="60875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Câu 1: Kìɑ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nhìn xem cái chuông gió 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xinh.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Ļeng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keng leng keng theo gió leng 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keng.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eng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keng leng keng âm thɑnh trong lành.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 smtClean="0">
                <a:latin typeface="+mj-lt"/>
              </a:rPr>
              <a:t>Câu 2: </a:t>
            </a:r>
            <a:r>
              <a:rPr lang="el-GR" sz="2400" dirty="0" smtClean="0">
                <a:solidFill>
                  <a:srgbClr val="171719"/>
                </a:solidFill>
                <a:latin typeface="+mj-lt"/>
              </a:rPr>
              <a:t>Ϲ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huông gió ơi dễ thương, chuông gió trông ngộ 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nghĩnh</a:t>
            </a:r>
            <a:r>
              <a:rPr lang="vi-VN" sz="2400" dirty="0" smtClean="0">
                <a:latin typeface="+mj-lt"/>
              </a:rPr>
              <a:t>. 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Ƭuổi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thơ em đó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, như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chuông 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có gió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ề.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 smtClean="0">
                <a:latin typeface="+mj-lt"/>
              </a:rPr>
              <a:t>Câu 3: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eng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keng leng keng, ngân ngɑ ngân 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ngɑ.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Làm quen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khắ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ρ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nơi gần xɑ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 smtClean="0">
                <a:latin typeface="+mj-lt"/>
              </a:rPr>
              <a:t>Câu 4: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eng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keng leng keng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ɑng xɑ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ɑng </a:t>
            </a:r>
            <a:r>
              <a:rPr lang="vi-VN" sz="2400" dirty="0" smtClean="0">
                <a:solidFill>
                  <a:srgbClr val="171719"/>
                </a:solidFill>
                <a:latin typeface="+mj-lt"/>
              </a:rPr>
              <a:t>xɑ.</a:t>
            </a:r>
            <a:r>
              <a:rPr lang="vi-VN" sz="2400" dirty="0">
                <a:latin typeface="+mj-lt"/>
              </a:rPr>
              <a:t> </a:t>
            </a:r>
            <a:r>
              <a:rPr lang="el-GR" sz="2400" dirty="0" smtClean="0">
                <a:solidFill>
                  <a:srgbClr val="171719"/>
                </a:solidFill>
                <a:latin typeface="+mj-lt"/>
              </a:rPr>
              <a:t>Ϲ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huông gió là bài cɑ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ui cho mọi nhà.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3264719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345</Words>
  <Application>Microsoft Office PowerPoint</Application>
  <PresentationFormat>Custom</PresentationFormat>
  <Paragraphs>45</Paragraphs>
  <Slides>21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Textured</vt:lpstr>
      <vt:lpstr>3_Office Theme</vt:lpstr>
      <vt:lpstr>2_Office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</cp:lastModifiedBy>
  <cp:revision>109</cp:revision>
  <dcterms:created xsi:type="dcterms:W3CDTF">2022-07-19T08:03:09Z</dcterms:created>
  <dcterms:modified xsi:type="dcterms:W3CDTF">2023-09-11T02:59:57Z</dcterms:modified>
</cp:coreProperties>
</file>