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2" r:id="rId2"/>
  </p:sldMasterIdLst>
  <p:notesMasterIdLst>
    <p:notesMasterId r:id="rId26"/>
  </p:notesMasterIdLst>
  <p:sldIdLst>
    <p:sldId id="327" r:id="rId3"/>
    <p:sldId id="318" r:id="rId4"/>
    <p:sldId id="316" r:id="rId5"/>
    <p:sldId id="328" r:id="rId6"/>
    <p:sldId id="319" r:id="rId7"/>
    <p:sldId id="320" r:id="rId8"/>
    <p:sldId id="321" r:id="rId9"/>
    <p:sldId id="322" r:id="rId10"/>
    <p:sldId id="326" r:id="rId11"/>
    <p:sldId id="342" r:id="rId12"/>
    <p:sldId id="323" r:id="rId13"/>
    <p:sldId id="325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7" r:id="rId22"/>
    <p:sldId id="338" r:id="rId23"/>
    <p:sldId id="339" r:id="rId24"/>
    <p:sldId id="3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660"/>
  </p:normalViewPr>
  <p:slideViewPr>
    <p:cSldViewPr snapToGrid="0">
      <p:cViewPr>
        <p:scale>
          <a:sx n="81" d="100"/>
          <a:sy n="81" d="100"/>
        </p:scale>
        <p:origin x="-2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2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238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40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82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84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5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225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106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87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gif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hởi động C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970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076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936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2154322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1583472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1314899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 son hình bầu dục, đuôi uốn cong lên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2888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455039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2888166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2888166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436715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1197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HD vẽ</a:t>
            </a:r>
            <a:r>
              <a:rPr kumimoji="0" lang="vi-VN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son và kẻ khuông nhạc, luyện tập vẽ khóa son, kẻ khuông nhạc viết các nốt nhạc trên khuông như hình </a:t>
            </a:r>
            <a:r>
              <a:rPr kumimoji="0" lang="vi-VN" sz="2000" b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0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(vẽ trên vở ô li)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760758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4139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29106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43076" y="3155795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114091" y="30250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88303" y="4151753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33299" y="400702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6582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2489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4062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06"/>
            <a:ext cx="12031980" cy="317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0770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" name="TT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3516" y="313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15526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5796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30172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8891" y="4171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2321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  <a:endParaRPr lang="en-US" sz="32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830928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85115" y="4137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218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97" y="0"/>
            <a:ext cx="5422403" cy="12115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  <p:pic>
        <p:nvPicPr>
          <p:cNvPr id="33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8425" y="4712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681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62815" y="427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7345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" y="0"/>
            <a:ext cx="12164721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84" y="1863194"/>
            <a:ext cx="536449" cy="254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56" y="188833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63" y="1888339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928" y="1888339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9" y="3286985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28" y="3286984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76" y="3286984"/>
            <a:ext cx="536449" cy="2545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6" y="3265729"/>
            <a:ext cx="536449" cy="2545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04" y="3286984"/>
            <a:ext cx="536449" cy="2545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8" y="3247360"/>
            <a:ext cx="489205" cy="29413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929" y="3286984"/>
            <a:ext cx="489205" cy="2941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3" y="1888339"/>
            <a:ext cx="489205" cy="294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69" y="1855668"/>
            <a:ext cx="489205" cy="29413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63" y="3238066"/>
            <a:ext cx="472441" cy="38252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1850813"/>
            <a:ext cx="472441" cy="38252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532" y="1871611"/>
            <a:ext cx="472441" cy="38252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5" y="1844142"/>
            <a:ext cx="472441" cy="382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32" y="3132529"/>
            <a:ext cx="454153" cy="475489"/>
          </a:xfrm>
          <a:prstGeom prst="rect">
            <a:avLst/>
          </a:prstGeom>
        </p:spPr>
      </p:pic>
      <p:pic>
        <p:nvPicPr>
          <p:cNvPr id="25" name="BĐN số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76941" y="4419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78585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179" y="2975973"/>
            <a:ext cx="120556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 bạn đứng cạnh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nhau, thứ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 5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dòng kẻ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từ dưới lên được quy định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dòng 1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òng nào thì lần lượt từng bạn sẽ đứng vào vị trí của dòng đó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vi-VN" sz="1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6315" y="1062209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tìm hiểu 2 hình ảnh SGK và nhận xét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56197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7559" y="69838"/>
            <a:ext cx="24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1550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24366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79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giới thiệu tổng thể Khuông nhạc, khóa son, vị trí nốt nhạc trên khuông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22 L3 KHUOG  NHAC VA K 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6226" y="662510"/>
            <a:ext cx="10462916" cy="572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49109"/>
      </p:ext>
    </p:extLst>
  </p:cSld>
  <p:clrMapOvr>
    <a:masterClrMapping/>
  </p:clrMapOvr>
  <p:transition spd="slow">
    <p:fade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044"/>
      </p:ext>
    </p:extLst>
  </p:cSld>
  <p:clrMapOvr>
    <a:masterClrMapping/>
  </p:clrMapOvr>
  <p:transition spd="slow">
    <p:fade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344</Words>
  <Application>Microsoft Office PowerPoint</Application>
  <PresentationFormat>Custom</PresentationFormat>
  <Paragraphs>54</Paragraphs>
  <Slides>23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Textured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</cp:lastModifiedBy>
  <cp:revision>120</cp:revision>
  <dcterms:created xsi:type="dcterms:W3CDTF">2022-07-19T08:03:09Z</dcterms:created>
  <dcterms:modified xsi:type="dcterms:W3CDTF">2023-09-10T14:15:09Z</dcterms:modified>
</cp:coreProperties>
</file>