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61" r:id="rId4"/>
    <p:sldId id="264" r:id="rId5"/>
    <p:sldId id="268" r:id="rId6"/>
    <p:sldId id="269" r:id="rId7"/>
    <p:sldId id="270" r:id="rId8"/>
    <p:sldId id="280" r:id="rId9"/>
    <p:sldId id="281" r:id="rId10"/>
    <p:sldId id="282" r:id="rId11"/>
    <p:sldId id="283" r:id="rId12"/>
    <p:sldId id="284" r:id="rId13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768" y="1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4287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4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9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95" name="Rectangle 1"/>
          <p:cNvSpPr/>
          <p:nvPr/>
        </p:nvSpPr>
        <p:spPr>
          <a:xfrm>
            <a:off x="1748520" y="2714760"/>
            <a:ext cx="80060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0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2" descr="D:\GIÁO ÁN 1 2020-2021\HÌNH SOẠN GIÁO ÁN\Học hát\Vào rừng hoa.jpg"/>
          <p:cNvPicPr/>
          <p:nvPr/>
        </p:nvPicPr>
        <p:blipFill>
          <a:blip r:embed="rId4"/>
          <a:srcRect l="11349" t="17301" r="8294" b="2763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70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GoCua-VA-46413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5080" y="498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TIẾNG S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VÀO RỪ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195240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6077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755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6652</TotalTime>
  <Words>118</Words>
  <Application>Microsoft Office PowerPoint</Application>
  <PresentationFormat>Custom</PresentationFormat>
  <Paragraphs>31</Paragraphs>
  <Slides>12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</cp:lastModifiedBy>
  <cp:revision>549</cp:revision>
  <dcterms:created xsi:type="dcterms:W3CDTF">2010-04-30T20:19:48Z</dcterms:created>
  <dcterms:modified xsi:type="dcterms:W3CDTF">2023-09-09T15:56:35Z</dcterms:modified>
  <dc:language>en-US</dc:language>
</cp:coreProperties>
</file>