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0"/>
  </p:notesMasterIdLst>
  <p:sldIdLst>
    <p:sldId id="294" r:id="rId4"/>
    <p:sldId id="277" r:id="rId5"/>
    <p:sldId id="295" r:id="rId6"/>
    <p:sldId id="297" r:id="rId7"/>
    <p:sldId id="298" r:id="rId8"/>
    <p:sldId id="261" r:id="rId9"/>
    <p:sldId id="281" r:id="rId10"/>
    <p:sldId id="282" r:id="rId11"/>
    <p:sldId id="283" r:id="rId12"/>
    <p:sldId id="284" r:id="rId13"/>
    <p:sldId id="285" r:id="rId14"/>
    <p:sldId id="301" r:id="rId15"/>
    <p:sldId id="287" r:id="rId16"/>
    <p:sldId id="288" r:id="rId17"/>
    <p:sldId id="289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81" d="100"/>
          <a:sy n="81" d="100"/>
        </p:scale>
        <p:origin x="-30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7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917" y="0"/>
            <a:ext cx="467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bài hát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 trống đêm trăng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30603"/>
            <a:ext cx="4832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hình ảnh vừa xem giúp em nhớ đến bài hát nào mới được học? Tác giả của bài hát là ai?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753933"/>
            <a:ext cx="43407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Múa Lân, nhạc Y Vân, Phùng Sửu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ẾNG TRỐNG ĐÊM TRĂNG - Vân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2055" y="593319"/>
            <a:ext cx="70885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3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298</Words>
  <Application>Microsoft Office PowerPoint</Application>
  <PresentationFormat>Custom</PresentationFormat>
  <Paragraphs>37</Paragraphs>
  <Slides>16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43</cp:revision>
  <dcterms:created xsi:type="dcterms:W3CDTF">2022-04-04T02:41:08Z</dcterms:created>
  <dcterms:modified xsi:type="dcterms:W3CDTF">2023-06-07T11:18:15Z</dcterms:modified>
</cp:coreProperties>
</file>