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21"/>
  </p:notesMasterIdLst>
  <p:sldIdLst>
    <p:sldId id="256" r:id="rId4"/>
    <p:sldId id="480" r:id="rId5"/>
    <p:sldId id="259" r:id="rId6"/>
    <p:sldId id="420" r:id="rId7"/>
    <p:sldId id="287" r:id="rId8"/>
    <p:sldId id="503" r:id="rId9"/>
    <p:sldId id="506" r:id="rId10"/>
    <p:sldId id="260" r:id="rId11"/>
    <p:sldId id="479" r:id="rId12"/>
    <p:sldId id="508" r:id="rId13"/>
    <p:sldId id="262" r:id="rId14"/>
    <p:sldId id="263" r:id="rId15"/>
    <p:sldId id="264" r:id="rId16"/>
    <p:sldId id="265" r:id="rId17"/>
    <p:sldId id="509" r:id="rId18"/>
    <p:sldId id="510" r:id="rId19"/>
    <p:sldId id="27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85AAB-4109-4ABD-B6E3-0406F94A1DD6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C4550-E035-4BB1-BE35-54DCB29E5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87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09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54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26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87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31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52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80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56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07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35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5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00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31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72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01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76193" indent="0" algn="ctr">
              <a:buNone/>
              <a:defRPr sz="2083"/>
            </a:lvl2pPr>
            <a:lvl3pPr marL="952386" indent="0" algn="ctr">
              <a:buNone/>
              <a:defRPr sz="1833"/>
            </a:lvl3pPr>
            <a:lvl4pPr marL="1428579" indent="0" algn="ctr">
              <a:buNone/>
              <a:defRPr sz="1667"/>
            </a:lvl4pPr>
            <a:lvl5pPr marL="1904771" indent="0" algn="ctr">
              <a:buNone/>
              <a:defRPr sz="1667"/>
            </a:lvl5pPr>
            <a:lvl6pPr marL="2380964" indent="0" algn="ctr">
              <a:buNone/>
              <a:defRPr sz="1667"/>
            </a:lvl6pPr>
            <a:lvl7pPr marL="2857157" indent="0" algn="ctr">
              <a:buNone/>
              <a:defRPr sz="1667"/>
            </a:lvl7pPr>
            <a:lvl8pPr marL="3333350" indent="0" algn="ctr">
              <a:buNone/>
              <a:defRPr sz="1667"/>
            </a:lvl8pPr>
            <a:lvl9pPr marL="3809543" indent="0" algn="ctr">
              <a:buNone/>
              <a:defRPr sz="16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C3D19-B8E4-40BF-9A37-C7A859EF7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87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063FD-F52E-4A76-AAD5-9A42E2EF1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5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2500"/>
            </a:lvl1pPr>
            <a:lvl2pPr marL="476193" indent="0">
              <a:buNone/>
              <a:defRPr sz="2083"/>
            </a:lvl2pPr>
            <a:lvl3pPr marL="952386" indent="0">
              <a:buNone/>
              <a:defRPr sz="1833"/>
            </a:lvl3pPr>
            <a:lvl4pPr marL="1428579" indent="0">
              <a:buNone/>
              <a:defRPr sz="1667"/>
            </a:lvl4pPr>
            <a:lvl5pPr marL="1904771" indent="0">
              <a:buNone/>
              <a:defRPr sz="1667"/>
            </a:lvl5pPr>
            <a:lvl6pPr marL="2380964" indent="0">
              <a:buNone/>
              <a:defRPr sz="1667"/>
            </a:lvl6pPr>
            <a:lvl7pPr marL="2857157" indent="0">
              <a:buNone/>
              <a:defRPr sz="1667"/>
            </a:lvl7pPr>
            <a:lvl8pPr marL="3333350" indent="0">
              <a:buNone/>
              <a:defRPr sz="1667"/>
            </a:lvl8pPr>
            <a:lvl9pPr marL="3809543" indent="0">
              <a:buNone/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E339B-9AA4-495E-ACA3-748319B9C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00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21EAA-81AB-4331-8F4A-B4D3EEA98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37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316FB-E161-4718-A96E-A6978DEBC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24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943C9-C416-4F2F-B886-FA42F9E95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32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30DF2-898E-4BBD-8AFD-D100BDEC6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40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3333"/>
            </a:lvl1pPr>
            <a:lvl2pPr>
              <a:defRPr sz="2917"/>
            </a:lvl2pPr>
            <a:lvl3pPr>
              <a:defRPr sz="2500"/>
            </a:lvl3pPr>
            <a:lvl4pPr>
              <a:defRPr sz="2083"/>
            </a:lvl4pPr>
            <a:lvl5pPr>
              <a:defRPr sz="2083"/>
            </a:lvl5pPr>
            <a:lvl6pPr>
              <a:defRPr sz="2083"/>
            </a:lvl6pPr>
            <a:lvl7pPr>
              <a:defRPr sz="2083"/>
            </a:lvl7pPr>
            <a:lvl8pPr>
              <a:defRPr sz="2083"/>
            </a:lvl8pPr>
            <a:lvl9pPr>
              <a:defRPr sz="2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EE85C-AC78-426A-AE8E-BCBBCEBDE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39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3333"/>
            </a:lvl1pPr>
            <a:lvl2pPr marL="476193" indent="0">
              <a:buNone/>
              <a:defRPr sz="2917"/>
            </a:lvl2pPr>
            <a:lvl3pPr marL="952386" indent="0">
              <a:buNone/>
              <a:defRPr sz="2500"/>
            </a:lvl3pPr>
            <a:lvl4pPr marL="1428579" indent="0">
              <a:buNone/>
              <a:defRPr sz="2083"/>
            </a:lvl4pPr>
            <a:lvl5pPr marL="1904771" indent="0">
              <a:buNone/>
              <a:defRPr sz="2083"/>
            </a:lvl5pPr>
            <a:lvl6pPr marL="2380964" indent="0">
              <a:buNone/>
              <a:defRPr sz="2083"/>
            </a:lvl6pPr>
            <a:lvl7pPr marL="2857157" indent="0">
              <a:buNone/>
              <a:defRPr sz="2083"/>
            </a:lvl7pPr>
            <a:lvl8pPr marL="3333350" indent="0">
              <a:buNone/>
              <a:defRPr sz="2083"/>
            </a:lvl8pPr>
            <a:lvl9pPr marL="3809543" indent="0">
              <a:buNone/>
              <a:defRPr sz="208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9F83-AF3A-4CEA-A158-F97D59855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22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D3F22-C416-4694-A207-97D7EB285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441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70714-4457-44C7-82D6-011AFD68B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74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5753B-CA0F-4262-BF9D-562D3A840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633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AFC2E-508F-471D-B431-4763BD8E6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2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93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96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6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3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14C98-D3F9-4BE3-A6E7-F570215E2E68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4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5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17">
                <a:latin typeface="Arial" charset="0"/>
              </a:defRPr>
            </a:lvl1pPr>
          </a:lstStyle>
          <a:p>
            <a:pPr>
              <a:defRPr/>
            </a:pPr>
            <a:fld id="{1C8DC88B-81B1-4B93-9145-1164749CC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4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7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8077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83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5pPr>
      <a:lvl6pPr marL="476193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6pPr>
      <a:lvl7pPr marL="952386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7pPr>
      <a:lvl8pPr marL="1428579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8pPr>
      <a:lvl9pPr marL="1904771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55851" indent="-355851" algn="l" rtl="0" eaLnBrk="0" fontAlgn="base" hangingPunct="0">
        <a:spcBef>
          <a:spcPct val="20000"/>
        </a:spcBef>
        <a:spcAft>
          <a:spcPct val="0"/>
        </a:spcAft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1pPr>
      <a:lvl2pPr marL="772552" indent="-296321" algn="l" rtl="0" eaLnBrk="0" fontAlgn="base" hangingPunct="0">
        <a:spcBef>
          <a:spcPct val="20000"/>
        </a:spcBef>
        <a:spcAft>
          <a:spcPct val="0"/>
        </a:spcAft>
        <a:buChar char="–"/>
        <a:defRPr sz="2917" kern="1200">
          <a:solidFill>
            <a:schemeClr val="tx1"/>
          </a:solidFill>
          <a:latin typeface="+mn-lt"/>
          <a:ea typeface="+mn-ea"/>
          <a:cs typeface="+mn-cs"/>
        </a:defRPr>
      </a:lvl2pPr>
      <a:lvl3pPr marL="1189255" indent="-236793" algn="l" rtl="0" eaLnBrk="0" fontAlgn="base" hangingPunct="0">
        <a:spcBef>
          <a:spcPct val="20000"/>
        </a:spcBef>
        <a:spcAft>
          <a:spcPct val="0"/>
        </a:spcAft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5486" indent="-236793" algn="l" rtl="0" eaLnBrk="0" fontAlgn="base" hangingPunct="0">
        <a:spcBef>
          <a:spcPct val="20000"/>
        </a:spcBef>
        <a:spcAft>
          <a:spcPct val="0"/>
        </a:spcAft>
        <a:buChar char="–"/>
        <a:defRPr sz="2083" kern="1200">
          <a:solidFill>
            <a:schemeClr val="tx1"/>
          </a:solidFill>
          <a:latin typeface="+mn-lt"/>
          <a:ea typeface="+mn-ea"/>
          <a:cs typeface="+mn-cs"/>
        </a:defRPr>
      </a:lvl4pPr>
      <a:lvl5pPr marL="2141717" indent="-236793" algn="l" rtl="0" eaLnBrk="0" fontAlgn="base" hangingPunct="0">
        <a:spcBef>
          <a:spcPct val="20000"/>
        </a:spcBef>
        <a:spcAft>
          <a:spcPct val="0"/>
        </a:spcAft>
        <a:buChar char="»"/>
        <a:defRPr sz="2083" kern="1200">
          <a:solidFill>
            <a:schemeClr val="tx1"/>
          </a:solidFill>
          <a:latin typeface="+mn-lt"/>
          <a:ea typeface="+mn-ea"/>
          <a:cs typeface="+mn-cs"/>
        </a:defRPr>
      </a:lvl5pPr>
      <a:lvl6pPr marL="2619061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3095254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571446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4047639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7619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52386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428579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904771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380964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857157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33335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80954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18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11663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BÀI CÔ CHÍNH\Capture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7"/>
            <a:ext cx="7560840" cy="357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827584" y="1268760"/>
            <a:ext cx="2364614" cy="50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</a:pPr>
            <a:r>
              <a:rPr lang="en-US" sz="2667" b="1" dirty="0" err="1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Đọc</a:t>
            </a:r>
            <a:r>
              <a:rPr lang="en-US" sz="2667" b="1" dirty="0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 </a:t>
            </a:r>
            <a:r>
              <a:rPr lang="en-US" sz="2667" b="1" dirty="0" err="1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tên</a:t>
            </a:r>
            <a:r>
              <a:rPr lang="en-US" sz="2667" b="1" dirty="0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 </a:t>
            </a:r>
            <a:r>
              <a:rPr lang="en-US" sz="2667" b="1" dirty="0" err="1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nốt</a:t>
            </a:r>
            <a:endParaRPr lang="en-US" sz="2667" b="1" dirty="0">
              <a:solidFill>
                <a:srgbClr val="1713CB"/>
              </a:solidFill>
              <a:latin typeface="Cambria" pitchFamily="18" charset="0"/>
              <a:cs typeface="Calibri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270285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  <a:p>
            <a:pPr algn="ctr"/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9152" y="1196752"/>
            <a:ext cx="176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3" name="c1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332656"/>
            <a:ext cx="609600" cy="609600"/>
          </a:xfrm>
          <a:prstGeom prst="rect">
            <a:avLst/>
          </a:prstGeom>
        </p:spPr>
      </p:pic>
      <p:pic>
        <p:nvPicPr>
          <p:cNvPr id="6" name="Picture 2" descr="E:\BÀI CÔ CHÍNH\Capture.PNG">
            <a:extLst>
              <a:ext uri="{FF2B5EF4-FFF2-40B4-BE49-F238E27FC236}">
                <a16:creationId xmlns:a16="http://schemas.microsoft.com/office/drawing/2014/main" xmlns="" id="{3552DFEC-9F74-43E2-AD2C-955764A45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56" b="56472"/>
          <a:stretch/>
        </p:blipFill>
        <p:spPr bwMode="auto">
          <a:xfrm>
            <a:off x="189240" y="1781527"/>
            <a:ext cx="8765520" cy="139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30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0800000" flipV="1">
            <a:off x="1152128" y="877072"/>
            <a:ext cx="1403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  <p:pic>
        <p:nvPicPr>
          <p:cNvPr id="6" name="c2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752" y="379839"/>
            <a:ext cx="609600" cy="609600"/>
          </a:xfrm>
          <a:prstGeom prst="rect">
            <a:avLst/>
          </a:prstGeom>
        </p:spPr>
      </p:pic>
      <p:pic>
        <p:nvPicPr>
          <p:cNvPr id="8" name="Picture 2" descr="E:\BÀI CÔ CHÍNH\Capture.PNG">
            <a:extLst>
              <a:ext uri="{FF2B5EF4-FFF2-40B4-BE49-F238E27FC236}">
                <a16:creationId xmlns:a16="http://schemas.microsoft.com/office/drawing/2014/main" xmlns="" id="{436A4C92-D82B-4C4B-9977-56493F534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79" b="16202"/>
          <a:stretch/>
        </p:blipFill>
        <p:spPr bwMode="auto">
          <a:xfrm>
            <a:off x="539552" y="1669591"/>
            <a:ext cx="813690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9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2128" y="18041"/>
            <a:ext cx="2377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bài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  <p:pic>
        <p:nvPicPr>
          <p:cNvPr id="10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808" y="4509120"/>
            <a:ext cx="609600" cy="6096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55BCAF0B-DC65-44CE-A274-AE048778B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" t="5710" r="2371" b="8636"/>
          <a:stretch/>
        </p:blipFill>
        <p:spPr bwMode="auto">
          <a:xfrm>
            <a:off x="539552" y="620688"/>
            <a:ext cx="828092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38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7" b="46289"/>
          <a:stretch/>
        </p:blipFill>
        <p:spPr>
          <a:xfrm>
            <a:off x="611560" y="1169368"/>
            <a:ext cx="8064896" cy="56886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 rot="10800000" flipV="1">
            <a:off x="467544" y="701407"/>
            <a:ext cx="7560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Calibri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Calibri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Calibri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Calibri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Calibri"/>
              </a:rPr>
              <a:t>kí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Calibri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Calibri"/>
              </a:rPr>
              <a:t>bàn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Calibri"/>
              </a:rPr>
              <a:t>tay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8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976" y="126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BÀI CÔ CHÍNH\Capture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33628"/>
            <a:ext cx="7885682" cy="391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259632" y="1052736"/>
            <a:ext cx="4968552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marL="0" marR="0" lvl="0" indent="0" algn="l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Đọc nhạc theo kí hiệu bàn tay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13CB"/>
              </a:solidFill>
              <a:effectLst/>
              <a:uLnTx/>
              <a:uFillTx/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DOC NHAC 2 - Part.mp3">
            <a:hlinkClick r:id="" action="ppaction://media"/>
            <a:extLst>
              <a:ext uri="{FF2B5EF4-FFF2-40B4-BE49-F238E27FC236}">
                <a16:creationId xmlns:a16="http://schemas.microsoft.com/office/drawing/2014/main" xmlns="" id="{7AA9F5E9-00AA-46F8-A10A-42F36AEBA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968" y="812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17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2128" y="18041"/>
            <a:ext cx="60452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nhạc kết hợp gõ đệm theo nhịp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  <p:pic>
        <p:nvPicPr>
          <p:cNvPr id="10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808" y="4509120"/>
            <a:ext cx="609600" cy="6096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55BCAF0B-DC65-44CE-A274-AE048778B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" t="5710" r="2371" b="8636"/>
          <a:stretch/>
        </p:blipFill>
        <p:spPr bwMode="auto">
          <a:xfrm>
            <a:off x="539552" y="620688"/>
            <a:ext cx="828092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D22EEF-036D-475D-A0DE-979A931F12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704" y="2071978"/>
            <a:ext cx="504825" cy="476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4E4EDDA-A708-473F-A602-006773E72F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9592" y="2008772"/>
            <a:ext cx="504825" cy="476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2F9D5B8-92BB-467C-9053-D4A27A786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6302" y="3708834"/>
            <a:ext cx="504825" cy="476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E1AC3D9-7D66-43F9-A559-2F733AE747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4026" y="2037141"/>
            <a:ext cx="504825" cy="476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1CAF770-2BDF-4B44-87E0-9BF9C927CB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1356" y="2053678"/>
            <a:ext cx="504825" cy="4762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4AC3527-FEA6-468C-B92F-6869462207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0082" y="3785081"/>
            <a:ext cx="504825" cy="4762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370DDE1-8FB0-4339-898A-0243FD418B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8024" y="3786298"/>
            <a:ext cx="504825" cy="4762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BDBD8CB1-4A50-46D1-9801-BD4AF8CA15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328" y="3883829"/>
            <a:ext cx="50482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3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60792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45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398985" y="5113735"/>
            <a:ext cx="773906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755576" y="352955"/>
            <a:ext cx="76211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THẤU ĐOÁN TÀI</a:t>
            </a:r>
          </a:p>
        </p:txBody>
      </p:sp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4541574" y="451115"/>
            <a:ext cx="305593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0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7"/>
          <a:stretch>
            <a:fillRect/>
          </a:stretch>
        </p:blipFill>
        <p:spPr bwMode="auto">
          <a:xfrm>
            <a:off x="1512094" y="1700809"/>
            <a:ext cx="6126427" cy="295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1+2 nghe giai dieu hs l 2 cham ngoan (1).mp3">
            <a:hlinkClick r:id="" action="ppaction://media"/>
            <a:extLst>
              <a:ext uri="{FF2B5EF4-FFF2-40B4-BE49-F238E27FC236}">
                <a16:creationId xmlns:a16="http://schemas.microsoft.com/office/drawing/2014/main" xmlns="" id="{68F1194F-377F-44DE-BC37-2BE062EA2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013" y="35295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1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308" y="76808"/>
            <a:ext cx="7992888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021" y="-99392"/>
            <a:ext cx="911979" cy="911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19872" y="980728"/>
            <a:ext cx="2229521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4400" b="1">
                <a:solidFill>
                  <a:srgbClr val="FF0000"/>
                </a:solidFill>
                <a:latin typeface="Times New Roman"/>
                <a:ea typeface="Times New Roman"/>
              </a:rPr>
              <a:t>TIẾT 10</a:t>
            </a:r>
          </a:p>
        </p:txBody>
      </p:sp>
      <p:sp>
        <p:nvSpPr>
          <p:cNvPr id="8" name="Rectangle 7"/>
          <p:cNvSpPr/>
          <p:nvPr/>
        </p:nvSpPr>
        <p:spPr>
          <a:xfrm>
            <a:off x="2641325" y="2852766"/>
            <a:ext cx="3786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</a:rPr>
              <a:t>ĐỌC NHẠC BÀI SỐ 2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endParaRPr lang="en-US" sz="280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63" y="6201602"/>
            <a:ext cx="369654" cy="2963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2156063"/>
            <a:ext cx="9468544" cy="53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9310" marR="12700" indent="-802005" algn="ctr">
              <a:lnSpc>
                <a:spcPct val="121000"/>
              </a:lnSpc>
              <a:spcAft>
                <a:spcPts val="0"/>
              </a:spcAft>
              <a:tabLst>
                <a:tab pos="816610" algn="l"/>
              </a:tabLst>
            </a:pPr>
            <a:r>
              <a:rPr lang="en-US" sz="2400" b="1">
                <a:solidFill>
                  <a:srgbClr val="FC190F"/>
                </a:solidFill>
                <a:effectLst/>
                <a:latin typeface="Times New Roman"/>
                <a:ea typeface="Arial"/>
              </a:rPr>
              <a:t>* ÔN TẬP BÀI HÁT </a:t>
            </a:r>
            <a:r>
              <a:rPr lang="en-US" sz="2400" b="1" i="1">
                <a:solidFill>
                  <a:srgbClr val="FC190F"/>
                </a:solidFill>
                <a:effectLst/>
                <a:latin typeface="Times New Roman"/>
                <a:ea typeface="Arial"/>
              </a:rPr>
              <a:t>HỌC SINH LỚP HAI CHĂM NGOAN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122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0" y="797876"/>
            <a:ext cx="6444208" cy="606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9040" y="249035"/>
            <a:ext cx="3767192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mẫu</a:t>
            </a:r>
            <a:endParaRPr lang="en-US" sz="2800" b="1" dirty="0">
              <a:solidFill>
                <a:srgbClr val="FF00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6" name="hat mau 1 lan hs l 2 cham ngoan.mp3">
            <a:hlinkClick r:id="" action="ppaction://media"/>
            <a:extLst>
              <a:ext uri="{FF2B5EF4-FFF2-40B4-BE49-F238E27FC236}">
                <a16:creationId xmlns:a16="http://schemas.microsoft.com/office/drawing/2014/main" xmlns="" id="{098A6CD5-E1F3-4FB0-B496-647BAB487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118" y="219403"/>
            <a:ext cx="578474" cy="578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6144C0-891A-4D9A-A224-2E8997C1FD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999" t="-2495" r="1"/>
          <a:stretch/>
        </p:blipFill>
        <p:spPr>
          <a:xfrm>
            <a:off x="6527472" y="1670185"/>
            <a:ext cx="2616528" cy="515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t mau 1 la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052736"/>
            <a:ext cx="8640960" cy="5309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0"/>
            <a:ext cx="64087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THỰC HÀNH − LUYỆN TẬP</a:t>
            </a:r>
            <a:endParaRPr lang="en-US" sz="2000" dirty="0">
              <a:effectLst/>
              <a:latin typeface="Times New Roman"/>
              <a:ea typeface="Calibri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0070C0"/>
                </a:solidFill>
                <a:effectLst/>
                <a:latin typeface="Times New Roman"/>
                <a:ea typeface="Calibri"/>
              </a:rPr>
              <a:t>Ôn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/>
                <a:ea typeface="Calibri"/>
              </a:rPr>
              <a:t>tập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/>
                <a:ea typeface="Calibri"/>
              </a:rPr>
              <a:t>bài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/>
                <a:ea typeface="Calibri"/>
              </a:rPr>
              <a:t>hát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/>
                <a:ea typeface="Calibri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/>
                <a:ea typeface="Calibri"/>
              </a:rPr>
              <a:t>sinh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/>
                <a:ea typeface="Calibri"/>
              </a:rPr>
              <a:t>lớp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 Hai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/>
                <a:ea typeface="Calibri"/>
              </a:rPr>
              <a:t>chăm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/>
                <a:ea typeface="Calibri"/>
              </a:rPr>
              <a:t>ngoan</a:t>
            </a:r>
            <a:endParaRPr lang="en-US" sz="2400" dirty="0">
              <a:solidFill>
                <a:srgbClr val="0070C0"/>
              </a:solidFill>
              <a:effectLst/>
              <a:latin typeface="Times New Roman"/>
              <a:ea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62" y="473744"/>
            <a:ext cx="6372275" cy="497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0" y="3068960"/>
            <a:ext cx="1512094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423" y="2080948"/>
            <a:ext cx="1199885" cy="269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1E9DE5C-7657-47E7-84D2-2A0FF25557B0}"/>
              </a:ext>
            </a:extLst>
          </p:cNvPr>
          <p:cNvSpPr txBox="1"/>
          <p:nvPr/>
        </p:nvSpPr>
        <p:spPr>
          <a:xfrm>
            <a:off x="2339752" y="0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GÕ ĐỆM THEO NHỊP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at mau 1 lan hs l 2 cham ngoan.mp3">
            <a:hlinkClick r:id="" action="ppaction://media"/>
            <a:extLst>
              <a:ext uri="{FF2B5EF4-FFF2-40B4-BE49-F238E27FC236}">
                <a16:creationId xmlns:a16="http://schemas.microsoft.com/office/drawing/2014/main" xmlns="" id="{DC8C4C5F-C495-4EA8-ACEE-BA9B36715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773" y="243299"/>
            <a:ext cx="515811" cy="515811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xmlns="" id="{38BB3AEA-23B4-48CA-BE4B-3E03D3EEC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9725"/>
            <a:ext cx="91440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" b="3758"/>
          <a:stretch>
            <a:fillRect/>
          </a:stretch>
        </p:blipFill>
        <p:spPr bwMode="auto">
          <a:xfrm>
            <a:off x="1215206" y="380954"/>
            <a:ext cx="6713588" cy="553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6470"/>
            <a:ext cx="1408907" cy="2258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210" y="1268760"/>
            <a:ext cx="1140354" cy="256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6FA257-08A6-43BF-97F4-14A177082688}"/>
              </a:ext>
            </a:extLst>
          </p:cNvPr>
          <p:cNvSpPr txBox="1"/>
          <p:nvPr/>
        </p:nvSpPr>
        <p:spPr>
          <a:xfrm>
            <a:off x="2042790" y="131331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B050"/>
                </a:solidFill>
              </a:rPr>
              <a:t>HÁT KẾT HỢP VẬN ĐỘNG THEO Ý THÍCH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6" name="hat mau 1 lan hs l 2 cham ngoan.mp3">
            <a:hlinkClick r:id="" action="ppaction://media"/>
            <a:extLst>
              <a:ext uri="{FF2B5EF4-FFF2-40B4-BE49-F238E27FC236}">
                <a16:creationId xmlns:a16="http://schemas.microsoft.com/office/drawing/2014/main" xmlns="" id="{5245292B-F71F-4D4D-9BC5-4998A2C22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773" y="243299"/>
            <a:ext cx="515811" cy="515811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xmlns="" id="{53FB26D2-C0F1-479C-9595-66F13BAFE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3489"/>
            <a:ext cx="9144000" cy="106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5" b="46297"/>
          <a:stretch/>
        </p:blipFill>
        <p:spPr>
          <a:xfrm>
            <a:off x="311096" y="836712"/>
            <a:ext cx="8535168" cy="57606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512" y="116632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mẫu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HD HS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6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nốt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-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-mi-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pha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-sol-la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08" y="6295012"/>
            <a:ext cx="612576" cy="491108"/>
          </a:xfrm>
          <a:prstGeom prst="rect">
            <a:avLst/>
          </a:prstGeom>
        </p:spPr>
      </p:pic>
      <p:pic>
        <p:nvPicPr>
          <p:cNvPr id="5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1251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5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BÀI CÔ CHÍNH\Capture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704856" cy="357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356158" y="1196753"/>
            <a:ext cx="2711786" cy="48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Nghe</a:t>
            </a:r>
            <a:r>
              <a:rPr lang="en-US" sz="25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đọc</a:t>
            </a:r>
            <a:r>
              <a:rPr lang="en-US" sz="25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mẫu</a:t>
            </a:r>
            <a:endParaRPr lang="en-US" sz="2500" b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6" name="DOC NHAC 2 - Part.mp3">
            <a:hlinkClick r:id="" action="ppaction://media"/>
            <a:extLst>
              <a:ext uri="{FF2B5EF4-FFF2-40B4-BE49-F238E27FC236}">
                <a16:creationId xmlns:a16="http://schemas.microsoft.com/office/drawing/2014/main" xmlns="" id="{7AA9F5E9-00AA-46F8-A10A-42F36AEBA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794" y="233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113</Words>
  <Application>Microsoft Office PowerPoint</Application>
  <PresentationFormat>On-screen Show (4:3)</PresentationFormat>
  <Paragraphs>22</Paragraphs>
  <Slides>17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</cp:lastModifiedBy>
  <cp:revision>22</cp:revision>
  <dcterms:created xsi:type="dcterms:W3CDTF">2021-06-19T11:16:59Z</dcterms:created>
  <dcterms:modified xsi:type="dcterms:W3CDTF">2023-06-07T15:18:42Z</dcterms:modified>
</cp:coreProperties>
</file>