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</p:sldMasterIdLst>
  <p:sldIdLst>
    <p:sldId id="269" r:id="rId4"/>
    <p:sldId id="257" r:id="rId5"/>
    <p:sldId id="271" r:id="rId6"/>
    <p:sldId id="264" r:id="rId7"/>
    <p:sldId id="273" r:id="rId8"/>
    <p:sldId id="266" r:id="rId9"/>
    <p:sldId id="267" r:id="rId10"/>
    <p:sldId id="276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2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3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50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48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58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87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78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63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95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3A6C-3E7A-494F-B39D-9335FD10E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54B2-EC34-49EC-9FA2-853F41DE67D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19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47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38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10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76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89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70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65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9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4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9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83A6C-3E7A-494F-B39D-9335FD10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654B2-EC34-49EC-9FA2-853F41DE6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1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8.gif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71183">
            <a:off x="2555262" y="404664"/>
            <a:ext cx="4033476" cy="108189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pt-BR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Âm nhạc lớp 5</a:t>
            </a:r>
            <a:endParaRPr lang="en-US" sz="4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1209106"/>
            <a:ext cx="1861407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pt-BR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TUẦN 35</a:t>
            </a:r>
            <a:endParaRPr lang="es-ES" sz="3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2038662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biểu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diễn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hát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s-E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Âm Nhạc Lớp 5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05" y="2869659"/>
            <a:ext cx="2845184" cy="336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5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1086" y="5682434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Giáo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cố-dặn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dò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07584" y="1334541"/>
            <a:ext cx="645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12135" y="4735661"/>
            <a:ext cx="504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Reo vang bình minh 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939" y="6267450"/>
            <a:ext cx="380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CHƠI TỔ 1</a:t>
            </a:r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0654" y="2251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VB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39078"/>
          <a:stretch>
            <a:fillRect/>
          </a:stretch>
        </p:blipFill>
        <p:spPr bwMode="auto">
          <a:xfrm>
            <a:off x="1043189" y="1339402"/>
            <a:ext cx="6282833" cy="49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Desktop\hinh nen dep pp\TOG TRO CHOI\ve trop ch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2" y="5549266"/>
            <a:ext cx="1622738" cy="1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112" y="398232"/>
            <a:ext cx="6926255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Toàn bộ thành viên tổ 1: hát kết hợp gõ đệm theo nhịp 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2238" y="0"/>
            <a:ext cx="534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589" y="5954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93806" y="1096836"/>
            <a:ext cx="2627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9713" y="4735661"/>
            <a:ext cx="5035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939" y="6267450"/>
            <a:ext cx="380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CHƠI TỔ 2</a:t>
            </a:r>
          </a:p>
        </p:txBody>
      </p:sp>
      <p:pic>
        <p:nvPicPr>
          <p:cNvPr id="2052" name="Picture 4" descr="Bức tranh vẽ ngày 20/11 tại Việt Nam tuyệt đẹp dành tặng thầy cô | Việt  nam, Thiệp, Cảm ơn thầy c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95" y="669700"/>
            <a:ext cx="4252859" cy="245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ran   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819" y="3748053"/>
            <a:ext cx="84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67" y="2644244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84" y="2654992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96" y="2651546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66" y="2639294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88" y="2639294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72" y="2607762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4543" y="736747"/>
            <a:ext cx="609600" cy="609600"/>
          </a:xfrm>
          <a:prstGeom prst="rect">
            <a:avLst/>
          </a:prstGeom>
        </p:spPr>
      </p:pic>
      <p:pic>
        <p:nvPicPr>
          <p:cNvPr id="24" name="Picture 3" descr="C:\Users\Administrator\Desktop\hinh nen dep pp\TOG TRO CHOI\ve trop cho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42" y="5240173"/>
            <a:ext cx="1622738" cy="1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10542" y="1536813"/>
            <a:ext cx="694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01532" y="4735661"/>
            <a:ext cx="379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9983" y="6333107"/>
            <a:ext cx="537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CHƠI TIẾP THEO CỦA TỔ 1</a:t>
            </a:r>
          </a:p>
        </p:txBody>
      </p:sp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70432" y="989114"/>
            <a:ext cx="63828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47712" y="4554595"/>
            <a:ext cx="5022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9983" y="6333107"/>
            <a:ext cx="537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CHƠI TIẾP THEO CỦA TỔ 2</a:t>
            </a:r>
          </a:p>
        </p:txBody>
      </p:sp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2326" y="989114"/>
            <a:ext cx="63828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93165" y="4526905"/>
            <a:ext cx="5006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xua</a:t>
            </a:r>
            <a:endParaRPr lang="en-US" sz="36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9983" y="6333107"/>
            <a:ext cx="537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CHƠI TIẾP THEO CỦA TỔ 3</a:t>
            </a:r>
          </a:p>
        </p:txBody>
      </p:sp>
    </p:spTree>
    <p:extLst>
      <p:ext uri="{BB962C8B-B14F-4D97-AF65-F5344CB8AC3E}">
        <p14:creationId xmlns:p14="http://schemas.microsoft.com/office/powerpoint/2010/main" val="29997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1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514438" y="4566952"/>
            <a:ext cx="5941277" cy="433242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011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738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4" y="5351871"/>
            <a:ext cx="675991" cy="84905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95243" y="5949333"/>
            <a:ext cx="1401866" cy="1034291"/>
            <a:chOff x="2151235" y="5706860"/>
            <a:chExt cx="1680762" cy="127676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2900582" y="5928746"/>
            <a:ext cx="1401866" cy="1034291"/>
            <a:chOff x="2151235" y="5706860"/>
            <a:chExt cx="1680762" cy="12767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199295" y="5928472"/>
            <a:ext cx="1401866" cy="1034291"/>
            <a:chOff x="2151235" y="5706860"/>
            <a:chExt cx="1680762" cy="127676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5498008" y="5907700"/>
            <a:ext cx="1401866" cy="1034291"/>
            <a:chOff x="2151235" y="5706860"/>
            <a:chExt cx="1680762" cy="127676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8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239</Words>
  <Application>Microsoft Office PowerPoint</Application>
  <PresentationFormat>On-screen Show (4:3)</PresentationFormat>
  <Paragraphs>24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73</cp:revision>
  <dcterms:created xsi:type="dcterms:W3CDTF">2019-02-03T09:53:26Z</dcterms:created>
  <dcterms:modified xsi:type="dcterms:W3CDTF">2023-06-06T04:59:47Z</dcterms:modified>
</cp:coreProperties>
</file>