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20" r:id="rId3"/>
    <p:sldMasterId id="2147483732" r:id="rId4"/>
    <p:sldMasterId id="2147483744" r:id="rId5"/>
  </p:sldMasterIdLst>
  <p:notesMasterIdLst>
    <p:notesMasterId r:id="rId19"/>
  </p:notesMasterIdLst>
  <p:sldIdLst>
    <p:sldId id="326" r:id="rId6"/>
    <p:sldId id="354" r:id="rId7"/>
    <p:sldId id="345" r:id="rId8"/>
    <p:sldId id="355" r:id="rId9"/>
    <p:sldId id="346" r:id="rId10"/>
    <p:sldId id="347" r:id="rId11"/>
    <p:sldId id="351" r:id="rId12"/>
    <p:sldId id="352" r:id="rId13"/>
    <p:sldId id="348" r:id="rId14"/>
    <p:sldId id="349" r:id="rId15"/>
    <p:sldId id="350" r:id="rId16"/>
    <p:sldId id="353" r:id="rId17"/>
    <p:sldId id="338" r:id="rId18"/>
  </p:sldIdLst>
  <p:sldSz cx="12192000" cy="685800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.VnTime" panose="020B7200000000000000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86" d="100"/>
          <a:sy n="86" d="100"/>
        </p:scale>
        <p:origin x="7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9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77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9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91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31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99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01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38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4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9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36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5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3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3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79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45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41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613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58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59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44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1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689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1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145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48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9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036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41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728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288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63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75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39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600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997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7890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768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664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663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40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03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793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1032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83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645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00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4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4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8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11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1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microsoft.com/office/2007/relationships/media" Target="../media/media8.mp3"/><Relationship Id="rId7" Type="http://schemas.openxmlformats.org/officeDocument/2006/relationships/image" Target="../media/image2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gif"/><Relationship Id="rId5" Type="http://schemas.openxmlformats.org/officeDocument/2006/relationships/slideLayout" Target="../slideLayouts/slideLayout35.xml"/><Relationship Id="rId4" Type="http://schemas.openxmlformats.org/officeDocument/2006/relationships/audio" Target="../media/media8.mp3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4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46.xml"/><Relationship Id="rId4" Type="http://schemas.openxmlformats.org/officeDocument/2006/relationships/video" Target="../media/media4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818" y="108749"/>
            <a:ext cx="11414123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  <a:endParaRPr lang="en-US" sz="40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6469" y="2348977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723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6933" y="573369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" y="73473"/>
            <a:ext cx="12218004" cy="4592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1426" y="3813"/>
            <a:ext cx="9059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 CẢ 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 VỚI CÁC HÌNH THỨC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istrator\Desktop\z2390601945087_adcf6f9cc338bee7b4e210302e52eb5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" y="2902632"/>
            <a:ext cx="12218004" cy="395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906" y="23339"/>
            <a:ext cx="21971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 BAI TDN8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5703" y="1628800"/>
            <a:ext cx="812800" cy="609600"/>
          </a:xfrm>
          <a:prstGeom prst="rect">
            <a:avLst/>
          </a:prstGeom>
        </p:spPr>
      </p:pic>
      <p:pic>
        <p:nvPicPr>
          <p:cNvPr id="5" name="MP4 TDN BAU TROI XA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13053" y="176026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21800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0884" y="3355127"/>
            <a:ext cx="384042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 NHẠC</a:t>
            </a:r>
            <a:endParaRPr lang="en-US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1663" y="2634174"/>
            <a:ext cx="3168352" cy="2088232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2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Notched Right Arrow 8"/>
          <p:cNvSpPr/>
          <p:nvPr/>
        </p:nvSpPr>
        <p:spPr>
          <a:xfrm>
            <a:off x="-29735" y="4800065"/>
            <a:ext cx="3168352" cy="2088232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1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0884" y="5521018"/>
            <a:ext cx="384042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NGÉP LỜI</a:t>
            </a:r>
            <a:endParaRPr lang="en-US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906" y="23339"/>
            <a:ext cx="21971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P4 TDN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1797" y="43291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7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" y="73473"/>
            <a:ext cx="12218004" cy="4592774"/>
          </a:xfrm>
          <a:prstGeom prst="rect">
            <a:avLst/>
          </a:prstGeom>
        </p:spPr>
      </p:pic>
      <p:pic>
        <p:nvPicPr>
          <p:cNvPr id="5122" name="Picture 2" descr="C:\Users\Administrator\Desktop\z2390601945087_adcf6f9cc338bee7b4e210302e52eb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" y="23339"/>
            <a:ext cx="12218004" cy="614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1426" y="3813"/>
            <a:ext cx="9059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MP4 TDN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8917" y="-22251"/>
            <a:ext cx="812800" cy="609600"/>
          </a:xfrm>
          <a:prstGeom prst="rect">
            <a:avLst/>
          </a:prstGeom>
        </p:spPr>
      </p:pic>
      <p:pic>
        <p:nvPicPr>
          <p:cNvPr id="1026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3147215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277" y="3097769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739" y="3152839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239" y="6199248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171" y="6190232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55" y="6190232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188" y="6190232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65" y="6181216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89" y="6181216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612" y="6172200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05" y="6181216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80" y="3233360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87" y="3238199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977" y="3243038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949" y="3183940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82" y="3213096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26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37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551319">
            <a:off x="3333414" y="1207741"/>
            <a:ext cx="609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lại bài hát: BÀN TAY MẸ  khởi động </a:t>
            </a:r>
            <a:endParaRPr lang="en-US" sz="24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 TAY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4785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2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2360" y="19"/>
            <a:ext cx="2041263" cy="743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4000">
              <a:solidFill>
                <a:schemeClr val="bg1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1234" y="1072549"/>
            <a:ext cx="7763023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BÀI ĐỌC NHẠC SỐ 7 VÀ SỐ 8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170200"/>
            <a:ext cx="4962012" cy="1595709"/>
          </a:xfrm>
          <a:prstGeom prst="rect">
            <a:avLst/>
          </a:prstGeom>
        </p:spPr>
        <p:txBody>
          <a:bodyPr wrap="none">
            <a:prstTxWarp prst="textCurveDown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 NHẠC 4</a:t>
            </a:r>
          </a:p>
        </p:txBody>
      </p:sp>
      <p:pic>
        <p:nvPicPr>
          <p:cNvPr id="1028" name="Picture 4" descr="C:\Users\Administrator\Desktop\pngtree-dancing-training-girl-dancing-female-teacher-teaching-leg-lift-png-image_382649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012" y="2000247"/>
            <a:ext cx="2141196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57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C MUG Cm BG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55776" y="542239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819" y="0"/>
            <a:ext cx="5112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Biểu diễn bài hát Chúc Mừng  với vận động phụ họa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an dog chuc mu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330036"/>
            <a:ext cx="6733309" cy="5527964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703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48193" y="610462"/>
            <a:ext cx="7823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4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Luyện lại cao độ, tiết tấu</a:t>
            </a:r>
            <a:endParaRPr lang="en-US" sz="4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45" y="1314160"/>
            <a:ext cx="11055928" cy="433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87009" y="148797"/>
            <a:ext cx="8284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1.ÔN TẬP BÀI ĐỌC NHẠC SỐ 7 ĐỒNG LÚA CHÍN VÀNG </a:t>
            </a:r>
            <a:endParaRPr lang="en-US" sz="2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2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355273" y="81102"/>
            <a:ext cx="92848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đọc nhạc, ghép lời với các hình thức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DL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2008908" y="1080655"/>
            <a:ext cx="9989127" cy="440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 NEN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029" y="6097588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L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1745674" y="96982"/>
            <a:ext cx="10446326" cy="557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 NEN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029" y="6097588"/>
            <a:ext cx="812800" cy="60960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691258" y="-21434"/>
            <a:ext cx="87860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đọc nhạc, ghép lời với các hình thức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67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L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1745674" y="96982"/>
            <a:ext cx="10446326" cy="557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 NEN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302" y="5806359"/>
            <a:ext cx="812800" cy="60960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691258" y="-21434"/>
            <a:ext cx="92236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HD đọc nhạc, ghép lời gõ đệm theo phách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58" y="2885535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19" y="5771722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397" y="2834556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098" y="2844295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228" y="2834557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476" y="2885535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084" y="2885535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033" y="2841159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803" y="2844296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142" y="5730485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358" y="5806359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163" y="5756359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294" y="5727348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097" y="5813612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799" y="5756358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50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218004" cy="37773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21607" y="1756889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LUYỆN CAO ĐỘ-TIẾT TẤU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dministrator\Desktop\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2982"/>
            <a:ext cx="12192000" cy="44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906" y="23339"/>
            <a:ext cx="21971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9287" y="1452089"/>
            <a:ext cx="8128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9011" y="0"/>
            <a:ext cx="8461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.ÔN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NHẠC SỐ </a:t>
            </a:r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BẦU TRỜI XANH </a:t>
            </a: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7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</TotalTime>
  <Words>140</Words>
  <Application>Microsoft Office PowerPoint</Application>
  <PresentationFormat>Widescreen</PresentationFormat>
  <Paragraphs>20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Times New Roman</vt:lpstr>
      <vt:lpstr>Calibri Light</vt:lpstr>
      <vt:lpstr>Calibri</vt:lpstr>
      <vt:lpstr>.VnTime</vt:lpstr>
      <vt:lpstr>Office Theme</vt:lpstr>
      <vt:lpstr>1_Office Theme</vt:lpstr>
      <vt:lpstr>6_Office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165</cp:revision>
  <dcterms:created xsi:type="dcterms:W3CDTF">2020-08-30T12:35:12Z</dcterms:created>
  <dcterms:modified xsi:type="dcterms:W3CDTF">2023-06-06T04:51:49Z</dcterms:modified>
</cp:coreProperties>
</file>