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1" r:id="rId4"/>
    <p:sldId id="264" r:id="rId5"/>
    <p:sldId id="268" r:id="rId6"/>
    <p:sldId id="269" r:id="rId7"/>
    <p:sldId id="270" r:id="rId8"/>
    <p:sldId id="280" r:id="rId9"/>
    <p:sldId id="281" r:id="rId10"/>
    <p:sldId id="282" r:id="rId11"/>
    <p:sldId id="283" r:id="rId12"/>
    <p:sldId id="284" r:id="rId13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768" y="1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6653</TotalTime>
  <Words>118</Words>
  <Application>Microsoft Office PowerPoint</Application>
  <PresentationFormat>Custom</PresentationFormat>
  <Paragraphs>31</Paragraphs>
  <Slides>12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</cp:lastModifiedBy>
  <cp:revision>549</cp:revision>
  <dcterms:created xsi:type="dcterms:W3CDTF">2010-04-30T20:19:48Z</dcterms:created>
  <dcterms:modified xsi:type="dcterms:W3CDTF">2023-06-07T11:00:02Z</dcterms:modified>
  <dc:language>en-US</dc:language>
</cp:coreProperties>
</file>