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86" r:id="rId2"/>
    <p:sldMasterId id="2147483710" r:id="rId3"/>
  </p:sldMasterIdLst>
  <p:notesMasterIdLst>
    <p:notesMasterId r:id="rId13"/>
  </p:notesMasterIdLst>
  <p:sldIdLst>
    <p:sldId id="281" r:id="rId4"/>
    <p:sldId id="282" r:id="rId5"/>
    <p:sldId id="299" r:id="rId6"/>
    <p:sldId id="295" r:id="rId7"/>
    <p:sldId id="296" r:id="rId8"/>
    <p:sldId id="297" r:id="rId9"/>
    <p:sldId id="298" r:id="rId10"/>
    <p:sldId id="284" r:id="rId11"/>
    <p:sldId id="28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11/20/2023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975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11/20/2023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394516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audio" Target="NUL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eg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audio" Target="../media/audio1.wav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audio" Target="NUL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4.png"/><Relationship Id="rId4" Type="http://schemas.openxmlformats.org/officeDocument/2006/relationships/image" Target="../media/image33.gif"/><Relationship Id="rId9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6458" y="2710909"/>
            <a:ext cx="4035700" cy="27186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692" y="4622713"/>
            <a:ext cx="743874" cy="104403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53" y="-48174"/>
            <a:ext cx="3098039" cy="685800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" y="-48174"/>
            <a:ext cx="3503667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5471" y="-163288"/>
            <a:ext cx="4669632" cy="7066582"/>
          </a:xfrm>
          <a:prstGeom prst="rect">
            <a:avLst/>
          </a:prstGeom>
        </p:spPr>
      </p:pic>
      <p:pic>
        <p:nvPicPr>
          <p:cNvPr id="42" name="NHAC NEN TRO CHOI PAP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2025" y="-163288"/>
            <a:ext cx="4716222" cy="7098066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6272" y="1723540"/>
            <a:ext cx="566215" cy="47951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843" y="5624827"/>
            <a:ext cx="12302231" cy="129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71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4" name="chuyen trag ngăn.wav"/>
          </p:stSnd>
        </p:sndAc>
      </p:transition>
    </mc:Choice>
    <mc:Fallback xmlns="">
      <p:transition spd="slow">
        <p:fade/>
        <p:sndAc>
          <p:stSnd>
            <p:snd r:embed="rId13" name="chuyen trag ngăn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7 L 0.20299 -0.0879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5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1 L -0.38737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7 0.0046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4213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67061" y="0"/>
            <a:ext cx="36575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813" y="461665"/>
            <a:ext cx="1897568" cy="18975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2" y="5522"/>
            <a:ext cx="4571628" cy="28706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2562" y="822597"/>
            <a:ext cx="2819669" cy="117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04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7" name="chuyen trag ngăn.wav"/>
          </p:stSnd>
        </p:sndAc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90306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</a:t>
            </a:r>
          </a:p>
        </p:txBody>
      </p:sp>
      <p:sp>
        <p:nvSpPr>
          <p:cNvPr id="3" name="Rectangle 2"/>
          <p:cNvSpPr/>
          <p:nvPr/>
        </p:nvSpPr>
        <p:spPr>
          <a:xfrm>
            <a:off x="5305595" y="369332"/>
            <a:ext cx="51283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Calibri" panose="020F0502020204030204" pitchFamily="34" charset="0"/>
              </a:rPr>
              <a:t>Nhắc lại sơ đồ về mối tương quan giữa các hình nốt? </a:t>
            </a:r>
            <a:endParaRPr lang="vi-VN" dirty="0"/>
          </a:p>
        </p:txBody>
      </p:sp>
      <p:pic>
        <p:nvPicPr>
          <p:cNvPr id="6" name="Picture 5" descr="C:\Users\ADMIN\Desktop\Pictur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358" y="1319946"/>
            <a:ext cx="6010915" cy="4780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996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906280" y="4540201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74313" y="3629206"/>
            <a:ext cx="156485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12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33"/>
            <a:ext cx="3470143" cy="1074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16" y="3629206"/>
            <a:ext cx="3368872" cy="3228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625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7927"/>
            <a:ext cx="12186138" cy="58514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83732" cy="8072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0437" y="256561"/>
            <a:ext cx="4137783" cy="463692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Luyện</a:t>
            </a:r>
            <a:r>
              <a:rPr kumimoji="0" lang="en-US" sz="2400" b="1" i="0" u="none" strike="noStrike" kern="1200" cap="none" spc="0" normalizeH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tập</a:t>
            </a:r>
            <a:endParaRPr kumimoji="0" lang="en-US" sz="2400" b="1" i="0" u="none" strike="noStrike" kern="1200" cap="none" spc="0" normalizeH="0" baseline="0" noProof="0" dirty="0">
              <a:ln w="6600">
                <a:solidFill>
                  <a:srgbClr val="FF0000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rgbClr val="ED7D31">
                    <a:satMod val="175000"/>
                    <a:alpha val="40000"/>
                  </a:srgbClr>
                </a:glow>
                <a:outerShdw dist="38100" dir="2700000" algn="tl" rotWithShape="0">
                  <a:srgbClr val="ED7D31"/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8029" y="5402325"/>
            <a:ext cx="618259" cy="61825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182" y="2849167"/>
            <a:ext cx="578427" cy="57842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444" y="2849167"/>
            <a:ext cx="578427" cy="578427"/>
          </a:xfrm>
          <a:prstGeom prst="rect">
            <a:avLst/>
          </a:prstGeom>
        </p:spPr>
      </p:pic>
      <p:sp>
        <p:nvSpPr>
          <p:cNvPr id="12" name="Plus 11"/>
          <p:cNvSpPr/>
          <p:nvPr/>
        </p:nvSpPr>
        <p:spPr>
          <a:xfrm>
            <a:off x="4171146" y="31836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107" y="2459272"/>
            <a:ext cx="1302101" cy="1323804"/>
          </a:xfrm>
          <a:prstGeom prst="rect">
            <a:avLst/>
          </a:prstGeom>
        </p:spPr>
      </p:pic>
      <p:sp>
        <p:nvSpPr>
          <p:cNvPr id="14" name="Plus 13"/>
          <p:cNvSpPr/>
          <p:nvPr/>
        </p:nvSpPr>
        <p:spPr>
          <a:xfrm>
            <a:off x="10114686" y="5781117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1530" y="5402325"/>
            <a:ext cx="618259" cy="6182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1616" y="2837364"/>
            <a:ext cx="567620" cy="567620"/>
          </a:xfrm>
          <a:prstGeom prst="rect">
            <a:avLst/>
          </a:prstGeom>
        </p:spPr>
      </p:pic>
      <p:sp>
        <p:nvSpPr>
          <p:cNvPr id="17" name="Plus 16"/>
          <p:cNvSpPr/>
          <p:nvPr/>
        </p:nvSpPr>
        <p:spPr>
          <a:xfrm>
            <a:off x="10126053" y="3063883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948" y="2806191"/>
            <a:ext cx="567620" cy="5676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0943" y="2830215"/>
            <a:ext cx="567620" cy="56762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4175" y="2843153"/>
            <a:ext cx="567620" cy="567620"/>
          </a:xfrm>
          <a:prstGeom prst="rect">
            <a:avLst/>
          </a:prstGeom>
        </p:spPr>
      </p:pic>
      <p:sp>
        <p:nvSpPr>
          <p:cNvPr id="21" name="Plus 20"/>
          <p:cNvSpPr/>
          <p:nvPr/>
        </p:nvSpPr>
        <p:spPr>
          <a:xfrm>
            <a:off x="10747608" y="3037464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Plus 21"/>
          <p:cNvSpPr/>
          <p:nvPr/>
        </p:nvSpPr>
        <p:spPr>
          <a:xfrm>
            <a:off x="11263600" y="3090001"/>
            <a:ext cx="253051" cy="23946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3922" y="2425919"/>
            <a:ext cx="2016484" cy="12758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807" y="5385791"/>
            <a:ext cx="618259" cy="6182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92" y="5033018"/>
            <a:ext cx="1302101" cy="1323804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8053" y="5049552"/>
            <a:ext cx="1302101" cy="1323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5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66" y="3546395"/>
            <a:ext cx="3368872" cy="32287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4449" cy="4062845"/>
          </a:xfrm>
          <a:prstGeom prst="rect">
            <a:avLst/>
          </a:prstGeom>
        </p:spPr>
      </p:pic>
      <p:pic>
        <p:nvPicPr>
          <p:cNvPr id="4" name="B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05693" y="29367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27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4069" y="-2664069"/>
            <a:ext cx="6858000" cy="1218613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647306"/>
            <a:ext cx="3368872" cy="32287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457453" cy="6130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453" y="0"/>
            <a:ext cx="5780544" cy="6876100"/>
          </a:xfrm>
          <a:prstGeom prst="rect">
            <a:avLst/>
          </a:prstGeom>
        </p:spPr>
      </p:pic>
      <p:pic>
        <p:nvPicPr>
          <p:cNvPr id="7" name="NẾU EM LÀ KARAOKE LỚP 4. KẾT NỐI TRI THỨ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19125" y="20646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19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0"/>
            <a:ext cx="6984380" cy="2653989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70955" y="2779132"/>
            <a:ext cx="31223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 ý hỏi song câu hỏi mới nêu giáo dục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9260" y="3043107"/>
            <a:ext cx="1806209" cy="37704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354" y="4093636"/>
            <a:ext cx="3196867" cy="2764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68" y="0"/>
            <a:ext cx="552375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338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6" name="chuyen trag ngăn.wav"/>
          </p:stSnd>
        </p:sndAc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0"/>
            <a:ext cx="7160899" cy="451139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Chúc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5" y="2255699"/>
            <a:ext cx="2813570" cy="14067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8464" y="2588325"/>
            <a:ext cx="4751842" cy="322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733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stSnd>
            <p:snd r:embed="rId2" name="chuyen trag ngăn.wav"/>
          </p:stSnd>
        </p:sndAc>
      </p:transition>
    </mc:Choice>
    <mc:Fallback xmlns="">
      <p:transition spd="slow">
        <p:fade/>
        <p:sndAc>
          <p:stSnd>
            <p:snd r:embed="rId9" name="chuyen trag ngăn.wav"/>
          </p:stSnd>
        </p:sndAc>
      </p:transition>
    </mc:Fallback>
  </mc:AlternateContent>
</p:sld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79</Words>
  <Application>Microsoft Office PowerPoint</Application>
  <PresentationFormat>Widescreen</PresentationFormat>
  <Paragraphs>11</Paragraphs>
  <Slides>9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#9Slide05 Dancing Script</vt:lpstr>
      <vt:lpstr>Arial</vt:lpstr>
      <vt:lpstr>Calibri</vt:lpstr>
      <vt:lpstr>Tahoma</vt:lpstr>
      <vt:lpstr>Times New Roman</vt:lpstr>
      <vt:lpstr>3_Office Theme</vt:lpstr>
      <vt:lpstr>6_Office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71</cp:revision>
  <dcterms:created xsi:type="dcterms:W3CDTF">2022-04-04T07:27:39Z</dcterms:created>
  <dcterms:modified xsi:type="dcterms:W3CDTF">2023-11-21T05:13:28Z</dcterms:modified>
</cp:coreProperties>
</file>