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500" r:id="rId2"/>
    <p:sldId id="299" r:id="rId3"/>
    <p:sldId id="480" r:id="rId4"/>
    <p:sldId id="522" r:id="rId5"/>
    <p:sldId id="343" r:id="rId6"/>
    <p:sldId id="516" r:id="rId7"/>
    <p:sldId id="470" r:id="rId8"/>
    <p:sldId id="471" r:id="rId9"/>
    <p:sldId id="501" r:id="rId10"/>
    <p:sldId id="502" r:id="rId11"/>
    <p:sldId id="505" r:id="rId12"/>
    <p:sldId id="506" r:id="rId13"/>
    <p:sldId id="511" r:id="rId14"/>
    <p:sldId id="508" r:id="rId15"/>
    <p:sldId id="518" r:id="rId16"/>
    <p:sldId id="521" r:id="rId17"/>
    <p:sldId id="510" r:id="rId1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252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4D5D444-2268-4C0C-B01F-0FC8265D5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309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8ED76E-0A92-48AA-A586-983C3CC91F64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BE79A2-E869-4D74-BDDB-40CCB8904A77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2D11E0-541D-4D35-87CF-B56DB7CBDE80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F1E807-B207-44CA-8772-7012E10BC6FD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0E1C2-899B-49B9-B163-598FF39EF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02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EE8FC-90EF-4B13-ABF0-B57545A85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97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C0DCA-CE4D-4CEA-B471-C7DBE409E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29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1C37F-069D-4135-96A1-08E286DC7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07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69CC4-07CD-4227-970C-2EADA228E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37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28447-C3CA-4833-8FA9-2ED60BF48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38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7C7EF-C3FA-4F3B-B245-577BA5E86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1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15EFC-FA54-46D5-897C-28C48B3BC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10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3F18C-52C4-4DEC-80D1-7585A1596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2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72013-9CE8-4C26-8F9E-B00458935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41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07439-84F8-46A8-A8FE-CC0C27634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68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F503B-2F04-49E2-83DB-1A8C96960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67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67697-CD4D-415E-B066-F2A2A7126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32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5460E425-1C73-44CA-ADAC-3B5EE6616E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7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12" Type="http://schemas.openxmlformats.org/officeDocument/2006/relationships/image" Target="../media/image2.gif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2 – CHỦ ĐỀ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557713" y="1071563"/>
            <a:ext cx="19716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700338" y="1714500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13321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357438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485775" y="1071563"/>
            <a:ext cx="3286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</a:rPr>
              <a:t>ĐỌC TỪNG CÂU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4629150" y="1500188"/>
            <a:ext cx="164306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537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2090738" y="4391025"/>
            <a:ext cx="8239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48"/>
          <a:stretch>
            <a:fillRect/>
          </a:stretch>
        </p:blipFill>
        <p:spPr bwMode="auto">
          <a:xfrm>
            <a:off x="517525" y="2278063"/>
            <a:ext cx="992981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057775" y="4495800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271838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6415088" y="4429125"/>
            <a:ext cx="793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272588" y="4495800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613650" y="4459288"/>
            <a:ext cx="83026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414338" y="1143000"/>
            <a:ext cx="3286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</a:rPr>
              <a:t>ĐỌC TỪNG CÂU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4700588" y="1571625"/>
            <a:ext cx="1643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16394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2"/>
          <a:stretch>
            <a:fillRect/>
          </a:stretch>
        </p:blipFill>
        <p:spPr bwMode="auto">
          <a:xfrm>
            <a:off x="509588" y="2227263"/>
            <a:ext cx="9929812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1590675" y="4391025"/>
            <a:ext cx="8239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179888" y="4479925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71775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414963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6877050" y="4391025"/>
            <a:ext cx="8239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8701088" y="4391025"/>
            <a:ext cx="8239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295275" y="642938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43150" y="157163"/>
            <a:ext cx="62150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ĐỌC CẢ BÀI</a:t>
            </a:r>
          </a:p>
        </p:txBody>
      </p:sp>
      <p:pic>
        <p:nvPicPr>
          <p:cNvPr id="17416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637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42925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375275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429250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1462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303588" y="282575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8058150" y="2786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772150" y="5500688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914650" y="54911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343525" y="2781300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772650" y="2786063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414838" y="549116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1588" y="1500188"/>
            <a:ext cx="8443912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18436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3128963" y="857250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BAN NHẠC ĐÔ-RÊ-MI</a:t>
            </a:r>
          </a:p>
        </p:txBody>
      </p:sp>
      <p:pic>
        <p:nvPicPr>
          <p:cNvPr id="12" name="Picture 2" descr="D:\GIÁO ÁN 1 2020-2021\HÌNH SOẠN GIÁO ÁN\Đọc nhạc\DO RE MI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r="40234" b="36028"/>
          <a:stretch>
            <a:fillRect/>
          </a:stretch>
        </p:blipFill>
        <p:spPr bwMode="auto">
          <a:xfrm>
            <a:off x="2343128" y="3500438"/>
            <a:ext cx="620078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295275" y="642938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2343150" y="157163"/>
            <a:ext cx="62150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- RÊ - MI</a:t>
            </a:r>
          </a:p>
        </p:txBody>
      </p:sp>
      <p:pic>
        <p:nvPicPr>
          <p:cNvPr id="19464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637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42925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375275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429250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1462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303588" y="282575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8058150" y="2786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772150" y="5500688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914650" y="54911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343525" y="2781300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772650" y="2786063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414838" y="549116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37928" y="2708920"/>
            <a:ext cx="8422287" cy="159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ĐỌC NHẠC VỚI NHẠC ĐỆM</a:t>
            </a:r>
          </a:p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</a:p>
        </p:txBody>
      </p:sp>
      <p:pic>
        <p:nvPicPr>
          <p:cNvPr id="20484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21512" name="Picture 9" descr="D:\GIÁO ÁN 1 2020-2021\HÌNH SOẠN GIÁO ÁN\Đọc nhạc\BAN NHẠC ĐRM\Picture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9" b="11046"/>
          <a:stretch>
            <a:fillRect/>
          </a:stretch>
        </p:blipFill>
        <p:spPr bwMode="auto">
          <a:xfrm>
            <a:off x="414338" y="1143000"/>
            <a:ext cx="1014412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90525"/>
            <a:ext cx="9109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Bức tranh làm các em liên tưởng đến nội dung bài hát nào?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2937"/>
                    <a:ext cx="265176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9607" y="1322937"/>
                    <a:ext cx="254266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0734" y="1322937"/>
                    <a:ext cx="271889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9483" y="1322937"/>
                    <a:ext cx="246714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1590" y="1322937"/>
                    <a:ext cx="263497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12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650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028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0853" y="1321037"/>
                    <a:ext cx="22993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7225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7653" y="1321037"/>
                    <a:ext cx="202238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6732"/>
                    <a:ext cx="219861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840" y="1326732"/>
                    <a:ext cx="202238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932" y="1326732"/>
                    <a:ext cx="268532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0304" y="1326732"/>
                    <a:ext cx="226574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088" y="1326732"/>
                    <a:ext cx="227413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020" y="1326732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7461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050" y="1326732"/>
                    <a:ext cx="21734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8946" y="1326732"/>
                    <a:ext cx="26181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6017" y="1326732"/>
                    <a:ext cx="26517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032" y="1326732"/>
                    <a:ext cx="24419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12" descr="D:\GIÁO ÁN 1 2020-2021\HÌNH SOẠN GIÁO ÁN\Học hát\Lớp 1 thân yêu\Untitled.png"/>
          <p:cNvPicPr>
            <a:picLocks noChangeAspect="1" noChangeArrowheads="1"/>
          </p:cNvPicPr>
          <p:nvPr/>
        </p:nvPicPr>
        <p:blipFill>
          <a:blip r:embed="rId1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500188"/>
            <a:ext cx="76438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-1652721" y="-609164"/>
            <a:ext cx="12224034" cy="74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14338" y="1071563"/>
            <a:ext cx="26431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</a:t>
            </a:r>
            <a:endParaRPr lang="en-US" altLang="en-US" sz="32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00088" y="1571625"/>
            <a:ext cx="5429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LỚP MỘT THÂN YÊU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057650" y="2000250"/>
            <a:ext cx="25003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i="1">
                <a:solidFill>
                  <a:srgbClr val="FF0000"/>
                </a:solidFill>
                <a:cs typeface="Times New Roman" panose="02020603050405020304" pitchFamily="18" charset="0"/>
              </a:rPr>
              <a:t>Bùi Anh Tôn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5775" y="2357438"/>
            <a:ext cx="20955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Đọc nhạc: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85900" y="3000375"/>
            <a:ext cx="48577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pic>
        <p:nvPicPr>
          <p:cNvPr id="22541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r="9702"/>
          <a:stretch>
            <a:fillRect/>
          </a:stretch>
        </p:blipFill>
        <p:spPr bwMode="auto">
          <a:xfrm>
            <a:off x="985838" y="3643313"/>
            <a:ext cx="3286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390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85838" y="2571750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GIÁO ÁN 1 2020-2021\HÌNH SOẠN GIÁO ÁN\Học hát\Lớp 1 thân yêu\Vỗ tay nhịp - Copy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0"/>
            <a:ext cx="8429625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500313"/>
            <a:ext cx="8008937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MINH HỌA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D:\GIÁO ÁN 1 2020-2021\HÌNH SOẠN GIÁO ÁN\Học hát\Lớp 1 thân yêu\Phách.jp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7343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Girl singing with microphone. — Stock Vector © yavi #8832799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r="28093"/>
          <a:stretch>
            <a:fillRect/>
          </a:stretch>
        </p:blipFill>
        <p:spPr bwMode="auto">
          <a:xfrm>
            <a:off x="7343775" y="285750"/>
            <a:ext cx="3357563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r="9702"/>
          <a:stretch>
            <a:fillRect/>
          </a:stretch>
        </p:blipFill>
        <p:spPr bwMode="auto">
          <a:xfrm>
            <a:off x="485775" y="642938"/>
            <a:ext cx="1014412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6965</TotalTime>
  <Words>125</Words>
  <Application>Microsoft Office PowerPoint</Application>
  <PresentationFormat>Custom</PresentationFormat>
  <Paragraphs>35</Paragraphs>
  <Slides>17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593</cp:revision>
  <dcterms:created xsi:type="dcterms:W3CDTF">2010-04-30T18:19:48Z</dcterms:created>
  <dcterms:modified xsi:type="dcterms:W3CDTF">2023-11-21T04:40:02Z</dcterms:modified>
</cp:coreProperties>
</file>