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24"/>
  </p:notesMasterIdLst>
  <p:sldIdLst>
    <p:sldId id="609" r:id="rId5"/>
    <p:sldId id="651" r:id="rId6"/>
    <p:sldId id="634" r:id="rId7"/>
    <p:sldId id="652" r:id="rId8"/>
    <p:sldId id="653" r:id="rId9"/>
    <p:sldId id="654" r:id="rId10"/>
    <p:sldId id="655" r:id="rId11"/>
    <p:sldId id="635" r:id="rId12"/>
    <p:sldId id="636" r:id="rId13"/>
    <p:sldId id="649" r:id="rId14"/>
    <p:sldId id="650" r:id="rId15"/>
    <p:sldId id="638" r:id="rId16"/>
    <p:sldId id="640" r:id="rId17"/>
    <p:sldId id="641" r:id="rId18"/>
    <p:sldId id="647" r:id="rId19"/>
    <p:sldId id="648" r:id="rId20"/>
    <p:sldId id="646" r:id="rId21"/>
    <p:sldId id="612" r:id="rId22"/>
    <p:sldId id="613" r:id="rId23"/>
  </p:sldIdLst>
  <p:sldSz cx="12192000" cy="6858000"/>
  <p:notesSz cx="6858000" cy="9144000"/>
  <p:embeddedFontLst>
    <p:embeddedFont>
      <p:font typeface="#9Slide05 Dancing Script" panose="020B0604020202020204" charset="0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73" d="100"/>
          <a:sy n="73" d="100"/>
        </p:scale>
        <p:origin x="4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43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01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0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96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4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8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62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86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27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0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3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9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11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11" y="2804191"/>
            <a:ext cx="1900449" cy="405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10212" cy="11677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5859" y="1044888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6" y="1636403"/>
            <a:ext cx="10016075" cy="7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6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64" y="0"/>
            <a:ext cx="5564135" cy="297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863"/>
            <a:ext cx="1210058" cy="25801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28" y="108455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cách sử dụng</a:t>
            </a:r>
          </a:p>
        </p:txBody>
      </p:sp>
    </p:spTree>
    <p:extLst>
      <p:ext uri="{BB962C8B-B14F-4D97-AF65-F5344CB8AC3E}">
        <p14:creationId xmlns:p14="http://schemas.microsoft.com/office/powerpoint/2010/main" val="253482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thực hành thổi nốt 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0"/>
            <a:ext cx="5152221" cy="3748972"/>
          </a:xfrm>
          <a:prstGeom prst="rect">
            <a:avLst/>
          </a:prstGeom>
        </p:spPr>
      </p:pic>
      <p:pic>
        <p:nvPicPr>
          <p:cNvPr id="3" name="not si recor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3661" y="3355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thổi nốt Si theo mẫu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50" y="0"/>
            <a:ext cx="8361971" cy="1603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5326" y="220854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- Cách bảo quản sau khi sử dụng xong vệ sinh đầu ống thổi vào toàn bộ thân sáo bảo quản và giữ gìn cẩn thận</a:t>
            </a:r>
          </a:p>
        </p:txBody>
      </p:sp>
      <p:pic>
        <p:nvPicPr>
          <p:cNvPr id="2" name="mau am not si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8297" y="3303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586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98" y="186625"/>
            <a:ext cx="10254181" cy="125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9" y="1613182"/>
            <a:ext cx="6650839" cy="2396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76" y="0"/>
            <a:ext cx="5148675" cy="47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94"/>
            <a:ext cx="7042813" cy="406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2" y="1944343"/>
            <a:ext cx="3713321" cy="4913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8295" y="0"/>
            <a:ext cx="5180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mau am do re mi ken p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4498" y="4488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443" y="824778"/>
            <a:ext cx="120235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Calibri" panose="020F0502020204030204" pitchFamily="34" charset="0"/>
              </a:rPr>
              <a:t>* Trò chơi : Nối từ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- Chia lớp theo tổ và tổ chức trò chơi. Tổ đầu tiên đưa ra một từ ghép gồm hai âm tiết, ví dụ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“ cây xanh “.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tiếp theo sẽ lấy âm tiết thứ hai làm âm tiết thứ nhất cho từ mới , ví dụ : “ xanh tươi “. Cứ như vậy các tổ nối tiếp và quay vòng, tổ nào trong 5 giây không nghĩ ra từ tiếp theo sẽ bị loại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</a:rPr>
              <a:t>( Giáo viên đếm ngược thời gian trong 5 giây ).</a:t>
            </a: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</a:rPr>
              <a:t> Tổ còn lại cuối cùng là tổ thắng cuộc .</a:t>
            </a:r>
          </a:p>
        </p:txBody>
      </p:sp>
    </p:spTree>
    <p:extLst>
      <p:ext uri="{BB962C8B-B14F-4D97-AF65-F5344CB8AC3E}">
        <p14:creationId xmlns:p14="http://schemas.microsoft.com/office/powerpoint/2010/main" val="337039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4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8165" y="150275"/>
            <a:ext cx="109998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6884" y="1406201"/>
            <a:ext cx="65691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9" y="4188295"/>
            <a:ext cx="1210058" cy="2580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85" y="4188296"/>
            <a:ext cx="1949846" cy="2580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9325" y="749422"/>
            <a:ext cx="6494091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4438" y="2467737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12" y="94069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6083" y="1661526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2" y="2590400"/>
            <a:ext cx="6958361" cy="426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48234" y="107794"/>
            <a:ext cx="55223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0855" y="0"/>
            <a:ext cx="558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vỗ tay tay theo nhịp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90400"/>
            <a:ext cx="6958361" cy="426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67" y="845820"/>
            <a:ext cx="7580754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330" y="2614961"/>
            <a:ext cx="6958361" cy="4267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95309" y="674370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95309" y="1167631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309" y="1738738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308" y="2240003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5880" y="4275"/>
            <a:ext cx="3977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nối tiếp hình thức song ca</a:t>
            </a:r>
          </a:p>
        </p:txBody>
      </p:sp>
    </p:spTree>
    <p:extLst>
      <p:ext uri="{BB962C8B-B14F-4D97-AF65-F5344CB8AC3E}">
        <p14:creationId xmlns:p14="http://schemas.microsoft.com/office/powerpoint/2010/main" val="137490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0854" y="0"/>
            <a:ext cx="462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hình thức tự chọn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77562"/>
            <a:ext cx="6958361" cy="426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0220" y="17082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93" y="1624186"/>
            <a:ext cx="8836245" cy="2709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4841" y="956974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</a:p>
        </p:txBody>
      </p:sp>
      <p:sp>
        <p:nvSpPr>
          <p:cNvPr id="7" name="Rectangle 6"/>
          <p:cNvSpPr/>
          <p:nvPr/>
        </p:nvSpPr>
        <p:spPr>
          <a:xfrm>
            <a:off x="794137" y="824997"/>
            <a:ext cx="487273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86" y="-1"/>
            <a:ext cx="8236945" cy="3367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7896" y="583291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Câu 1,2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64365" y="2366912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 Câu 3,4</a:t>
            </a:r>
          </a:p>
        </p:txBody>
      </p:sp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10243</TotalTime>
  <Words>348</Words>
  <Application>Microsoft Office PowerPoint</Application>
  <PresentationFormat>Widescreen</PresentationFormat>
  <Paragraphs>35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Times New Roman</vt:lpstr>
      <vt:lpstr>Arial</vt:lpstr>
      <vt:lpstr>#9Slide05 Dancing Script</vt:lpstr>
      <vt:lpstr>Calibri Light</vt:lpstr>
      <vt:lpstr>Calibri</vt:lpstr>
      <vt:lpstr>Tahoma</vt:lpstr>
      <vt:lpstr>3_Office Theme</vt:lpstr>
      <vt:lpstr>2_Office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1302</cp:revision>
  <dcterms:created xsi:type="dcterms:W3CDTF">2020-08-30T12:35:12Z</dcterms:created>
  <dcterms:modified xsi:type="dcterms:W3CDTF">2023-10-15T16:50:56Z</dcterms:modified>
</cp:coreProperties>
</file>